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sldIdLst>
    <p:sldId id="259" r:id="rId2"/>
  </p:sldIdLst>
  <p:sldSz cx="15544800" cy="10058400"/>
  <p:notesSz cx="9144000" cy="6858000"/>
  <p:defaultTextStyle>
    <a:defPPr>
      <a:defRPr lang="en-US"/>
    </a:defPPr>
    <a:lvl1pPr marL="0" algn="l" defTabSz="731520" rtl="0" eaLnBrk="1" latinLnBrk="0" hangingPunct="1">
      <a:defRPr sz="2900" kern="1200">
        <a:solidFill>
          <a:schemeClr val="tx1"/>
        </a:solidFill>
        <a:latin typeface="+mn-lt"/>
        <a:ea typeface="+mn-ea"/>
        <a:cs typeface="+mn-cs"/>
      </a:defRPr>
    </a:lvl1pPr>
    <a:lvl2pPr marL="731520" algn="l" defTabSz="731520" rtl="0" eaLnBrk="1" latinLnBrk="0" hangingPunct="1">
      <a:defRPr sz="2900" kern="1200">
        <a:solidFill>
          <a:schemeClr val="tx1"/>
        </a:solidFill>
        <a:latin typeface="+mn-lt"/>
        <a:ea typeface="+mn-ea"/>
        <a:cs typeface="+mn-cs"/>
      </a:defRPr>
    </a:lvl2pPr>
    <a:lvl3pPr marL="1463040" algn="l" defTabSz="731520" rtl="0" eaLnBrk="1" latinLnBrk="0" hangingPunct="1">
      <a:defRPr sz="2900" kern="1200">
        <a:solidFill>
          <a:schemeClr val="tx1"/>
        </a:solidFill>
        <a:latin typeface="+mn-lt"/>
        <a:ea typeface="+mn-ea"/>
        <a:cs typeface="+mn-cs"/>
      </a:defRPr>
    </a:lvl3pPr>
    <a:lvl4pPr marL="2194560" algn="l" defTabSz="731520" rtl="0" eaLnBrk="1" latinLnBrk="0" hangingPunct="1">
      <a:defRPr sz="2900" kern="1200">
        <a:solidFill>
          <a:schemeClr val="tx1"/>
        </a:solidFill>
        <a:latin typeface="+mn-lt"/>
        <a:ea typeface="+mn-ea"/>
        <a:cs typeface="+mn-cs"/>
      </a:defRPr>
    </a:lvl4pPr>
    <a:lvl5pPr marL="2926080" algn="l" defTabSz="731520" rtl="0" eaLnBrk="1" latinLnBrk="0" hangingPunct="1">
      <a:defRPr sz="2900" kern="1200">
        <a:solidFill>
          <a:schemeClr val="tx1"/>
        </a:solidFill>
        <a:latin typeface="+mn-lt"/>
        <a:ea typeface="+mn-ea"/>
        <a:cs typeface="+mn-cs"/>
      </a:defRPr>
    </a:lvl5pPr>
    <a:lvl6pPr marL="3657600" algn="l" defTabSz="731520" rtl="0" eaLnBrk="1" latinLnBrk="0" hangingPunct="1">
      <a:defRPr sz="2900" kern="1200">
        <a:solidFill>
          <a:schemeClr val="tx1"/>
        </a:solidFill>
        <a:latin typeface="+mn-lt"/>
        <a:ea typeface="+mn-ea"/>
        <a:cs typeface="+mn-cs"/>
      </a:defRPr>
    </a:lvl6pPr>
    <a:lvl7pPr marL="4389120" algn="l" defTabSz="731520" rtl="0" eaLnBrk="1" latinLnBrk="0" hangingPunct="1">
      <a:defRPr sz="2900" kern="1200">
        <a:solidFill>
          <a:schemeClr val="tx1"/>
        </a:solidFill>
        <a:latin typeface="+mn-lt"/>
        <a:ea typeface="+mn-ea"/>
        <a:cs typeface="+mn-cs"/>
      </a:defRPr>
    </a:lvl7pPr>
    <a:lvl8pPr marL="5120640" algn="l" defTabSz="731520" rtl="0" eaLnBrk="1" latinLnBrk="0" hangingPunct="1">
      <a:defRPr sz="2900" kern="1200">
        <a:solidFill>
          <a:schemeClr val="tx1"/>
        </a:solidFill>
        <a:latin typeface="+mn-lt"/>
        <a:ea typeface="+mn-ea"/>
        <a:cs typeface="+mn-cs"/>
      </a:defRPr>
    </a:lvl8pPr>
    <a:lvl9pPr marL="5852160" algn="l" defTabSz="731520"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57" d="100"/>
          <a:sy n="57" d="100"/>
        </p:scale>
        <p:origin x="-184" y="-120"/>
      </p:cViewPr>
      <p:guideLst>
        <p:guide orient="horz" pos="3168"/>
        <p:guide pos="489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A5806475-2434-3141-8B09-9EAA2B008E67}" type="datetimeFigureOut">
              <a:rPr lang="en-US" smtClean="0"/>
              <a:pPr/>
              <a:t>6/16/13</a:t>
            </a:fld>
            <a:endParaRPr lang="en-US"/>
          </a:p>
        </p:txBody>
      </p:sp>
      <p:sp>
        <p:nvSpPr>
          <p:cNvPr id="4" name="Slide Image Placeholder 3"/>
          <p:cNvSpPr>
            <a:spLocks noGrp="1" noRot="1" noChangeAspect="1"/>
          </p:cNvSpPr>
          <p:nvPr>
            <p:ph type="sldImg" idx="2"/>
          </p:nvPr>
        </p:nvSpPr>
        <p:spPr>
          <a:xfrm>
            <a:off x="2586038" y="514350"/>
            <a:ext cx="3971925"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D6673CF1-E0DB-3641-A18F-720F6BF8F666}" type="slidenum">
              <a:rPr lang="en-US" smtClean="0"/>
              <a:pPr/>
              <a:t>‹#›</a:t>
            </a:fld>
            <a:endParaRPr lang="en-US"/>
          </a:p>
        </p:txBody>
      </p:sp>
    </p:spTree>
    <p:extLst>
      <p:ext uri="{BB962C8B-B14F-4D97-AF65-F5344CB8AC3E}">
        <p14:creationId xmlns:p14="http://schemas.microsoft.com/office/powerpoint/2010/main" val="179005040"/>
      </p:ext>
    </p:extLst>
  </p:cSld>
  <p:clrMap bg1="lt1" tx1="dk1" bg2="lt2" tx2="dk2" accent1="accent1" accent2="accent2" accent3="accent3" accent4="accent4" accent5="accent5" accent6="accent6" hlink="hlink" folHlink="folHlink"/>
  <p:notesStyle>
    <a:lvl1pPr marL="0" algn="l" defTabSz="731520" rtl="0" eaLnBrk="1" latinLnBrk="0" hangingPunct="1">
      <a:defRPr sz="1900" kern="1200">
        <a:solidFill>
          <a:schemeClr val="tx1"/>
        </a:solidFill>
        <a:latin typeface="+mn-lt"/>
        <a:ea typeface="+mn-ea"/>
        <a:cs typeface="+mn-cs"/>
      </a:defRPr>
    </a:lvl1pPr>
    <a:lvl2pPr marL="731520" algn="l" defTabSz="731520" rtl="0" eaLnBrk="1" latinLnBrk="0" hangingPunct="1">
      <a:defRPr sz="1900" kern="1200">
        <a:solidFill>
          <a:schemeClr val="tx1"/>
        </a:solidFill>
        <a:latin typeface="+mn-lt"/>
        <a:ea typeface="+mn-ea"/>
        <a:cs typeface="+mn-cs"/>
      </a:defRPr>
    </a:lvl2pPr>
    <a:lvl3pPr marL="1463040" algn="l" defTabSz="731520" rtl="0" eaLnBrk="1" latinLnBrk="0" hangingPunct="1">
      <a:defRPr sz="1900" kern="1200">
        <a:solidFill>
          <a:schemeClr val="tx1"/>
        </a:solidFill>
        <a:latin typeface="+mn-lt"/>
        <a:ea typeface="+mn-ea"/>
        <a:cs typeface="+mn-cs"/>
      </a:defRPr>
    </a:lvl3pPr>
    <a:lvl4pPr marL="2194560" algn="l" defTabSz="731520" rtl="0" eaLnBrk="1" latinLnBrk="0" hangingPunct="1">
      <a:defRPr sz="1900" kern="1200">
        <a:solidFill>
          <a:schemeClr val="tx1"/>
        </a:solidFill>
        <a:latin typeface="+mn-lt"/>
        <a:ea typeface="+mn-ea"/>
        <a:cs typeface="+mn-cs"/>
      </a:defRPr>
    </a:lvl4pPr>
    <a:lvl5pPr marL="2926080" algn="l" defTabSz="731520" rtl="0" eaLnBrk="1" latinLnBrk="0" hangingPunct="1">
      <a:defRPr sz="1900" kern="1200">
        <a:solidFill>
          <a:schemeClr val="tx1"/>
        </a:solidFill>
        <a:latin typeface="+mn-lt"/>
        <a:ea typeface="+mn-ea"/>
        <a:cs typeface="+mn-cs"/>
      </a:defRPr>
    </a:lvl5pPr>
    <a:lvl6pPr marL="3657600" algn="l" defTabSz="731520" rtl="0" eaLnBrk="1" latinLnBrk="0" hangingPunct="1">
      <a:defRPr sz="1900" kern="1200">
        <a:solidFill>
          <a:schemeClr val="tx1"/>
        </a:solidFill>
        <a:latin typeface="+mn-lt"/>
        <a:ea typeface="+mn-ea"/>
        <a:cs typeface="+mn-cs"/>
      </a:defRPr>
    </a:lvl6pPr>
    <a:lvl7pPr marL="4389120" algn="l" defTabSz="731520" rtl="0" eaLnBrk="1" latinLnBrk="0" hangingPunct="1">
      <a:defRPr sz="1900" kern="1200">
        <a:solidFill>
          <a:schemeClr val="tx1"/>
        </a:solidFill>
        <a:latin typeface="+mn-lt"/>
        <a:ea typeface="+mn-ea"/>
        <a:cs typeface="+mn-cs"/>
      </a:defRPr>
    </a:lvl7pPr>
    <a:lvl8pPr marL="5120640" algn="l" defTabSz="731520" rtl="0" eaLnBrk="1" latinLnBrk="0" hangingPunct="1">
      <a:defRPr sz="1900" kern="1200">
        <a:solidFill>
          <a:schemeClr val="tx1"/>
        </a:solidFill>
        <a:latin typeface="+mn-lt"/>
        <a:ea typeface="+mn-ea"/>
        <a:cs typeface="+mn-cs"/>
      </a:defRPr>
    </a:lvl8pPr>
    <a:lvl9pPr marL="5852160" algn="l" defTabSz="731520"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65860" y="3124626"/>
            <a:ext cx="13213080" cy="2156037"/>
          </a:xfrm>
        </p:spPr>
        <p:txBody>
          <a:bodyPr/>
          <a:lstStyle/>
          <a:p>
            <a:r>
              <a:rPr lang="en-US" smtClean="0"/>
              <a:t>Click to edit Master title style</a:t>
            </a:r>
            <a:endParaRPr lang="en-US"/>
          </a:p>
        </p:txBody>
      </p:sp>
      <p:sp>
        <p:nvSpPr>
          <p:cNvPr id="3" name="Subtitle 2"/>
          <p:cNvSpPr>
            <a:spLocks noGrp="1"/>
          </p:cNvSpPr>
          <p:nvPr>
            <p:ph type="subTitle" idx="1"/>
          </p:nvPr>
        </p:nvSpPr>
        <p:spPr>
          <a:xfrm>
            <a:off x="2331720" y="5699760"/>
            <a:ext cx="10881360" cy="2570480"/>
          </a:xfrm>
        </p:spPr>
        <p:txBody>
          <a:bodyPr/>
          <a:lstStyle>
            <a:lvl1pPr marL="0" indent="0" algn="ctr">
              <a:buNone/>
              <a:defRPr>
                <a:solidFill>
                  <a:schemeClr val="tx1">
                    <a:tint val="75000"/>
                  </a:schemeClr>
                </a:solidFill>
              </a:defRPr>
            </a:lvl1pPr>
            <a:lvl2pPr marL="731520" indent="0" algn="ctr">
              <a:buNone/>
              <a:defRPr>
                <a:solidFill>
                  <a:schemeClr val="tx1">
                    <a:tint val="75000"/>
                  </a:schemeClr>
                </a:solidFill>
              </a:defRPr>
            </a:lvl2pPr>
            <a:lvl3pPr marL="1463040" indent="0" algn="ctr">
              <a:buNone/>
              <a:defRPr>
                <a:solidFill>
                  <a:schemeClr val="tx1">
                    <a:tint val="75000"/>
                  </a:schemeClr>
                </a:solidFill>
              </a:defRPr>
            </a:lvl3pPr>
            <a:lvl4pPr marL="2194560" indent="0" algn="ctr">
              <a:buNone/>
              <a:defRPr>
                <a:solidFill>
                  <a:schemeClr val="tx1">
                    <a:tint val="75000"/>
                  </a:schemeClr>
                </a:solidFill>
              </a:defRPr>
            </a:lvl4pPr>
            <a:lvl5pPr marL="2926080" indent="0" algn="ctr">
              <a:buNone/>
              <a:defRPr>
                <a:solidFill>
                  <a:schemeClr val="tx1">
                    <a:tint val="75000"/>
                  </a:schemeClr>
                </a:solidFill>
              </a:defRPr>
            </a:lvl5pPr>
            <a:lvl6pPr marL="3657600" indent="0" algn="ctr">
              <a:buNone/>
              <a:defRPr>
                <a:solidFill>
                  <a:schemeClr val="tx1">
                    <a:tint val="75000"/>
                  </a:schemeClr>
                </a:solidFill>
              </a:defRPr>
            </a:lvl6pPr>
            <a:lvl7pPr marL="4389120" indent="0" algn="ctr">
              <a:buNone/>
              <a:defRPr>
                <a:solidFill>
                  <a:schemeClr val="tx1">
                    <a:tint val="75000"/>
                  </a:schemeClr>
                </a:solidFill>
              </a:defRPr>
            </a:lvl7pPr>
            <a:lvl8pPr marL="5120640" indent="0" algn="ctr">
              <a:buNone/>
              <a:defRPr>
                <a:solidFill>
                  <a:schemeClr val="tx1">
                    <a:tint val="75000"/>
                  </a:schemeClr>
                </a:solidFill>
              </a:defRPr>
            </a:lvl8pPr>
            <a:lvl9pPr marL="585216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4164623-BDD8-9847-BAA3-0CFCAA94E3FB}" type="datetimeFigureOut">
              <a:rPr lang="en-US" smtClean="0"/>
              <a:pPr/>
              <a:t>6/16/13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A7D0A5-7540-834A-B051-769518B8205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164623-BDD8-9847-BAA3-0CFCAA94E3FB}" type="datetimeFigureOut">
              <a:rPr lang="en-US" smtClean="0"/>
              <a:pPr/>
              <a:t>6/16/13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A7D0A5-7540-834A-B051-769518B8205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269980" y="402805"/>
            <a:ext cx="3497580" cy="85822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77240" y="402805"/>
            <a:ext cx="10233660" cy="85822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164623-BDD8-9847-BAA3-0CFCAA94E3FB}" type="datetimeFigureOut">
              <a:rPr lang="en-US" smtClean="0"/>
              <a:pPr/>
              <a:t>6/16/13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A7D0A5-7540-834A-B051-769518B8205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164623-BDD8-9847-BAA3-0CFCAA94E3FB}" type="datetimeFigureOut">
              <a:rPr lang="en-US" smtClean="0"/>
              <a:pPr/>
              <a:t>6/16/13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A7D0A5-7540-834A-B051-769518B8205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7932" y="6463454"/>
            <a:ext cx="13213080" cy="199771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27932" y="4263182"/>
            <a:ext cx="13213080" cy="2200274"/>
          </a:xfrm>
        </p:spPr>
        <p:txBody>
          <a:bodyPr anchor="b"/>
          <a:lstStyle>
            <a:lvl1pPr marL="0" indent="0">
              <a:buNone/>
              <a:defRPr sz="3200">
                <a:solidFill>
                  <a:schemeClr val="tx1">
                    <a:tint val="75000"/>
                  </a:schemeClr>
                </a:solidFill>
              </a:defRPr>
            </a:lvl1pPr>
            <a:lvl2pPr marL="731520" indent="0">
              <a:buNone/>
              <a:defRPr sz="2900">
                <a:solidFill>
                  <a:schemeClr val="tx1">
                    <a:tint val="75000"/>
                  </a:schemeClr>
                </a:solidFill>
              </a:defRPr>
            </a:lvl2pPr>
            <a:lvl3pPr marL="1463040" indent="0">
              <a:buNone/>
              <a:defRPr sz="2600">
                <a:solidFill>
                  <a:schemeClr val="tx1">
                    <a:tint val="75000"/>
                  </a:schemeClr>
                </a:solidFill>
              </a:defRPr>
            </a:lvl3pPr>
            <a:lvl4pPr marL="2194560" indent="0">
              <a:buNone/>
              <a:defRPr sz="2200">
                <a:solidFill>
                  <a:schemeClr val="tx1">
                    <a:tint val="75000"/>
                  </a:schemeClr>
                </a:solidFill>
              </a:defRPr>
            </a:lvl4pPr>
            <a:lvl5pPr marL="2926080" indent="0">
              <a:buNone/>
              <a:defRPr sz="2200">
                <a:solidFill>
                  <a:schemeClr val="tx1">
                    <a:tint val="75000"/>
                  </a:schemeClr>
                </a:solidFill>
              </a:defRPr>
            </a:lvl5pPr>
            <a:lvl6pPr marL="3657600" indent="0">
              <a:buNone/>
              <a:defRPr sz="2200">
                <a:solidFill>
                  <a:schemeClr val="tx1">
                    <a:tint val="75000"/>
                  </a:schemeClr>
                </a:solidFill>
              </a:defRPr>
            </a:lvl6pPr>
            <a:lvl7pPr marL="4389120" indent="0">
              <a:buNone/>
              <a:defRPr sz="2200">
                <a:solidFill>
                  <a:schemeClr val="tx1">
                    <a:tint val="75000"/>
                  </a:schemeClr>
                </a:solidFill>
              </a:defRPr>
            </a:lvl7pPr>
            <a:lvl8pPr marL="5120640" indent="0">
              <a:buNone/>
              <a:defRPr sz="2200">
                <a:solidFill>
                  <a:schemeClr val="tx1">
                    <a:tint val="75000"/>
                  </a:schemeClr>
                </a:solidFill>
              </a:defRPr>
            </a:lvl8pPr>
            <a:lvl9pPr marL="5852160"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4164623-BDD8-9847-BAA3-0CFCAA94E3FB}" type="datetimeFigureOut">
              <a:rPr lang="en-US" smtClean="0"/>
              <a:pPr/>
              <a:t>6/16/13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A7D0A5-7540-834A-B051-769518B8205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77240" y="2346963"/>
            <a:ext cx="6865620" cy="6638079"/>
          </a:xfrm>
        </p:spPr>
        <p:txBody>
          <a:bodyPr/>
          <a:lstStyle>
            <a:lvl1pPr>
              <a:defRPr sz="45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7901940" y="2346963"/>
            <a:ext cx="6865620" cy="6638079"/>
          </a:xfrm>
        </p:spPr>
        <p:txBody>
          <a:bodyPr/>
          <a:lstStyle>
            <a:lvl1pPr>
              <a:defRPr sz="45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4164623-BDD8-9847-BAA3-0CFCAA94E3FB}" type="datetimeFigureOut">
              <a:rPr lang="en-US" smtClean="0"/>
              <a:pPr/>
              <a:t>6/16/13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A7D0A5-7540-834A-B051-769518B8205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777242" y="2251500"/>
            <a:ext cx="6868320" cy="938317"/>
          </a:xfrm>
        </p:spPr>
        <p:txBody>
          <a:bodyPr anchor="b"/>
          <a:lstStyle>
            <a:lvl1pPr marL="0" indent="0">
              <a:buNone/>
              <a:defRPr sz="3800" b="1"/>
            </a:lvl1pPr>
            <a:lvl2pPr marL="731520" indent="0">
              <a:buNone/>
              <a:defRPr sz="3200" b="1"/>
            </a:lvl2pPr>
            <a:lvl3pPr marL="1463040" indent="0">
              <a:buNone/>
              <a:defRPr sz="2900" b="1"/>
            </a:lvl3pPr>
            <a:lvl4pPr marL="2194560" indent="0">
              <a:buNone/>
              <a:defRPr sz="2600" b="1"/>
            </a:lvl4pPr>
            <a:lvl5pPr marL="2926080" indent="0">
              <a:buNone/>
              <a:defRPr sz="2600" b="1"/>
            </a:lvl5pPr>
            <a:lvl6pPr marL="3657600" indent="0">
              <a:buNone/>
              <a:defRPr sz="2600" b="1"/>
            </a:lvl6pPr>
            <a:lvl7pPr marL="4389120" indent="0">
              <a:buNone/>
              <a:defRPr sz="2600" b="1"/>
            </a:lvl7pPr>
            <a:lvl8pPr marL="5120640" indent="0">
              <a:buNone/>
              <a:defRPr sz="2600" b="1"/>
            </a:lvl8pPr>
            <a:lvl9pPr marL="5852160" indent="0">
              <a:buNone/>
              <a:defRPr sz="2600" b="1"/>
            </a:lvl9pPr>
          </a:lstStyle>
          <a:p>
            <a:pPr lvl="0"/>
            <a:r>
              <a:rPr lang="en-US" smtClean="0"/>
              <a:t>Click to edit Master text styles</a:t>
            </a:r>
          </a:p>
        </p:txBody>
      </p:sp>
      <p:sp>
        <p:nvSpPr>
          <p:cNvPr id="4" name="Content Placeholder 3"/>
          <p:cNvSpPr>
            <a:spLocks noGrp="1"/>
          </p:cNvSpPr>
          <p:nvPr>
            <p:ph sz="half" idx="2"/>
          </p:nvPr>
        </p:nvSpPr>
        <p:spPr>
          <a:xfrm>
            <a:off x="777242" y="3189817"/>
            <a:ext cx="6868320" cy="5795223"/>
          </a:xfrm>
        </p:spPr>
        <p:txBody>
          <a:bodyPr/>
          <a:lstStyle>
            <a:lvl1pPr>
              <a:defRPr sz="38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7896546" y="2251500"/>
            <a:ext cx="6871018" cy="938317"/>
          </a:xfrm>
        </p:spPr>
        <p:txBody>
          <a:bodyPr anchor="b"/>
          <a:lstStyle>
            <a:lvl1pPr marL="0" indent="0">
              <a:buNone/>
              <a:defRPr sz="3800" b="1"/>
            </a:lvl1pPr>
            <a:lvl2pPr marL="731520" indent="0">
              <a:buNone/>
              <a:defRPr sz="3200" b="1"/>
            </a:lvl2pPr>
            <a:lvl3pPr marL="1463040" indent="0">
              <a:buNone/>
              <a:defRPr sz="2900" b="1"/>
            </a:lvl3pPr>
            <a:lvl4pPr marL="2194560" indent="0">
              <a:buNone/>
              <a:defRPr sz="2600" b="1"/>
            </a:lvl4pPr>
            <a:lvl5pPr marL="2926080" indent="0">
              <a:buNone/>
              <a:defRPr sz="2600" b="1"/>
            </a:lvl5pPr>
            <a:lvl6pPr marL="3657600" indent="0">
              <a:buNone/>
              <a:defRPr sz="2600" b="1"/>
            </a:lvl6pPr>
            <a:lvl7pPr marL="4389120" indent="0">
              <a:buNone/>
              <a:defRPr sz="2600" b="1"/>
            </a:lvl7pPr>
            <a:lvl8pPr marL="5120640" indent="0">
              <a:buNone/>
              <a:defRPr sz="2600" b="1"/>
            </a:lvl8pPr>
            <a:lvl9pPr marL="5852160" indent="0">
              <a:buNone/>
              <a:defRPr sz="2600" b="1"/>
            </a:lvl9pPr>
          </a:lstStyle>
          <a:p>
            <a:pPr lvl="0"/>
            <a:r>
              <a:rPr lang="en-US" smtClean="0"/>
              <a:t>Click to edit Master text styles</a:t>
            </a:r>
          </a:p>
        </p:txBody>
      </p:sp>
      <p:sp>
        <p:nvSpPr>
          <p:cNvPr id="6" name="Content Placeholder 5"/>
          <p:cNvSpPr>
            <a:spLocks noGrp="1"/>
          </p:cNvSpPr>
          <p:nvPr>
            <p:ph sz="quarter" idx="4"/>
          </p:nvPr>
        </p:nvSpPr>
        <p:spPr>
          <a:xfrm>
            <a:off x="7896546" y="3189817"/>
            <a:ext cx="6871018" cy="5795223"/>
          </a:xfrm>
        </p:spPr>
        <p:txBody>
          <a:bodyPr/>
          <a:lstStyle>
            <a:lvl1pPr>
              <a:defRPr sz="38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4164623-BDD8-9847-BAA3-0CFCAA94E3FB}" type="datetimeFigureOut">
              <a:rPr lang="en-US" smtClean="0"/>
              <a:pPr/>
              <a:t>6/16/13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A7D0A5-7540-834A-B051-769518B8205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4164623-BDD8-9847-BAA3-0CFCAA94E3FB}" type="datetimeFigureOut">
              <a:rPr lang="en-US" smtClean="0"/>
              <a:pPr/>
              <a:t>6/16/13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A7D0A5-7540-834A-B051-769518B8205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164623-BDD8-9847-BAA3-0CFCAA94E3FB}" type="datetimeFigureOut">
              <a:rPr lang="en-US" smtClean="0"/>
              <a:pPr/>
              <a:t>6/16/13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A7D0A5-7540-834A-B051-769518B8205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3" y="400473"/>
            <a:ext cx="5114132" cy="170434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077586" y="400476"/>
            <a:ext cx="8689975" cy="8584566"/>
          </a:xfrm>
        </p:spPr>
        <p:txBody>
          <a:bodyPr/>
          <a:lstStyle>
            <a:lvl1pPr>
              <a:defRPr sz="5100"/>
            </a:lvl1pPr>
            <a:lvl2pPr>
              <a:defRPr sz="45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77243" y="2104816"/>
            <a:ext cx="5114132" cy="6880226"/>
          </a:xfrm>
        </p:spPr>
        <p:txBody>
          <a:bodyPr/>
          <a:lstStyle>
            <a:lvl1pPr marL="0" indent="0">
              <a:buNone/>
              <a:defRPr sz="2200"/>
            </a:lvl1pPr>
            <a:lvl2pPr marL="731520" indent="0">
              <a:buNone/>
              <a:defRPr sz="1900"/>
            </a:lvl2pPr>
            <a:lvl3pPr marL="1463040" indent="0">
              <a:buNone/>
              <a:defRPr sz="1600"/>
            </a:lvl3pPr>
            <a:lvl4pPr marL="2194560" indent="0">
              <a:buNone/>
              <a:defRPr sz="1400"/>
            </a:lvl4pPr>
            <a:lvl5pPr marL="2926080" indent="0">
              <a:buNone/>
              <a:defRPr sz="1400"/>
            </a:lvl5pPr>
            <a:lvl6pPr marL="3657600" indent="0">
              <a:buNone/>
              <a:defRPr sz="1400"/>
            </a:lvl6pPr>
            <a:lvl7pPr marL="4389120" indent="0">
              <a:buNone/>
              <a:defRPr sz="1400"/>
            </a:lvl7pPr>
            <a:lvl8pPr marL="5120640" indent="0">
              <a:buNone/>
              <a:defRPr sz="1400"/>
            </a:lvl8pPr>
            <a:lvl9pPr marL="5852160"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164623-BDD8-9847-BAA3-0CFCAA94E3FB}" type="datetimeFigureOut">
              <a:rPr lang="en-US" smtClean="0"/>
              <a:pPr/>
              <a:t>6/16/13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A7D0A5-7540-834A-B051-769518B8205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6890" y="7040880"/>
            <a:ext cx="9326880" cy="831216"/>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046890" y="898737"/>
            <a:ext cx="9326880" cy="6035040"/>
          </a:xfrm>
        </p:spPr>
        <p:txBody>
          <a:bodyPr/>
          <a:lstStyle>
            <a:lvl1pPr marL="0" indent="0">
              <a:buNone/>
              <a:defRPr sz="5100"/>
            </a:lvl1pPr>
            <a:lvl2pPr marL="731520" indent="0">
              <a:buNone/>
              <a:defRPr sz="4500"/>
            </a:lvl2pPr>
            <a:lvl3pPr marL="1463040" indent="0">
              <a:buNone/>
              <a:defRPr sz="3800"/>
            </a:lvl3pPr>
            <a:lvl4pPr marL="2194560" indent="0">
              <a:buNone/>
              <a:defRPr sz="3200"/>
            </a:lvl4pPr>
            <a:lvl5pPr marL="2926080" indent="0">
              <a:buNone/>
              <a:defRPr sz="3200"/>
            </a:lvl5pPr>
            <a:lvl6pPr marL="3657600" indent="0">
              <a:buNone/>
              <a:defRPr sz="3200"/>
            </a:lvl6pPr>
            <a:lvl7pPr marL="4389120" indent="0">
              <a:buNone/>
              <a:defRPr sz="3200"/>
            </a:lvl7pPr>
            <a:lvl8pPr marL="5120640" indent="0">
              <a:buNone/>
              <a:defRPr sz="3200"/>
            </a:lvl8pPr>
            <a:lvl9pPr marL="5852160" indent="0">
              <a:buNone/>
              <a:defRPr sz="3200"/>
            </a:lvl9pPr>
          </a:lstStyle>
          <a:p>
            <a:endParaRPr lang="en-US"/>
          </a:p>
        </p:txBody>
      </p:sp>
      <p:sp>
        <p:nvSpPr>
          <p:cNvPr id="4" name="Text Placeholder 3"/>
          <p:cNvSpPr>
            <a:spLocks noGrp="1"/>
          </p:cNvSpPr>
          <p:nvPr>
            <p:ph type="body" sz="half" idx="2"/>
          </p:nvPr>
        </p:nvSpPr>
        <p:spPr>
          <a:xfrm>
            <a:off x="3046890" y="7872096"/>
            <a:ext cx="9326880" cy="1180464"/>
          </a:xfrm>
        </p:spPr>
        <p:txBody>
          <a:bodyPr/>
          <a:lstStyle>
            <a:lvl1pPr marL="0" indent="0">
              <a:buNone/>
              <a:defRPr sz="2200"/>
            </a:lvl1pPr>
            <a:lvl2pPr marL="731520" indent="0">
              <a:buNone/>
              <a:defRPr sz="1900"/>
            </a:lvl2pPr>
            <a:lvl3pPr marL="1463040" indent="0">
              <a:buNone/>
              <a:defRPr sz="1600"/>
            </a:lvl3pPr>
            <a:lvl4pPr marL="2194560" indent="0">
              <a:buNone/>
              <a:defRPr sz="1400"/>
            </a:lvl4pPr>
            <a:lvl5pPr marL="2926080" indent="0">
              <a:buNone/>
              <a:defRPr sz="1400"/>
            </a:lvl5pPr>
            <a:lvl6pPr marL="3657600" indent="0">
              <a:buNone/>
              <a:defRPr sz="1400"/>
            </a:lvl6pPr>
            <a:lvl7pPr marL="4389120" indent="0">
              <a:buNone/>
              <a:defRPr sz="1400"/>
            </a:lvl7pPr>
            <a:lvl8pPr marL="5120640" indent="0">
              <a:buNone/>
              <a:defRPr sz="1400"/>
            </a:lvl8pPr>
            <a:lvl9pPr marL="5852160"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164623-BDD8-9847-BAA3-0CFCAA94E3FB}" type="datetimeFigureOut">
              <a:rPr lang="en-US" smtClean="0"/>
              <a:pPr/>
              <a:t>6/16/13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A7D0A5-7540-834A-B051-769518B8205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77240" y="402803"/>
            <a:ext cx="13990320" cy="1676400"/>
          </a:xfrm>
          <a:prstGeom prst="rect">
            <a:avLst/>
          </a:prstGeom>
        </p:spPr>
        <p:txBody>
          <a:bodyPr vert="horz" lIns="146304" tIns="73152" rIns="146304" bIns="73152"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777240" y="2346963"/>
            <a:ext cx="13990320" cy="6638079"/>
          </a:xfrm>
          <a:prstGeom prst="rect">
            <a:avLst/>
          </a:prstGeom>
        </p:spPr>
        <p:txBody>
          <a:bodyPr vert="horz" lIns="146304" tIns="73152" rIns="146304" bIns="7315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777240" y="9322649"/>
            <a:ext cx="3627120" cy="535517"/>
          </a:xfrm>
          <a:prstGeom prst="rect">
            <a:avLst/>
          </a:prstGeom>
        </p:spPr>
        <p:txBody>
          <a:bodyPr vert="horz" lIns="146304" tIns="73152" rIns="146304" bIns="73152" rtlCol="0" anchor="ctr"/>
          <a:lstStyle>
            <a:lvl1pPr algn="l">
              <a:defRPr sz="1900">
                <a:solidFill>
                  <a:schemeClr val="tx1">
                    <a:tint val="75000"/>
                  </a:schemeClr>
                </a:solidFill>
              </a:defRPr>
            </a:lvl1pPr>
          </a:lstStyle>
          <a:p>
            <a:fld id="{54164623-BDD8-9847-BAA3-0CFCAA94E3FB}" type="datetimeFigureOut">
              <a:rPr lang="en-US" smtClean="0"/>
              <a:pPr/>
              <a:t>6/16/13</a:t>
            </a:fld>
            <a:endParaRPr lang="en-US"/>
          </a:p>
        </p:txBody>
      </p:sp>
      <p:sp>
        <p:nvSpPr>
          <p:cNvPr id="5" name="Footer Placeholder 4"/>
          <p:cNvSpPr>
            <a:spLocks noGrp="1"/>
          </p:cNvSpPr>
          <p:nvPr>
            <p:ph type="ftr" sz="quarter" idx="3"/>
          </p:nvPr>
        </p:nvSpPr>
        <p:spPr>
          <a:xfrm>
            <a:off x="5311140" y="9322649"/>
            <a:ext cx="4922520" cy="535517"/>
          </a:xfrm>
          <a:prstGeom prst="rect">
            <a:avLst/>
          </a:prstGeom>
        </p:spPr>
        <p:txBody>
          <a:bodyPr vert="horz" lIns="146304" tIns="73152" rIns="146304" bIns="73152"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140440" y="9322649"/>
            <a:ext cx="3627120" cy="535517"/>
          </a:xfrm>
          <a:prstGeom prst="rect">
            <a:avLst/>
          </a:prstGeom>
        </p:spPr>
        <p:txBody>
          <a:bodyPr vert="horz" lIns="146304" tIns="73152" rIns="146304" bIns="73152" rtlCol="0" anchor="ctr"/>
          <a:lstStyle>
            <a:lvl1pPr algn="r">
              <a:defRPr sz="1900">
                <a:solidFill>
                  <a:schemeClr val="tx1">
                    <a:tint val="75000"/>
                  </a:schemeClr>
                </a:solidFill>
              </a:defRPr>
            </a:lvl1pPr>
          </a:lstStyle>
          <a:p>
            <a:fld id="{B8A7D0A5-7540-834A-B051-769518B8205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731520" rtl="0" eaLnBrk="1" latinLnBrk="0" hangingPunct="1">
        <a:spcBef>
          <a:spcPct val="0"/>
        </a:spcBef>
        <a:buNone/>
        <a:defRPr sz="7000" kern="1200">
          <a:solidFill>
            <a:schemeClr val="tx1"/>
          </a:solidFill>
          <a:latin typeface="+mj-lt"/>
          <a:ea typeface="+mj-ea"/>
          <a:cs typeface="+mj-cs"/>
        </a:defRPr>
      </a:lvl1pPr>
    </p:titleStyle>
    <p:bodyStyle>
      <a:lvl1pPr marL="548640" indent="-548640" algn="l" defTabSz="731520" rtl="0" eaLnBrk="1" latinLnBrk="0" hangingPunct="1">
        <a:spcBef>
          <a:spcPct val="20000"/>
        </a:spcBef>
        <a:buFont typeface="Arial"/>
        <a:buChar char="•"/>
        <a:defRPr sz="5100" kern="1200">
          <a:solidFill>
            <a:schemeClr val="tx1"/>
          </a:solidFill>
          <a:latin typeface="+mn-lt"/>
          <a:ea typeface="+mn-ea"/>
          <a:cs typeface="+mn-cs"/>
        </a:defRPr>
      </a:lvl1pPr>
      <a:lvl2pPr marL="1188720" indent="-457200" algn="l" defTabSz="731520" rtl="0" eaLnBrk="1" latinLnBrk="0" hangingPunct="1">
        <a:spcBef>
          <a:spcPct val="20000"/>
        </a:spcBef>
        <a:buFont typeface="Arial"/>
        <a:buChar char="–"/>
        <a:defRPr sz="4500" kern="1200">
          <a:solidFill>
            <a:schemeClr val="tx1"/>
          </a:solidFill>
          <a:latin typeface="+mn-lt"/>
          <a:ea typeface="+mn-ea"/>
          <a:cs typeface="+mn-cs"/>
        </a:defRPr>
      </a:lvl2pPr>
      <a:lvl3pPr marL="1828800" indent="-365760" algn="l" defTabSz="731520" rtl="0" eaLnBrk="1" latinLnBrk="0" hangingPunct="1">
        <a:spcBef>
          <a:spcPct val="20000"/>
        </a:spcBef>
        <a:buFont typeface="Arial"/>
        <a:buChar char="•"/>
        <a:defRPr sz="3800" kern="1200">
          <a:solidFill>
            <a:schemeClr val="tx1"/>
          </a:solidFill>
          <a:latin typeface="+mn-lt"/>
          <a:ea typeface="+mn-ea"/>
          <a:cs typeface="+mn-cs"/>
        </a:defRPr>
      </a:lvl3pPr>
      <a:lvl4pPr marL="2560320" indent="-365760" algn="l" defTabSz="731520" rtl="0" eaLnBrk="1" latinLnBrk="0" hangingPunct="1">
        <a:spcBef>
          <a:spcPct val="20000"/>
        </a:spcBef>
        <a:buFont typeface="Arial"/>
        <a:buChar char="–"/>
        <a:defRPr sz="3200" kern="1200">
          <a:solidFill>
            <a:schemeClr val="tx1"/>
          </a:solidFill>
          <a:latin typeface="+mn-lt"/>
          <a:ea typeface="+mn-ea"/>
          <a:cs typeface="+mn-cs"/>
        </a:defRPr>
      </a:lvl4pPr>
      <a:lvl5pPr marL="3291840" indent="-365760" algn="l" defTabSz="731520" rtl="0" eaLnBrk="1" latinLnBrk="0" hangingPunct="1">
        <a:spcBef>
          <a:spcPct val="20000"/>
        </a:spcBef>
        <a:buFont typeface="Arial"/>
        <a:buChar char="»"/>
        <a:defRPr sz="3200" kern="1200">
          <a:solidFill>
            <a:schemeClr val="tx1"/>
          </a:solidFill>
          <a:latin typeface="+mn-lt"/>
          <a:ea typeface="+mn-ea"/>
          <a:cs typeface="+mn-cs"/>
        </a:defRPr>
      </a:lvl5pPr>
      <a:lvl6pPr marL="4023360" indent="-365760" algn="l" defTabSz="731520" rtl="0" eaLnBrk="1" latinLnBrk="0" hangingPunct="1">
        <a:spcBef>
          <a:spcPct val="20000"/>
        </a:spcBef>
        <a:buFont typeface="Arial"/>
        <a:buChar char="•"/>
        <a:defRPr sz="3200" kern="1200">
          <a:solidFill>
            <a:schemeClr val="tx1"/>
          </a:solidFill>
          <a:latin typeface="+mn-lt"/>
          <a:ea typeface="+mn-ea"/>
          <a:cs typeface="+mn-cs"/>
        </a:defRPr>
      </a:lvl6pPr>
      <a:lvl7pPr marL="4754880" indent="-365760" algn="l" defTabSz="731520" rtl="0" eaLnBrk="1" latinLnBrk="0" hangingPunct="1">
        <a:spcBef>
          <a:spcPct val="20000"/>
        </a:spcBef>
        <a:buFont typeface="Arial"/>
        <a:buChar char="•"/>
        <a:defRPr sz="3200" kern="1200">
          <a:solidFill>
            <a:schemeClr val="tx1"/>
          </a:solidFill>
          <a:latin typeface="+mn-lt"/>
          <a:ea typeface="+mn-ea"/>
          <a:cs typeface="+mn-cs"/>
        </a:defRPr>
      </a:lvl7pPr>
      <a:lvl8pPr marL="5486400" indent="-365760" algn="l" defTabSz="731520" rtl="0" eaLnBrk="1" latinLnBrk="0" hangingPunct="1">
        <a:spcBef>
          <a:spcPct val="20000"/>
        </a:spcBef>
        <a:buFont typeface="Arial"/>
        <a:buChar char="•"/>
        <a:defRPr sz="3200" kern="1200">
          <a:solidFill>
            <a:schemeClr val="tx1"/>
          </a:solidFill>
          <a:latin typeface="+mn-lt"/>
          <a:ea typeface="+mn-ea"/>
          <a:cs typeface="+mn-cs"/>
        </a:defRPr>
      </a:lvl8pPr>
      <a:lvl9pPr marL="6217920" indent="-365760" algn="l" defTabSz="731520" rtl="0" eaLnBrk="1" latinLnBrk="0" hangingPunct="1">
        <a:spcBef>
          <a:spcPct val="20000"/>
        </a:spcBef>
        <a:buFont typeface="Arial"/>
        <a:buChar char="•"/>
        <a:defRPr sz="3200" kern="1200">
          <a:solidFill>
            <a:schemeClr val="tx1"/>
          </a:solidFill>
          <a:latin typeface="+mn-lt"/>
          <a:ea typeface="+mn-ea"/>
          <a:cs typeface="+mn-cs"/>
        </a:defRPr>
      </a:lvl9pPr>
    </p:bodyStyle>
    <p:otherStyle>
      <a:defPPr>
        <a:defRPr lang="en-US"/>
      </a:defPPr>
      <a:lvl1pPr marL="0" algn="l" defTabSz="731520" rtl="0" eaLnBrk="1" latinLnBrk="0" hangingPunct="1">
        <a:defRPr sz="2900" kern="1200">
          <a:solidFill>
            <a:schemeClr val="tx1"/>
          </a:solidFill>
          <a:latin typeface="+mn-lt"/>
          <a:ea typeface="+mn-ea"/>
          <a:cs typeface="+mn-cs"/>
        </a:defRPr>
      </a:lvl1pPr>
      <a:lvl2pPr marL="731520" algn="l" defTabSz="731520" rtl="0" eaLnBrk="1" latinLnBrk="0" hangingPunct="1">
        <a:defRPr sz="2900" kern="1200">
          <a:solidFill>
            <a:schemeClr val="tx1"/>
          </a:solidFill>
          <a:latin typeface="+mn-lt"/>
          <a:ea typeface="+mn-ea"/>
          <a:cs typeface="+mn-cs"/>
        </a:defRPr>
      </a:lvl2pPr>
      <a:lvl3pPr marL="1463040" algn="l" defTabSz="731520" rtl="0" eaLnBrk="1" latinLnBrk="0" hangingPunct="1">
        <a:defRPr sz="2900" kern="1200">
          <a:solidFill>
            <a:schemeClr val="tx1"/>
          </a:solidFill>
          <a:latin typeface="+mn-lt"/>
          <a:ea typeface="+mn-ea"/>
          <a:cs typeface="+mn-cs"/>
        </a:defRPr>
      </a:lvl3pPr>
      <a:lvl4pPr marL="2194560" algn="l" defTabSz="731520" rtl="0" eaLnBrk="1" latinLnBrk="0" hangingPunct="1">
        <a:defRPr sz="2900" kern="1200">
          <a:solidFill>
            <a:schemeClr val="tx1"/>
          </a:solidFill>
          <a:latin typeface="+mn-lt"/>
          <a:ea typeface="+mn-ea"/>
          <a:cs typeface="+mn-cs"/>
        </a:defRPr>
      </a:lvl4pPr>
      <a:lvl5pPr marL="2926080" algn="l" defTabSz="731520" rtl="0" eaLnBrk="1" latinLnBrk="0" hangingPunct="1">
        <a:defRPr sz="2900" kern="1200">
          <a:solidFill>
            <a:schemeClr val="tx1"/>
          </a:solidFill>
          <a:latin typeface="+mn-lt"/>
          <a:ea typeface="+mn-ea"/>
          <a:cs typeface="+mn-cs"/>
        </a:defRPr>
      </a:lvl5pPr>
      <a:lvl6pPr marL="3657600" algn="l" defTabSz="731520" rtl="0" eaLnBrk="1" latinLnBrk="0" hangingPunct="1">
        <a:defRPr sz="2900" kern="1200">
          <a:solidFill>
            <a:schemeClr val="tx1"/>
          </a:solidFill>
          <a:latin typeface="+mn-lt"/>
          <a:ea typeface="+mn-ea"/>
          <a:cs typeface="+mn-cs"/>
        </a:defRPr>
      </a:lvl6pPr>
      <a:lvl7pPr marL="4389120" algn="l" defTabSz="731520" rtl="0" eaLnBrk="1" latinLnBrk="0" hangingPunct="1">
        <a:defRPr sz="2900" kern="1200">
          <a:solidFill>
            <a:schemeClr val="tx1"/>
          </a:solidFill>
          <a:latin typeface="+mn-lt"/>
          <a:ea typeface="+mn-ea"/>
          <a:cs typeface="+mn-cs"/>
        </a:defRPr>
      </a:lvl7pPr>
      <a:lvl8pPr marL="5120640" algn="l" defTabSz="731520" rtl="0" eaLnBrk="1" latinLnBrk="0" hangingPunct="1">
        <a:defRPr sz="2900" kern="1200">
          <a:solidFill>
            <a:schemeClr val="tx1"/>
          </a:solidFill>
          <a:latin typeface="+mn-lt"/>
          <a:ea typeface="+mn-ea"/>
          <a:cs typeface="+mn-cs"/>
        </a:defRPr>
      </a:lvl8pPr>
      <a:lvl9pPr marL="5852160" algn="l" defTabSz="731520"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7247" y="238305"/>
            <a:ext cx="13990318" cy="721269"/>
          </a:xfrm>
        </p:spPr>
        <p:txBody>
          <a:bodyPr>
            <a:noAutofit/>
          </a:bodyPr>
          <a:lstStyle/>
          <a:p>
            <a:r>
              <a:rPr lang="en-US" sz="3000" dirty="0"/>
              <a:t>Date_______  </a:t>
            </a:r>
            <a:r>
              <a:rPr lang="en-US" sz="3800" b="1" dirty="0"/>
              <a:t>Class Results for Burning Ethanol</a:t>
            </a:r>
            <a:r>
              <a:rPr lang="en-US" sz="3000" dirty="0"/>
              <a:t> Class __________</a:t>
            </a:r>
            <a:r>
              <a:rPr lang="en-US" sz="3800" b="1" dirty="0"/>
              <a:t>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41752123"/>
              </p:ext>
            </p:extLst>
          </p:nvPr>
        </p:nvGraphicFramePr>
        <p:xfrm>
          <a:off x="1187270" y="959575"/>
          <a:ext cx="13580298" cy="8825388"/>
        </p:xfrm>
        <a:graphic>
          <a:graphicData uri="http://schemas.openxmlformats.org/drawingml/2006/table">
            <a:tbl>
              <a:tblPr firstRow="1" bandRow="1">
                <a:tableStyleId>{5940675A-B579-460E-94D1-54222C63F5DA}</a:tableStyleId>
              </a:tblPr>
              <a:tblGrid>
                <a:gridCol w="1508922"/>
                <a:gridCol w="1508922"/>
                <a:gridCol w="1508922"/>
                <a:gridCol w="1508922"/>
                <a:gridCol w="1508922"/>
                <a:gridCol w="1508922"/>
                <a:gridCol w="1508922"/>
                <a:gridCol w="1508922"/>
                <a:gridCol w="1508922"/>
              </a:tblGrid>
              <a:tr h="1463144">
                <a:tc>
                  <a:txBody>
                    <a:bodyPr/>
                    <a:lstStyle/>
                    <a:p>
                      <a:pPr algn="ctr">
                        <a:lnSpc>
                          <a:spcPct val="100000"/>
                        </a:lnSpc>
                      </a:pPr>
                      <a:r>
                        <a:rPr lang="en-US" sz="3100" b="1" i="1" dirty="0" smtClean="0"/>
                        <a:t>Group</a:t>
                      </a:r>
                      <a:endParaRPr lang="en-US" sz="3100" b="1" i="1" dirty="0"/>
                    </a:p>
                  </a:txBody>
                  <a:tcPr marL="98382" marR="98382" marT="50345" marB="50345" anchor="ctr"/>
                </a:tc>
                <a:tc>
                  <a:txBody>
                    <a:bodyPr/>
                    <a:lstStyle/>
                    <a:p>
                      <a:pPr algn="ctr"/>
                      <a:r>
                        <a:rPr lang="en-US" sz="3100" b="1" i="1" dirty="0" smtClean="0"/>
                        <a:t>Start</a:t>
                      </a:r>
                      <a:r>
                        <a:rPr lang="en-US" sz="3100" b="1" i="1" baseline="0" dirty="0" smtClean="0"/>
                        <a:t> time</a:t>
                      </a:r>
                      <a:endParaRPr lang="en-US" sz="3100" b="1" i="1" dirty="0"/>
                    </a:p>
                  </a:txBody>
                  <a:tcPr marL="98382" marR="98382" marT="50345" marB="50345" anchor="ctr"/>
                </a:tc>
                <a:tc>
                  <a:txBody>
                    <a:bodyPr/>
                    <a:lstStyle/>
                    <a:p>
                      <a:pPr algn="ctr"/>
                      <a:r>
                        <a:rPr lang="en-US" sz="3100" b="1" i="1" dirty="0" smtClean="0"/>
                        <a:t>End time</a:t>
                      </a:r>
                      <a:endParaRPr lang="en-US" sz="3100" b="1" i="1" dirty="0"/>
                    </a:p>
                  </a:txBody>
                  <a:tcPr marL="98382" marR="98382" marT="50345" marB="50345" anchor="ctr"/>
                </a:tc>
                <a:tc>
                  <a:txBody>
                    <a:bodyPr/>
                    <a:lstStyle/>
                    <a:p>
                      <a:pPr algn="ctr">
                        <a:lnSpc>
                          <a:spcPct val="100000"/>
                        </a:lnSpc>
                      </a:pPr>
                      <a:r>
                        <a:rPr lang="en-US" sz="3100" b="1" i="1" dirty="0" smtClean="0"/>
                        <a:t>Initial mass</a:t>
                      </a:r>
                      <a:endParaRPr lang="en-US" sz="3100" b="1" i="1" dirty="0"/>
                    </a:p>
                  </a:txBody>
                  <a:tcPr marL="98382" marR="98382" marT="50345" marB="50345" anchor="ctr"/>
                </a:tc>
                <a:tc>
                  <a:txBody>
                    <a:bodyPr/>
                    <a:lstStyle/>
                    <a:p>
                      <a:pPr algn="ctr">
                        <a:lnSpc>
                          <a:spcPct val="100000"/>
                        </a:lnSpc>
                      </a:pPr>
                      <a:r>
                        <a:rPr lang="en-US" sz="3100" b="1" i="1" dirty="0" smtClean="0"/>
                        <a:t>Final mass</a:t>
                      </a:r>
                      <a:endParaRPr lang="en-US" sz="3100" b="1" i="1" dirty="0"/>
                    </a:p>
                  </a:txBody>
                  <a:tcPr marL="98382" marR="98382" marT="50345" marB="50345" anchor="ctr"/>
                </a:tc>
                <a:tc>
                  <a:txBody>
                    <a:bodyPr/>
                    <a:lstStyle/>
                    <a:p>
                      <a:pPr algn="ctr">
                        <a:lnSpc>
                          <a:spcPct val="100000"/>
                        </a:lnSpc>
                      </a:pPr>
                      <a:r>
                        <a:rPr lang="en-US" sz="3100" b="1" i="1" dirty="0" smtClean="0"/>
                        <a:t>Change in mass</a:t>
                      </a:r>
                      <a:endParaRPr lang="en-US" sz="3100" b="1" i="1" dirty="0"/>
                    </a:p>
                  </a:txBody>
                  <a:tcPr marL="98382" marR="98382" marT="50345" marB="50345" anchor="ctr"/>
                </a:tc>
                <a:tc>
                  <a:txBody>
                    <a:bodyPr/>
                    <a:lstStyle/>
                    <a:p>
                      <a:pPr algn="ctr">
                        <a:lnSpc>
                          <a:spcPct val="100000"/>
                        </a:lnSpc>
                      </a:pPr>
                      <a:r>
                        <a:rPr lang="en-US" sz="3100" b="1" i="1" dirty="0" smtClean="0"/>
                        <a:t>BTB before</a:t>
                      </a:r>
                      <a:endParaRPr lang="en-US" sz="3100" b="1" i="1" dirty="0"/>
                    </a:p>
                  </a:txBody>
                  <a:tcPr marL="98382" marR="98382" marT="50345" marB="50345" anchor="ctr"/>
                </a:tc>
                <a:tc>
                  <a:txBody>
                    <a:bodyPr/>
                    <a:lstStyle/>
                    <a:p>
                      <a:pPr algn="ctr">
                        <a:lnSpc>
                          <a:spcPct val="100000"/>
                        </a:lnSpc>
                      </a:pPr>
                      <a:r>
                        <a:rPr lang="en-US" sz="3100" b="1" i="1" dirty="0" smtClean="0"/>
                        <a:t>BTB</a:t>
                      </a:r>
                      <a:r>
                        <a:rPr lang="en-US" sz="3100" b="1" i="1" baseline="0" dirty="0" smtClean="0"/>
                        <a:t> after</a:t>
                      </a:r>
                      <a:endParaRPr lang="en-US" sz="3100" b="1" i="1" dirty="0"/>
                    </a:p>
                  </a:txBody>
                  <a:tcPr marL="98382" marR="98382" marT="50345" marB="50345" anchor="ctr"/>
                </a:tc>
                <a:tc>
                  <a:txBody>
                    <a:bodyPr/>
                    <a:lstStyle/>
                    <a:p>
                      <a:pPr algn="ctr"/>
                      <a:r>
                        <a:rPr lang="en-US" sz="3100" b="1" i="1" dirty="0" smtClean="0"/>
                        <a:t>Notes</a:t>
                      </a:r>
                      <a:endParaRPr lang="en-US" sz="3100" b="1" i="1" dirty="0"/>
                    </a:p>
                  </a:txBody>
                  <a:tcPr marL="98382" marR="98382" marT="50345" marB="50345" anchor="ctr"/>
                </a:tc>
              </a:tr>
              <a:tr h="810695">
                <a:tc>
                  <a:txBody>
                    <a:bodyPr/>
                    <a:lstStyle/>
                    <a:p>
                      <a:pPr algn="ctr">
                        <a:lnSpc>
                          <a:spcPct val="150000"/>
                        </a:lnSpc>
                      </a:pPr>
                      <a:r>
                        <a:rPr lang="en-US" sz="3100" b="1" i="1" dirty="0" smtClean="0"/>
                        <a:t>1</a:t>
                      </a:r>
                      <a:endParaRPr lang="en-US" sz="3100" b="1" i="1"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a:p>
                  </a:txBody>
                  <a:tcPr marL="98382" marR="98382" marT="50345" marB="50345" anchor="ctr"/>
                </a:tc>
                <a:tc>
                  <a:txBody>
                    <a:bodyPr/>
                    <a:lstStyle/>
                    <a:p>
                      <a:pPr>
                        <a:lnSpc>
                          <a:spcPct val="150000"/>
                        </a:lnSpc>
                      </a:pPr>
                      <a:endParaRPr lang="en-US" sz="310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r>
              <a:tr h="810695">
                <a:tc>
                  <a:txBody>
                    <a:bodyPr/>
                    <a:lstStyle/>
                    <a:p>
                      <a:pPr algn="ctr">
                        <a:lnSpc>
                          <a:spcPct val="150000"/>
                        </a:lnSpc>
                      </a:pPr>
                      <a:r>
                        <a:rPr lang="en-US" sz="3100" b="1" i="1" dirty="0" smtClean="0"/>
                        <a:t>2</a:t>
                      </a:r>
                      <a:endParaRPr lang="en-US" sz="3100" b="1" i="1"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r>
              <a:tr h="810695">
                <a:tc>
                  <a:txBody>
                    <a:bodyPr/>
                    <a:lstStyle/>
                    <a:p>
                      <a:pPr algn="ctr">
                        <a:lnSpc>
                          <a:spcPct val="150000"/>
                        </a:lnSpc>
                      </a:pPr>
                      <a:r>
                        <a:rPr lang="en-US" sz="3100" b="1" i="1" dirty="0" smtClean="0"/>
                        <a:t>3</a:t>
                      </a:r>
                      <a:endParaRPr lang="en-US" sz="3100" b="1" i="1" dirty="0"/>
                    </a:p>
                  </a:txBody>
                  <a:tcPr marL="98382" marR="98382" marT="50345" marB="50345" anchor="ctr"/>
                </a:tc>
                <a:tc>
                  <a:txBody>
                    <a:bodyPr/>
                    <a:lstStyle/>
                    <a:p>
                      <a:pPr>
                        <a:lnSpc>
                          <a:spcPct val="150000"/>
                        </a:lnSpc>
                      </a:pPr>
                      <a:endParaRPr lang="en-US" sz="310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r>
              <a:tr h="810695">
                <a:tc>
                  <a:txBody>
                    <a:bodyPr/>
                    <a:lstStyle/>
                    <a:p>
                      <a:pPr algn="ctr">
                        <a:lnSpc>
                          <a:spcPct val="150000"/>
                        </a:lnSpc>
                      </a:pPr>
                      <a:r>
                        <a:rPr lang="en-US" sz="3100" b="1" i="1" dirty="0" smtClean="0"/>
                        <a:t>4</a:t>
                      </a:r>
                      <a:endParaRPr lang="en-US" sz="3100" b="1" i="1" dirty="0"/>
                    </a:p>
                  </a:txBody>
                  <a:tcPr marL="98382" marR="98382" marT="50345" marB="50345" anchor="ctr"/>
                </a:tc>
                <a:tc>
                  <a:txBody>
                    <a:bodyPr/>
                    <a:lstStyle/>
                    <a:p>
                      <a:pPr>
                        <a:lnSpc>
                          <a:spcPct val="150000"/>
                        </a:lnSpc>
                      </a:pPr>
                      <a:endParaRPr lang="en-US" sz="3100"/>
                    </a:p>
                  </a:txBody>
                  <a:tcPr marL="98382" marR="98382" marT="50345" marB="50345" anchor="ctr"/>
                </a:tc>
                <a:tc>
                  <a:txBody>
                    <a:bodyPr/>
                    <a:lstStyle/>
                    <a:p>
                      <a:pPr>
                        <a:lnSpc>
                          <a:spcPct val="150000"/>
                        </a:lnSpc>
                      </a:pPr>
                      <a:endParaRPr lang="en-US" sz="310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r>
              <a:tr h="810695">
                <a:tc>
                  <a:txBody>
                    <a:bodyPr/>
                    <a:lstStyle/>
                    <a:p>
                      <a:pPr algn="ctr">
                        <a:lnSpc>
                          <a:spcPct val="150000"/>
                        </a:lnSpc>
                      </a:pPr>
                      <a:r>
                        <a:rPr lang="en-US" sz="3100" b="1" i="1" dirty="0" smtClean="0"/>
                        <a:t>5</a:t>
                      </a:r>
                      <a:endParaRPr lang="en-US" sz="3100" b="1" i="1" dirty="0"/>
                    </a:p>
                  </a:txBody>
                  <a:tcPr marL="98382" marR="98382" marT="50345" marB="50345" anchor="ctr"/>
                </a:tc>
                <a:tc>
                  <a:txBody>
                    <a:bodyPr/>
                    <a:lstStyle/>
                    <a:p>
                      <a:pPr>
                        <a:lnSpc>
                          <a:spcPct val="150000"/>
                        </a:lnSpc>
                      </a:pPr>
                      <a:endParaRPr lang="en-US" sz="3100"/>
                    </a:p>
                  </a:txBody>
                  <a:tcPr marL="98382" marR="98382" marT="50345" marB="50345" anchor="ctr"/>
                </a:tc>
                <a:tc>
                  <a:txBody>
                    <a:bodyPr/>
                    <a:lstStyle/>
                    <a:p>
                      <a:pPr>
                        <a:lnSpc>
                          <a:spcPct val="150000"/>
                        </a:lnSpc>
                      </a:pPr>
                      <a:endParaRPr lang="en-US" sz="310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r>
              <a:tr h="810695">
                <a:tc>
                  <a:txBody>
                    <a:bodyPr/>
                    <a:lstStyle/>
                    <a:p>
                      <a:pPr algn="ctr">
                        <a:lnSpc>
                          <a:spcPct val="150000"/>
                        </a:lnSpc>
                      </a:pPr>
                      <a:r>
                        <a:rPr lang="en-US" sz="3100" b="1" i="1" dirty="0" smtClean="0"/>
                        <a:t>6</a:t>
                      </a:r>
                      <a:endParaRPr lang="en-US" sz="3100" b="1" i="1" dirty="0"/>
                    </a:p>
                  </a:txBody>
                  <a:tcPr marL="98382" marR="98382" marT="50345" marB="50345" anchor="ctr"/>
                </a:tc>
                <a:tc>
                  <a:txBody>
                    <a:bodyPr/>
                    <a:lstStyle/>
                    <a:p>
                      <a:pPr>
                        <a:lnSpc>
                          <a:spcPct val="150000"/>
                        </a:lnSpc>
                      </a:pPr>
                      <a:endParaRPr lang="en-US" sz="3100"/>
                    </a:p>
                  </a:txBody>
                  <a:tcPr marL="98382" marR="98382" marT="50345" marB="50345" anchor="ctr"/>
                </a:tc>
                <a:tc>
                  <a:txBody>
                    <a:bodyPr/>
                    <a:lstStyle/>
                    <a:p>
                      <a:pPr>
                        <a:lnSpc>
                          <a:spcPct val="150000"/>
                        </a:lnSpc>
                      </a:pPr>
                      <a:endParaRPr lang="en-US" sz="310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r>
              <a:tr h="810695">
                <a:tc>
                  <a:txBody>
                    <a:bodyPr/>
                    <a:lstStyle/>
                    <a:p>
                      <a:pPr algn="ctr">
                        <a:lnSpc>
                          <a:spcPct val="150000"/>
                        </a:lnSpc>
                      </a:pPr>
                      <a:r>
                        <a:rPr lang="en-US" sz="3100" b="1" i="1" dirty="0" smtClean="0"/>
                        <a:t>7</a:t>
                      </a:r>
                      <a:endParaRPr lang="en-US" sz="3100" b="1" i="1" dirty="0"/>
                    </a:p>
                  </a:txBody>
                  <a:tcPr marL="98382" marR="98382" marT="50345" marB="50345" anchor="ctr"/>
                </a:tc>
                <a:tc>
                  <a:txBody>
                    <a:bodyPr/>
                    <a:lstStyle/>
                    <a:p>
                      <a:pPr>
                        <a:lnSpc>
                          <a:spcPct val="150000"/>
                        </a:lnSpc>
                      </a:pPr>
                      <a:endParaRPr lang="en-US" sz="3100"/>
                    </a:p>
                  </a:txBody>
                  <a:tcPr marL="98382" marR="98382" marT="50345" marB="50345" anchor="ctr"/>
                </a:tc>
                <a:tc>
                  <a:txBody>
                    <a:bodyPr/>
                    <a:lstStyle/>
                    <a:p>
                      <a:pPr>
                        <a:lnSpc>
                          <a:spcPct val="150000"/>
                        </a:lnSpc>
                      </a:pPr>
                      <a:endParaRPr lang="en-US" sz="3100"/>
                    </a:p>
                  </a:txBody>
                  <a:tcPr marL="98382" marR="98382" marT="50345" marB="50345" anchor="ctr"/>
                </a:tc>
                <a:tc>
                  <a:txBody>
                    <a:bodyPr/>
                    <a:lstStyle/>
                    <a:p>
                      <a:pPr>
                        <a:lnSpc>
                          <a:spcPct val="150000"/>
                        </a:lnSpc>
                      </a:pPr>
                      <a:endParaRPr lang="en-US" sz="310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r>
              <a:tr h="810695">
                <a:tc>
                  <a:txBody>
                    <a:bodyPr/>
                    <a:lstStyle/>
                    <a:p>
                      <a:pPr algn="ctr">
                        <a:lnSpc>
                          <a:spcPct val="150000"/>
                        </a:lnSpc>
                      </a:pPr>
                      <a:r>
                        <a:rPr lang="en-US" sz="3100" b="1" i="1" dirty="0" smtClean="0"/>
                        <a:t>8</a:t>
                      </a:r>
                      <a:endParaRPr lang="en-US" sz="3100" b="1" i="1" dirty="0"/>
                    </a:p>
                  </a:txBody>
                  <a:tcPr marL="98382" marR="98382" marT="50345" marB="50345" anchor="ctr"/>
                </a:tc>
                <a:tc>
                  <a:txBody>
                    <a:bodyPr/>
                    <a:lstStyle/>
                    <a:p>
                      <a:pPr>
                        <a:lnSpc>
                          <a:spcPct val="150000"/>
                        </a:lnSpc>
                      </a:pPr>
                      <a:endParaRPr lang="en-US" sz="310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r>
              <a:tr h="876684">
                <a:tc>
                  <a:txBody>
                    <a:bodyPr/>
                    <a:lstStyle/>
                    <a:p>
                      <a:pPr algn="ctr">
                        <a:lnSpc>
                          <a:spcPct val="150000"/>
                        </a:lnSpc>
                      </a:pPr>
                      <a:r>
                        <a:rPr lang="en-US" sz="2800" b="1" i="1" dirty="0" smtClean="0"/>
                        <a:t>Average</a:t>
                      </a:r>
                      <a:endParaRPr lang="en-US" sz="2800" b="1" i="1"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a:p>
                  </a:txBody>
                  <a:tcPr marL="98382" marR="98382" marT="50345" marB="50345" anchor="ctr"/>
                </a:tc>
                <a:tc>
                  <a:txBody>
                    <a:bodyPr/>
                    <a:lstStyle/>
                    <a:p>
                      <a:pPr>
                        <a:lnSpc>
                          <a:spcPct val="150000"/>
                        </a:lnSpc>
                      </a:pPr>
                      <a:endParaRPr lang="en-US" sz="3100"/>
                    </a:p>
                  </a:txBody>
                  <a:tcPr marL="98382" marR="98382" marT="50345" marB="50345" anchor="ctr"/>
                </a:tc>
                <a:tc>
                  <a:txBody>
                    <a:bodyPr/>
                    <a:lstStyle/>
                    <a:p>
                      <a:pPr>
                        <a:lnSpc>
                          <a:spcPct val="150000"/>
                        </a:lnSpc>
                      </a:pPr>
                      <a:endParaRPr lang="en-US" sz="310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c>
                  <a:txBody>
                    <a:bodyPr/>
                    <a:lstStyle/>
                    <a:p>
                      <a:pPr>
                        <a:lnSpc>
                          <a:spcPct val="150000"/>
                        </a:lnSpc>
                      </a:pPr>
                      <a:endParaRPr lang="en-US" sz="3100" dirty="0"/>
                    </a:p>
                  </a:txBody>
                  <a:tcPr marL="98382" marR="98382" marT="50345" marB="50345" anchor="ctr"/>
                </a:tc>
              </a:tr>
            </a:tbl>
          </a:graphicData>
        </a:graphic>
      </p:graphicFrame>
    </p:spTree>
    <p:extLst>
      <p:ext uri="{BB962C8B-B14F-4D97-AF65-F5344CB8AC3E}">
        <p14:creationId xmlns:p14="http://schemas.microsoft.com/office/powerpoint/2010/main" val="7829085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TotalTime>
  <Words>34</Words>
  <Application>Microsoft Macintosh PowerPoint</Application>
  <PresentationFormat>Custom</PresentationFormat>
  <Paragraphs>19</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Date_______  Class Results for Burning Ethanol Class __________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Process Tool for Molecular Models Start by making the molecules and energy units of the reactants and putting them on the reactants side, then rearrange the atoms and energy units to show the products.</dc:title>
  <dc:creator>Allison Webster</dc:creator>
  <cp:lastModifiedBy>Hannah Miller</cp:lastModifiedBy>
  <cp:revision>5</cp:revision>
  <dcterms:created xsi:type="dcterms:W3CDTF">2013-03-07T18:24:39Z</dcterms:created>
  <dcterms:modified xsi:type="dcterms:W3CDTF">2013-06-17T03:44:52Z</dcterms:modified>
</cp:coreProperties>
</file>