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61" r:id="rId2"/>
  </p:sldIdLst>
  <p:sldSz cx="14447838" cy="9134475"/>
  <p:notesSz cx="6858000" cy="9144000"/>
  <p:defaultTextStyle>
    <a:defPPr>
      <a:defRPr lang="en-US"/>
    </a:defPPr>
    <a:lvl1pPr marL="0" algn="l" defTabSz="673699" rtl="0" eaLnBrk="1" latinLnBrk="0" hangingPunct="1">
      <a:defRPr sz="2700" kern="1200">
        <a:solidFill>
          <a:schemeClr val="tx1"/>
        </a:solidFill>
        <a:latin typeface="+mn-lt"/>
        <a:ea typeface="+mn-ea"/>
        <a:cs typeface="+mn-cs"/>
      </a:defRPr>
    </a:lvl1pPr>
    <a:lvl2pPr marL="673699" algn="l" defTabSz="673699" rtl="0" eaLnBrk="1" latinLnBrk="0" hangingPunct="1">
      <a:defRPr sz="2700" kern="1200">
        <a:solidFill>
          <a:schemeClr val="tx1"/>
        </a:solidFill>
        <a:latin typeface="+mn-lt"/>
        <a:ea typeface="+mn-ea"/>
        <a:cs typeface="+mn-cs"/>
      </a:defRPr>
    </a:lvl2pPr>
    <a:lvl3pPr marL="1347399" algn="l" defTabSz="673699" rtl="0" eaLnBrk="1" latinLnBrk="0" hangingPunct="1">
      <a:defRPr sz="2700" kern="1200">
        <a:solidFill>
          <a:schemeClr val="tx1"/>
        </a:solidFill>
        <a:latin typeface="+mn-lt"/>
        <a:ea typeface="+mn-ea"/>
        <a:cs typeface="+mn-cs"/>
      </a:defRPr>
    </a:lvl3pPr>
    <a:lvl4pPr marL="2021098" algn="l" defTabSz="673699" rtl="0" eaLnBrk="1" latinLnBrk="0" hangingPunct="1">
      <a:defRPr sz="2700" kern="1200">
        <a:solidFill>
          <a:schemeClr val="tx1"/>
        </a:solidFill>
        <a:latin typeface="+mn-lt"/>
        <a:ea typeface="+mn-ea"/>
        <a:cs typeface="+mn-cs"/>
      </a:defRPr>
    </a:lvl4pPr>
    <a:lvl5pPr marL="2694798" algn="l" defTabSz="673699" rtl="0" eaLnBrk="1" latinLnBrk="0" hangingPunct="1">
      <a:defRPr sz="2700" kern="1200">
        <a:solidFill>
          <a:schemeClr val="tx1"/>
        </a:solidFill>
        <a:latin typeface="+mn-lt"/>
        <a:ea typeface="+mn-ea"/>
        <a:cs typeface="+mn-cs"/>
      </a:defRPr>
    </a:lvl5pPr>
    <a:lvl6pPr marL="3368496" algn="l" defTabSz="673699" rtl="0" eaLnBrk="1" latinLnBrk="0" hangingPunct="1">
      <a:defRPr sz="2700" kern="1200">
        <a:solidFill>
          <a:schemeClr val="tx1"/>
        </a:solidFill>
        <a:latin typeface="+mn-lt"/>
        <a:ea typeface="+mn-ea"/>
        <a:cs typeface="+mn-cs"/>
      </a:defRPr>
    </a:lvl6pPr>
    <a:lvl7pPr marL="4042196" algn="l" defTabSz="673699" rtl="0" eaLnBrk="1" latinLnBrk="0" hangingPunct="1">
      <a:defRPr sz="2700" kern="1200">
        <a:solidFill>
          <a:schemeClr val="tx1"/>
        </a:solidFill>
        <a:latin typeface="+mn-lt"/>
        <a:ea typeface="+mn-ea"/>
        <a:cs typeface="+mn-cs"/>
      </a:defRPr>
    </a:lvl7pPr>
    <a:lvl8pPr marL="4715895" algn="l" defTabSz="673699" rtl="0" eaLnBrk="1" latinLnBrk="0" hangingPunct="1">
      <a:defRPr sz="2700" kern="1200">
        <a:solidFill>
          <a:schemeClr val="tx1"/>
        </a:solidFill>
        <a:latin typeface="+mn-lt"/>
        <a:ea typeface="+mn-ea"/>
        <a:cs typeface="+mn-cs"/>
      </a:defRPr>
    </a:lvl8pPr>
    <a:lvl9pPr marL="5389594" algn="l" defTabSz="673699" rtl="0" eaLnBrk="1" latinLnBrk="0" hangingPunct="1">
      <a:defRPr sz="27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45" d="100"/>
          <a:sy n="45" d="100"/>
        </p:scale>
        <p:origin x="-128" y="-264"/>
      </p:cViewPr>
      <p:guideLst>
        <p:guide orient="horz" pos="2877"/>
        <p:guide pos="4551"/>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40ED2C-04E2-F544-AE36-41F7AAADDFB8}" type="datetimeFigureOut">
              <a:rPr lang="en-US" smtClean="0"/>
              <a:t>7/1/15</a:t>
            </a:fld>
            <a:endParaRPr lang="en-US"/>
          </a:p>
        </p:txBody>
      </p:sp>
      <p:sp>
        <p:nvSpPr>
          <p:cNvPr id="4" name="Slide Image Placeholder 3"/>
          <p:cNvSpPr>
            <a:spLocks noGrp="1" noRot="1" noChangeAspect="1"/>
          </p:cNvSpPr>
          <p:nvPr>
            <p:ph type="sldImg" idx="2"/>
          </p:nvPr>
        </p:nvSpPr>
        <p:spPr>
          <a:xfrm>
            <a:off x="717550" y="685800"/>
            <a:ext cx="54229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84B5F-A95C-F341-8928-374B3787E7F9}" type="slidenum">
              <a:rPr lang="en-US" smtClean="0"/>
              <a:t>‹#›</a:t>
            </a:fld>
            <a:endParaRPr lang="en-US"/>
          </a:p>
        </p:txBody>
      </p:sp>
    </p:spTree>
    <p:extLst>
      <p:ext uri="{BB962C8B-B14F-4D97-AF65-F5344CB8AC3E}">
        <p14:creationId xmlns:p14="http://schemas.microsoft.com/office/powerpoint/2010/main" val="623942038"/>
      </p:ext>
    </p:extLst>
  </p:cSld>
  <p:clrMap bg1="lt1" tx1="dk1" bg2="lt2" tx2="dk2" accent1="accent1" accent2="accent2" accent3="accent3" accent4="accent4" accent5="accent5" accent6="accent6" hlink="hlink" folHlink="folHlink"/>
  <p:notesStyle>
    <a:lvl1pPr marL="0" algn="l" defTabSz="457148" rtl="0" eaLnBrk="1" latinLnBrk="0" hangingPunct="1">
      <a:defRPr sz="1200" kern="1200">
        <a:solidFill>
          <a:schemeClr val="tx1"/>
        </a:solidFill>
        <a:latin typeface="+mn-lt"/>
        <a:ea typeface="+mn-ea"/>
        <a:cs typeface="+mn-cs"/>
      </a:defRPr>
    </a:lvl1pPr>
    <a:lvl2pPr marL="457148" algn="l" defTabSz="457148" rtl="0" eaLnBrk="1" latinLnBrk="0" hangingPunct="1">
      <a:defRPr sz="1200" kern="1200">
        <a:solidFill>
          <a:schemeClr val="tx1"/>
        </a:solidFill>
        <a:latin typeface="+mn-lt"/>
        <a:ea typeface="+mn-ea"/>
        <a:cs typeface="+mn-cs"/>
      </a:defRPr>
    </a:lvl2pPr>
    <a:lvl3pPr marL="914296" algn="l" defTabSz="457148" rtl="0" eaLnBrk="1" latinLnBrk="0" hangingPunct="1">
      <a:defRPr sz="1200" kern="1200">
        <a:solidFill>
          <a:schemeClr val="tx1"/>
        </a:solidFill>
        <a:latin typeface="+mn-lt"/>
        <a:ea typeface="+mn-ea"/>
        <a:cs typeface="+mn-cs"/>
      </a:defRPr>
    </a:lvl3pPr>
    <a:lvl4pPr marL="1371445" algn="l" defTabSz="457148" rtl="0" eaLnBrk="1" latinLnBrk="0" hangingPunct="1">
      <a:defRPr sz="1200" kern="1200">
        <a:solidFill>
          <a:schemeClr val="tx1"/>
        </a:solidFill>
        <a:latin typeface="+mn-lt"/>
        <a:ea typeface="+mn-ea"/>
        <a:cs typeface="+mn-cs"/>
      </a:defRPr>
    </a:lvl4pPr>
    <a:lvl5pPr marL="1828593" algn="l" defTabSz="457148" rtl="0" eaLnBrk="1" latinLnBrk="0" hangingPunct="1">
      <a:defRPr sz="1200" kern="1200">
        <a:solidFill>
          <a:schemeClr val="tx1"/>
        </a:solidFill>
        <a:latin typeface="+mn-lt"/>
        <a:ea typeface="+mn-ea"/>
        <a:cs typeface="+mn-cs"/>
      </a:defRPr>
    </a:lvl5pPr>
    <a:lvl6pPr marL="2285741" algn="l" defTabSz="457148" rtl="0" eaLnBrk="1" latinLnBrk="0" hangingPunct="1">
      <a:defRPr sz="1200" kern="1200">
        <a:solidFill>
          <a:schemeClr val="tx1"/>
        </a:solidFill>
        <a:latin typeface="+mn-lt"/>
        <a:ea typeface="+mn-ea"/>
        <a:cs typeface="+mn-cs"/>
      </a:defRPr>
    </a:lvl6pPr>
    <a:lvl7pPr marL="2742889" algn="l" defTabSz="457148" rtl="0" eaLnBrk="1" latinLnBrk="0" hangingPunct="1">
      <a:defRPr sz="1200" kern="1200">
        <a:solidFill>
          <a:schemeClr val="tx1"/>
        </a:solidFill>
        <a:latin typeface="+mn-lt"/>
        <a:ea typeface="+mn-ea"/>
        <a:cs typeface="+mn-cs"/>
      </a:defRPr>
    </a:lvl7pPr>
    <a:lvl8pPr marL="3200038" algn="l" defTabSz="457148" rtl="0" eaLnBrk="1" latinLnBrk="0" hangingPunct="1">
      <a:defRPr sz="1200" kern="1200">
        <a:solidFill>
          <a:schemeClr val="tx1"/>
        </a:solidFill>
        <a:latin typeface="+mn-lt"/>
        <a:ea typeface="+mn-ea"/>
        <a:cs typeface="+mn-cs"/>
      </a:defRPr>
    </a:lvl8pPr>
    <a:lvl9pPr marL="3657186" algn="l" defTabSz="457148"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83588" y="2837608"/>
            <a:ext cx="12280663" cy="1957992"/>
          </a:xfrm>
        </p:spPr>
        <p:txBody>
          <a:bodyPr/>
          <a:lstStyle/>
          <a:p>
            <a:r>
              <a:rPr lang="en-US" smtClean="0"/>
              <a:t>Click to edit Master title style</a:t>
            </a:r>
            <a:endParaRPr lang="en-US"/>
          </a:p>
        </p:txBody>
      </p:sp>
      <p:sp>
        <p:nvSpPr>
          <p:cNvPr id="3" name="Subtitle 2"/>
          <p:cNvSpPr>
            <a:spLocks noGrp="1"/>
          </p:cNvSpPr>
          <p:nvPr>
            <p:ph type="subTitle" idx="1"/>
          </p:nvPr>
        </p:nvSpPr>
        <p:spPr>
          <a:xfrm>
            <a:off x="2167179" y="5176202"/>
            <a:ext cx="10113487" cy="2334366"/>
          </a:xfrm>
        </p:spPr>
        <p:txBody>
          <a:bodyPr/>
          <a:lstStyle>
            <a:lvl1pPr marL="0" indent="0" algn="ctr">
              <a:buNone/>
              <a:defRPr>
                <a:solidFill>
                  <a:schemeClr val="tx1">
                    <a:tint val="75000"/>
                  </a:schemeClr>
                </a:solidFill>
              </a:defRPr>
            </a:lvl1pPr>
            <a:lvl2pPr marL="673699" indent="0" algn="ctr">
              <a:buNone/>
              <a:defRPr>
                <a:solidFill>
                  <a:schemeClr val="tx1">
                    <a:tint val="75000"/>
                  </a:schemeClr>
                </a:solidFill>
              </a:defRPr>
            </a:lvl2pPr>
            <a:lvl3pPr marL="1347399" indent="0" algn="ctr">
              <a:buNone/>
              <a:defRPr>
                <a:solidFill>
                  <a:schemeClr val="tx1">
                    <a:tint val="75000"/>
                  </a:schemeClr>
                </a:solidFill>
              </a:defRPr>
            </a:lvl3pPr>
            <a:lvl4pPr marL="2021098" indent="0" algn="ctr">
              <a:buNone/>
              <a:defRPr>
                <a:solidFill>
                  <a:schemeClr val="tx1">
                    <a:tint val="75000"/>
                  </a:schemeClr>
                </a:solidFill>
              </a:defRPr>
            </a:lvl4pPr>
            <a:lvl5pPr marL="2694798" indent="0" algn="ctr">
              <a:buNone/>
              <a:defRPr>
                <a:solidFill>
                  <a:schemeClr val="tx1">
                    <a:tint val="75000"/>
                  </a:schemeClr>
                </a:solidFill>
              </a:defRPr>
            </a:lvl5pPr>
            <a:lvl6pPr marL="3368496" indent="0" algn="ctr">
              <a:buNone/>
              <a:defRPr>
                <a:solidFill>
                  <a:schemeClr val="tx1">
                    <a:tint val="75000"/>
                  </a:schemeClr>
                </a:solidFill>
              </a:defRPr>
            </a:lvl6pPr>
            <a:lvl7pPr marL="4042196" indent="0" algn="ctr">
              <a:buNone/>
              <a:defRPr>
                <a:solidFill>
                  <a:schemeClr val="tx1">
                    <a:tint val="75000"/>
                  </a:schemeClr>
                </a:solidFill>
              </a:defRPr>
            </a:lvl7pPr>
            <a:lvl8pPr marL="4715895" indent="0" algn="ctr">
              <a:buNone/>
              <a:defRPr>
                <a:solidFill>
                  <a:schemeClr val="tx1">
                    <a:tint val="75000"/>
                  </a:schemeClr>
                </a:solidFill>
              </a:defRPr>
            </a:lvl8pPr>
            <a:lvl9pPr marL="538959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C524CD-2D89-7F4A-9B9C-8CB5877737FD}" type="datetimeFigureOut">
              <a:rPr lang="en-US" smtClean="0"/>
              <a:t>7/1/15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532844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C524CD-2D89-7F4A-9B9C-8CB5877737FD}" type="datetimeFigureOut">
              <a:rPr lang="en-US" smtClean="0"/>
              <a:t>7/1/15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299964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6552308" y="486329"/>
            <a:ext cx="5134500" cy="1038200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41281" y="486329"/>
            <a:ext cx="15170230" cy="103820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C524CD-2D89-7F4A-9B9C-8CB5877737FD}" type="datetimeFigureOut">
              <a:rPr lang="en-US" smtClean="0"/>
              <a:t>7/1/15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423580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C524CD-2D89-7F4A-9B9C-8CB5877737FD}" type="datetimeFigureOut">
              <a:rPr lang="en-US" smtClean="0"/>
              <a:t>7/1/15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4131155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281" y="5869747"/>
            <a:ext cx="12280663" cy="1814208"/>
          </a:xfrm>
        </p:spPr>
        <p:txBody>
          <a:bodyPr anchor="t"/>
          <a:lstStyle>
            <a:lvl1pPr algn="l">
              <a:defRPr sz="5900" b="1" cap="all"/>
            </a:lvl1pPr>
          </a:lstStyle>
          <a:p>
            <a:r>
              <a:rPr lang="en-US" smtClean="0"/>
              <a:t>Click to edit Master title style</a:t>
            </a:r>
            <a:endParaRPr lang="en-US"/>
          </a:p>
        </p:txBody>
      </p:sp>
      <p:sp>
        <p:nvSpPr>
          <p:cNvPr id="3" name="Text Placeholder 2"/>
          <p:cNvSpPr>
            <a:spLocks noGrp="1"/>
          </p:cNvSpPr>
          <p:nvPr>
            <p:ph type="body" idx="1"/>
          </p:nvPr>
        </p:nvSpPr>
        <p:spPr>
          <a:xfrm>
            <a:off x="1141281" y="3871581"/>
            <a:ext cx="12280663" cy="1998166"/>
          </a:xfrm>
        </p:spPr>
        <p:txBody>
          <a:bodyPr anchor="b"/>
          <a:lstStyle>
            <a:lvl1pPr marL="0" indent="0">
              <a:buNone/>
              <a:defRPr sz="2900">
                <a:solidFill>
                  <a:schemeClr val="tx1">
                    <a:tint val="75000"/>
                  </a:schemeClr>
                </a:solidFill>
              </a:defRPr>
            </a:lvl1pPr>
            <a:lvl2pPr marL="673699" indent="0">
              <a:buNone/>
              <a:defRPr sz="2700">
                <a:solidFill>
                  <a:schemeClr val="tx1">
                    <a:tint val="75000"/>
                  </a:schemeClr>
                </a:solidFill>
              </a:defRPr>
            </a:lvl2pPr>
            <a:lvl3pPr marL="1347399" indent="0">
              <a:buNone/>
              <a:defRPr sz="2400">
                <a:solidFill>
                  <a:schemeClr val="tx1">
                    <a:tint val="75000"/>
                  </a:schemeClr>
                </a:solidFill>
              </a:defRPr>
            </a:lvl3pPr>
            <a:lvl4pPr marL="2021098" indent="0">
              <a:buNone/>
              <a:defRPr sz="2100">
                <a:solidFill>
                  <a:schemeClr val="tx1">
                    <a:tint val="75000"/>
                  </a:schemeClr>
                </a:solidFill>
              </a:defRPr>
            </a:lvl4pPr>
            <a:lvl5pPr marL="2694798" indent="0">
              <a:buNone/>
              <a:defRPr sz="2100">
                <a:solidFill>
                  <a:schemeClr val="tx1">
                    <a:tint val="75000"/>
                  </a:schemeClr>
                </a:solidFill>
              </a:defRPr>
            </a:lvl5pPr>
            <a:lvl6pPr marL="3368496" indent="0">
              <a:buNone/>
              <a:defRPr sz="2100">
                <a:solidFill>
                  <a:schemeClr val="tx1">
                    <a:tint val="75000"/>
                  </a:schemeClr>
                </a:solidFill>
              </a:defRPr>
            </a:lvl6pPr>
            <a:lvl7pPr marL="4042196" indent="0">
              <a:buNone/>
              <a:defRPr sz="2100">
                <a:solidFill>
                  <a:schemeClr val="tx1">
                    <a:tint val="75000"/>
                  </a:schemeClr>
                </a:solidFill>
              </a:defRPr>
            </a:lvl7pPr>
            <a:lvl8pPr marL="4715895" indent="0">
              <a:buNone/>
              <a:defRPr sz="2100">
                <a:solidFill>
                  <a:schemeClr val="tx1">
                    <a:tint val="75000"/>
                  </a:schemeClr>
                </a:solidFill>
              </a:defRPr>
            </a:lvl8pPr>
            <a:lvl9pPr marL="5389594" indent="0">
              <a:buNone/>
              <a:defRPr sz="21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C524CD-2D89-7F4A-9B9C-8CB5877737FD}" type="datetimeFigureOut">
              <a:rPr lang="en-US" smtClean="0"/>
              <a:t>7/1/15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4252462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41281" y="2839725"/>
            <a:ext cx="10151109" cy="8028611"/>
          </a:xfrm>
        </p:spPr>
        <p:txBody>
          <a:bodyPr/>
          <a:lstStyle>
            <a:lvl1pPr>
              <a:defRPr sz="4100"/>
            </a:lvl1pPr>
            <a:lvl2pPr>
              <a:defRPr sz="3500"/>
            </a:lvl2pPr>
            <a:lvl3pPr>
              <a:defRPr sz="29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1533189" y="2839725"/>
            <a:ext cx="10153619" cy="8028611"/>
          </a:xfrm>
        </p:spPr>
        <p:txBody>
          <a:bodyPr/>
          <a:lstStyle>
            <a:lvl1pPr>
              <a:defRPr sz="4100"/>
            </a:lvl1pPr>
            <a:lvl2pPr>
              <a:defRPr sz="3500"/>
            </a:lvl2pPr>
            <a:lvl3pPr>
              <a:defRPr sz="29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C524CD-2D89-7F4A-9B9C-8CB5877737FD}" type="datetimeFigureOut">
              <a:rPr lang="en-US" smtClean="0"/>
              <a:t>7/1/15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719704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22394" y="365804"/>
            <a:ext cx="13003053" cy="152241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722392" y="2044687"/>
            <a:ext cx="6383638" cy="852127"/>
          </a:xfrm>
        </p:spPr>
        <p:txBody>
          <a:bodyPr anchor="b"/>
          <a:lstStyle>
            <a:lvl1pPr marL="0" indent="0">
              <a:buNone/>
              <a:defRPr sz="3500" b="1"/>
            </a:lvl1pPr>
            <a:lvl2pPr marL="673699" indent="0">
              <a:buNone/>
              <a:defRPr sz="2900" b="1"/>
            </a:lvl2pPr>
            <a:lvl3pPr marL="1347399" indent="0">
              <a:buNone/>
              <a:defRPr sz="2700" b="1"/>
            </a:lvl3pPr>
            <a:lvl4pPr marL="2021098" indent="0">
              <a:buNone/>
              <a:defRPr sz="2400" b="1"/>
            </a:lvl4pPr>
            <a:lvl5pPr marL="2694798" indent="0">
              <a:buNone/>
              <a:defRPr sz="2400" b="1"/>
            </a:lvl5pPr>
            <a:lvl6pPr marL="3368496" indent="0">
              <a:buNone/>
              <a:defRPr sz="2400" b="1"/>
            </a:lvl6pPr>
            <a:lvl7pPr marL="4042196" indent="0">
              <a:buNone/>
              <a:defRPr sz="2400" b="1"/>
            </a:lvl7pPr>
            <a:lvl8pPr marL="4715895" indent="0">
              <a:buNone/>
              <a:defRPr sz="2400" b="1"/>
            </a:lvl8pPr>
            <a:lvl9pPr marL="5389594" indent="0">
              <a:buNone/>
              <a:defRPr sz="2400" b="1"/>
            </a:lvl9pPr>
          </a:lstStyle>
          <a:p>
            <a:pPr lvl="0"/>
            <a:r>
              <a:rPr lang="en-US" smtClean="0"/>
              <a:t>Click to edit Master text styles</a:t>
            </a:r>
          </a:p>
        </p:txBody>
      </p:sp>
      <p:sp>
        <p:nvSpPr>
          <p:cNvPr id="4" name="Content Placeholder 3"/>
          <p:cNvSpPr>
            <a:spLocks noGrp="1"/>
          </p:cNvSpPr>
          <p:nvPr>
            <p:ph sz="half" idx="2"/>
          </p:nvPr>
        </p:nvSpPr>
        <p:spPr>
          <a:xfrm>
            <a:off x="722392" y="2896813"/>
            <a:ext cx="6383638" cy="5262896"/>
          </a:xfrm>
        </p:spPr>
        <p:txBody>
          <a:bodyPr/>
          <a:lstStyle>
            <a:lvl1pPr>
              <a:defRPr sz="3500"/>
            </a:lvl1pPr>
            <a:lvl2pPr>
              <a:defRPr sz="29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339304" y="2044687"/>
            <a:ext cx="6386145" cy="852127"/>
          </a:xfrm>
        </p:spPr>
        <p:txBody>
          <a:bodyPr anchor="b"/>
          <a:lstStyle>
            <a:lvl1pPr marL="0" indent="0">
              <a:buNone/>
              <a:defRPr sz="3500" b="1"/>
            </a:lvl1pPr>
            <a:lvl2pPr marL="673699" indent="0">
              <a:buNone/>
              <a:defRPr sz="2900" b="1"/>
            </a:lvl2pPr>
            <a:lvl3pPr marL="1347399" indent="0">
              <a:buNone/>
              <a:defRPr sz="2700" b="1"/>
            </a:lvl3pPr>
            <a:lvl4pPr marL="2021098" indent="0">
              <a:buNone/>
              <a:defRPr sz="2400" b="1"/>
            </a:lvl4pPr>
            <a:lvl5pPr marL="2694798" indent="0">
              <a:buNone/>
              <a:defRPr sz="2400" b="1"/>
            </a:lvl5pPr>
            <a:lvl6pPr marL="3368496" indent="0">
              <a:buNone/>
              <a:defRPr sz="2400" b="1"/>
            </a:lvl6pPr>
            <a:lvl7pPr marL="4042196" indent="0">
              <a:buNone/>
              <a:defRPr sz="2400" b="1"/>
            </a:lvl7pPr>
            <a:lvl8pPr marL="4715895" indent="0">
              <a:buNone/>
              <a:defRPr sz="2400" b="1"/>
            </a:lvl8pPr>
            <a:lvl9pPr marL="5389594" indent="0">
              <a:buNone/>
              <a:defRPr sz="2400" b="1"/>
            </a:lvl9pPr>
          </a:lstStyle>
          <a:p>
            <a:pPr lvl="0"/>
            <a:r>
              <a:rPr lang="en-US" smtClean="0"/>
              <a:t>Click to edit Master text styles</a:t>
            </a:r>
          </a:p>
        </p:txBody>
      </p:sp>
      <p:sp>
        <p:nvSpPr>
          <p:cNvPr id="6" name="Content Placeholder 5"/>
          <p:cNvSpPr>
            <a:spLocks noGrp="1"/>
          </p:cNvSpPr>
          <p:nvPr>
            <p:ph sz="quarter" idx="4"/>
          </p:nvPr>
        </p:nvSpPr>
        <p:spPr>
          <a:xfrm>
            <a:off x="7339304" y="2896813"/>
            <a:ext cx="6386145" cy="5262896"/>
          </a:xfrm>
        </p:spPr>
        <p:txBody>
          <a:bodyPr/>
          <a:lstStyle>
            <a:lvl1pPr>
              <a:defRPr sz="3500"/>
            </a:lvl1pPr>
            <a:lvl2pPr>
              <a:defRPr sz="29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C524CD-2D89-7F4A-9B9C-8CB5877737FD}" type="datetimeFigureOut">
              <a:rPr lang="en-US" smtClean="0"/>
              <a:t>7/1/15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379078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C524CD-2D89-7F4A-9B9C-8CB5877737FD}" type="datetimeFigureOut">
              <a:rPr lang="en-US" smtClean="0"/>
              <a:t>7/1/15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080072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C524CD-2D89-7F4A-9B9C-8CB5877737FD}" type="datetimeFigureOut">
              <a:rPr lang="en-US" smtClean="0"/>
              <a:t>7/1/15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4015359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2394" y="363688"/>
            <a:ext cx="4753239" cy="1547786"/>
          </a:xfrm>
        </p:spPr>
        <p:txBody>
          <a:bodyPr anchor="b"/>
          <a:lstStyle>
            <a:lvl1pPr algn="l">
              <a:defRPr sz="2900" b="1"/>
            </a:lvl1pPr>
          </a:lstStyle>
          <a:p>
            <a:r>
              <a:rPr lang="en-US" smtClean="0"/>
              <a:t>Click to edit Master title style</a:t>
            </a:r>
            <a:endParaRPr lang="en-US"/>
          </a:p>
        </p:txBody>
      </p:sp>
      <p:sp>
        <p:nvSpPr>
          <p:cNvPr id="3" name="Content Placeholder 2"/>
          <p:cNvSpPr>
            <a:spLocks noGrp="1"/>
          </p:cNvSpPr>
          <p:nvPr>
            <p:ph idx="1"/>
          </p:nvPr>
        </p:nvSpPr>
        <p:spPr>
          <a:xfrm>
            <a:off x="5648704" y="363690"/>
            <a:ext cx="8076742" cy="7796021"/>
          </a:xfrm>
        </p:spPr>
        <p:txBody>
          <a:bodyPr/>
          <a:lstStyle>
            <a:lvl1pPr>
              <a:defRPr sz="4700"/>
            </a:lvl1pPr>
            <a:lvl2pPr>
              <a:defRPr sz="4100"/>
            </a:lvl2pPr>
            <a:lvl3pPr>
              <a:defRPr sz="35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22394" y="1911476"/>
            <a:ext cx="4753239" cy="6248235"/>
          </a:xfrm>
        </p:spPr>
        <p:txBody>
          <a:bodyPr/>
          <a:lstStyle>
            <a:lvl1pPr marL="0" indent="0">
              <a:buNone/>
              <a:defRPr sz="2100"/>
            </a:lvl1pPr>
            <a:lvl2pPr marL="673699" indent="0">
              <a:buNone/>
              <a:defRPr sz="1800"/>
            </a:lvl2pPr>
            <a:lvl3pPr marL="1347399" indent="0">
              <a:buNone/>
              <a:defRPr sz="1500"/>
            </a:lvl3pPr>
            <a:lvl4pPr marL="2021098" indent="0">
              <a:buNone/>
              <a:defRPr sz="1300"/>
            </a:lvl4pPr>
            <a:lvl5pPr marL="2694798" indent="0">
              <a:buNone/>
              <a:defRPr sz="1300"/>
            </a:lvl5pPr>
            <a:lvl6pPr marL="3368496" indent="0">
              <a:buNone/>
              <a:defRPr sz="1300"/>
            </a:lvl6pPr>
            <a:lvl7pPr marL="4042196" indent="0">
              <a:buNone/>
              <a:defRPr sz="1300"/>
            </a:lvl7pPr>
            <a:lvl8pPr marL="4715895" indent="0">
              <a:buNone/>
              <a:defRPr sz="1300"/>
            </a:lvl8pPr>
            <a:lvl9pPr marL="5389594"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C524CD-2D89-7F4A-9B9C-8CB5877737FD}" type="datetimeFigureOut">
              <a:rPr lang="en-US" smtClean="0"/>
              <a:t>7/1/15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2178368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31879" y="6394133"/>
            <a:ext cx="8668703" cy="754864"/>
          </a:xfrm>
        </p:spPr>
        <p:txBody>
          <a:bodyPr anchor="b"/>
          <a:lstStyle>
            <a:lvl1pPr algn="l">
              <a:defRPr sz="2900" b="1"/>
            </a:lvl1pPr>
          </a:lstStyle>
          <a:p>
            <a:r>
              <a:rPr lang="en-US" smtClean="0"/>
              <a:t>Click to edit Master title style</a:t>
            </a:r>
            <a:endParaRPr lang="en-US"/>
          </a:p>
        </p:txBody>
      </p:sp>
      <p:sp>
        <p:nvSpPr>
          <p:cNvPr id="3" name="Picture Placeholder 2"/>
          <p:cNvSpPr>
            <a:spLocks noGrp="1"/>
          </p:cNvSpPr>
          <p:nvPr>
            <p:ph type="pic" idx="1"/>
          </p:nvPr>
        </p:nvSpPr>
        <p:spPr>
          <a:xfrm>
            <a:off x="2831879" y="816183"/>
            <a:ext cx="8668703" cy="5480685"/>
          </a:xfrm>
        </p:spPr>
        <p:txBody>
          <a:bodyPr/>
          <a:lstStyle>
            <a:lvl1pPr marL="0" indent="0">
              <a:buNone/>
              <a:defRPr sz="4700"/>
            </a:lvl1pPr>
            <a:lvl2pPr marL="673699" indent="0">
              <a:buNone/>
              <a:defRPr sz="4100"/>
            </a:lvl2pPr>
            <a:lvl3pPr marL="1347399" indent="0">
              <a:buNone/>
              <a:defRPr sz="3500"/>
            </a:lvl3pPr>
            <a:lvl4pPr marL="2021098" indent="0">
              <a:buNone/>
              <a:defRPr sz="2900"/>
            </a:lvl4pPr>
            <a:lvl5pPr marL="2694798" indent="0">
              <a:buNone/>
              <a:defRPr sz="2900"/>
            </a:lvl5pPr>
            <a:lvl6pPr marL="3368496" indent="0">
              <a:buNone/>
              <a:defRPr sz="2900"/>
            </a:lvl6pPr>
            <a:lvl7pPr marL="4042196" indent="0">
              <a:buNone/>
              <a:defRPr sz="2900"/>
            </a:lvl7pPr>
            <a:lvl8pPr marL="4715895" indent="0">
              <a:buNone/>
              <a:defRPr sz="2900"/>
            </a:lvl8pPr>
            <a:lvl9pPr marL="5389594" indent="0">
              <a:buNone/>
              <a:defRPr sz="2900"/>
            </a:lvl9pPr>
          </a:lstStyle>
          <a:p>
            <a:endParaRPr lang="en-US"/>
          </a:p>
        </p:txBody>
      </p:sp>
      <p:sp>
        <p:nvSpPr>
          <p:cNvPr id="4" name="Text Placeholder 3"/>
          <p:cNvSpPr>
            <a:spLocks noGrp="1"/>
          </p:cNvSpPr>
          <p:nvPr>
            <p:ph type="body" sz="half" idx="2"/>
          </p:nvPr>
        </p:nvSpPr>
        <p:spPr>
          <a:xfrm>
            <a:off x="2831879" y="7148998"/>
            <a:ext cx="8668703" cy="1072031"/>
          </a:xfrm>
        </p:spPr>
        <p:txBody>
          <a:bodyPr/>
          <a:lstStyle>
            <a:lvl1pPr marL="0" indent="0">
              <a:buNone/>
              <a:defRPr sz="2100"/>
            </a:lvl1pPr>
            <a:lvl2pPr marL="673699" indent="0">
              <a:buNone/>
              <a:defRPr sz="1800"/>
            </a:lvl2pPr>
            <a:lvl3pPr marL="1347399" indent="0">
              <a:buNone/>
              <a:defRPr sz="1500"/>
            </a:lvl3pPr>
            <a:lvl4pPr marL="2021098" indent="0">
              <a:buNone/>
              <a:defRPr sz="1300"/>
            </a:lvl4pPr>
            <a:lvl5pPr marL="2694798" indent="0">
              <a:buNone/>
              <a:defRPr sz="1300"/>
            </a:lvl5pPr>
            <a:lvl6pPr marL="3368496" indent="0">
              <a:buNone/>
              <a:defRPr sz="1300"/>
            </a:lvl6pPr>
            <a:lvl7pPr marL="4042196" indent="0">
              <a:buNone/>
              <a:defRPr sz="1300"/>
            </a:lvl7pPr>
            <a:lvl8pPr marL="4715895" indent="0">
              <a:buNone/>
              <a:defRPr sz="1300"/>
            </a:lvl8pPr>
            <a:lvl9pPr marL="5389594"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C524CD-2D89-7F4A-9B9C-8CB5877737FD}" type="datetimeFigureOut">
              <a:rPr lang="en-US" smtClean="0"/>
              <a:t>7/1/15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B098EE-7BCE-9C41-939D-B9BE9351916D}" type="slidenum">
              <a:rPr lang="en-US" smtClean="0"/>
              <a:t>‹#›</a:t>
            </a:fld>
            <a:endParaRPr lang="en-US"/>
          </a:p>
        </p:txBody>
      </p:sp>
    </p:spTree>
    <p:extLst>
      <p:ext uri="{BB962C8B-B14F-4D97-AF65-F5344CB8AC3E}">
        <p14:creationId xmlns:p14="http://schemas.microsoft.com/office/powerpoint/2010/main" val="317317724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2394" y="365804"/>
            <a:ext cx="13003053" cy="1522413"/>
          </a:xfrm>
          <a:prstGeom prst="rect">
            <a:avLst/>
          </a:prstGeom>
        </p:spPr>
        <p:txBody>
          <a:bodyPr vert="horz" lIns="134740" tIns="67370" rIns="134740" bIns="6737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722394" y="2131380"/>
            <a:ext cx="13003053" cy="6028331"/>
          </a:xfrm>
          <a:prstGeom prst="rect">
            <a:avLst/>
          </a:prstGeom>
        </p:spPr>
        <p:txBody>
          <a:bodyPr vert="horz" lIns="134740" tIns="67370" rIns="134740" bIns="6737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722394" y="8466307"/>
            <a:ext cx="3371161" cy="486326"/>
          </a:xfrm>
          <a:prstGeom prst="rect">
            <a:avLst/>
          </a:prstGeom>
        </p:spPr>
        <p:txBody>
          <a:bodyPr vert="horz" lIns="134740" tIns="67370" rIns="134740" bIns="67370" rtlCol="0" anchor="ctr"/>
          <a:lstStyle>
            <a:lvl1pPr algn="l">
              <a:defRPr sz="1800">
                <a:solidFill>
                  <a:schemeClr val="tx1">
                    <a:tint val="75000"/>
                  </a:schemeClr>
                </a:solidFill>
              </a:defRPr>
            </a:lvl1pPr>
          </a:lstStyle>
          <a:p>
            <a:fld id="{5EC524CD-2D89-7F4A-9B9C-8CB5877737FD}" type="datetimeFigureOut">
              <a:rPr lang="en-US" smtClean="0"/>
              <a:t>7/1/15</a:t>
            </a:fld>
            <a:endParaRPr lang="en-US"/>
          </a:p>
        </p:txBody>
      </p:sp>
      <p:sp>
        <p:nvSpPr>
          <p:cNvPr id="5" name="Footer Placeholder 4"/>
          <p:cNvSpPr>
            <a:spLocks noGrp="1"/>
          </p:cNvSpPr>
          <p:nvPr>
            <p:ph type="ftr" sz="quarter" idx="3"/>
          </p:nvPr>
        </p:nvSpPr>
        <p:spPr>
          <a:xfrm>
            <a:off x="4936346" y="8466307"/>
            <a:ext cx="4575149" cy="486326"/>
          </a:xfrm>
          <a:prstGeom prst="rect">
            <a:avLst/>
          </a:prstGeom>
        </p:spPr>
        <p:txBody>
          <a:bodyPr vert="horz" lIns="134740" tIns="67370" rIns="134740" bIns="6737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354286" y="8466307"/>
            <a:ext cx="3371161" cy="486326"/>
          </a:xfrm>
          <a:prstGeom prst="rect">
            <a:avLst/>
          </a:prstGeom>
        </p:spPr>
        <p:txBody>
          <a:bodyPr vert="horz" lIns="134740" tIns="67370" rIns="134740" bIns="67370" rtlCol="0" anchor="ctr"/>
          <a:lstStyle>
            <a:lvl1pPr algn="r">
              <a:defRPr sz="1800">
                <a:solidFill>
                  <a:schemeClr val="tx1">
                    <a:tint val="75000"/>
                  </a:schemeClr>
                </a:solidFill>
              </a:defRPr>
            </a:lvl1pPr>
          </a:lstStyle>
          <a:p>
            <a:fld id="{55B098EE-7BCE-9C41-939D-B9BE9351916D}" type="slidenum">
              <a:rPr lang="en-US" smtClean="0"/>
              <a:t>‹#›</a:t>
            </a:fld>
            <a:endParaRPr lang="en-US"/>
          </a:p>
        </p:txBody>
      </p:sp>
    </p:spTree>
    <p:extLst>
      <p:ext uri="{BB962C8B-B14F-4D97-AF65-F5344CB8AC3E}">
        <p14:creationId xmlns:p14="http://schemas.microsoft.com/office/powerpoint/2010/main" val="722082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673699" rtl="0" eaLnBrk="1" latinLnBrk="0" hangingPunct="1">
        <a:spcBef>
          <a:spcPct val="0"/>
        </a:spcBef>
        <a:buNone/>
        <a:defRPr sz="6500" kern="1200">
          <a:solidFill>
            <a:schemeClr val="tx1"/>
          </a:solidFill>
          <a:latin typeface="+mj-lt"/>
          <a:ea typeface="+mj-ea"/>
          <a:cs typeface="+mj-cs"/>
        </a:defRPr>
      </a:lvl1pPr>
    </p:titleStyle>
    <p:bodyStyle>
      <a:lvl1pPr marL="505275" indent="-505275" algn="l" defTabSz="673699" rtl="0" eaLnBrk="1" latinLnBrk="0" hangingPunct="1">
        <a:spcBef>
          <a:spcPct val="20000"/>
        </a:spcBef>
        <a:buFont typeface="Arial"/>
        <a:buChar char="•"/>
        <a:defRPr sz="4700" kern="1200">
          <a:solidFill>
            <a:schemeClr val="tx1"/>
          </a:solidFill>
          <a:latin typeface="+mn-lt"/>
          <a:ea typeface="+mn-ea"/>
          <a:cs typeface="+mn-cs"/>
        </a:defRPr>
      </a:lvl1pPr>
      <a:lvl2pPr marL="1094761" indent="-421062" algn="l" defTabSz="673699" rtl="0" eaLnBrk="1" latinLnBrk="0" hangingPunct="1">
        <a:spcBef>
          <a:spcPct val="20000"/>
        </a:spcBef>
        <a:buFont typeface="Arial"/>
        <a:buChar char="–"/>
        <a:defRPr sz="4100" kern="1200">
          <a:solidFill>
            <a:schemeClr val="tx1"/>
          </a:solidFill>
          <a:latin typeface="+mn-lt"/>
          <a:ea typeface="+mn-ea"/>
          <a:cs typeface="+mn-cs"/>
        </a:defRPr>
      </a:lvl2pPr>
      <a:lvl3pPr marL="1684248" indent="-336850" algn="l" defTabSz="673699" rtl="0" eaLnBrk="1" latinLnBrk="0" hangingPunct="1">
        <a:spcBef>
          <a:spcPct val="20000"/>
        </a:spcBef>
        <a:buFont typeface="Arial"/>
        <a:buChar char="•"/>
        <a:defRPr sz="3500" kern="1200">
          <a:solidFill>
            <a:schemeClr val="tx1"/>
          </a:solidFill>
          <a:latin typeface="+mn-lt"/>
          <a:ea typeface="+mn-ea"/>
          <a:cs typeface="+mn-cs"/>
        </a:defRPr>
      </a:lvl3pPr>
      <a:lvl4pPr marL="2357948" indent="-336850" algn="l" defTabSz="673699" rtl="0" eaLnBrk="1" latinLnBrk="0" hangingPunct="1">
        <a:spcBef>
          <a:spcPct val="20000"/>
        </a:spcBef>
        <a:buFont typeface="Arial"/>
        <a:buChar char="–"/>
        <a:defRPr sz="2900" kern="1200">
          <a:solidFill>
            <a:schemeClr val="tx1"/>
          </a:solidFill>
          <a:latin typeface="+mn-lt"/>
          <a:ea typeface="+mn-ea"/>
          <a:cs typeface="+mn-cs"/>
        </a:defRPr>
      </a:lvl4pPr>
      <a:lvl5pPr marL="3031647" indent="-336850" algn="l" defTabSz="673699" rtl="0" eaLnBrk="1" latinLnBrk="0" hangingPunct="1">
        <a:spcBef>
          <a:spcPct val="20000"/>
        </a:spcBef>
        <a:buFont typeface="Arial"/>
        <a:buChar char="»"/>
        <a:defRPr sz="2900" kern="1200">
          <a:solidFill>
            <a:schemeClr val="tx1"/>
          </a:solidFill>
          <a:latin typeface="+mn-lt"/>
          <a:ea typeface="+mn-ea"/>
          <a:cs typeface="+mn-cs"/>
        </a:defRPr>
      </a:lvl5pPr>
      <a:lvl6pPr marL="3705346" indent="-336850" algn="l" defTabSz="673699" rtl="0" eaLnBrk="1" latinLnBrk="0" hangingPunct="1">
        <a:spcBef>
          <a:spcPct val="20000"/>
        </a:spcBef>
        <a:buFont typeface="Arial"/>
        <a:buChar char="•"/>
        <a:defRPr sz="2900" kern="1200">
          <a:solidFill>
            <a:schemeClr val="tx1"/>
          </a:solidFill>
          <a:latin typeface="+mn-lt"/>
          <a:ea typeface="+mn-ea"/>
          <a:cs typeface="+mn-cs"/>
        </a:defRPr>
      </a:lvl6pPr>
      <a:lvl7pPr marL="4379046" indent="-336850" algn="l" defTabSz="673699" rtl="0" eaLnBrk="1" latinLnBrk="0" hangingPunct="1">
        <a:spcBef>
          <a:spcPct val="20000"/>
        </a:spcBef>
        <a:buFont typeface="Arial"/>
        <a:buChar char="•"/>
        <a:defRPr sz="2900" kern="1200">
          <a:solidFill>
            <a:schemeClr val="tx1"/>
          </a:solidFill>
          <a:latin typeface="+mn-lt"/>
          <a:ea typeface="+mn-ea"/>
          <a:cs typeface="+mn-cs"/>
        </a:defRPr>
      </a:lvl7pPr>
      <a:lvl8pPr marL="5052745" indent="-336850" algn="l" defTabSz="673699" rtl="0" eaLnBrk="1" latinLnBrk="0" hangingPunct="1">
        <a:spcBef>
          <a:spcPct val="20000"/>
        </a:spcBef>
        <a:buFont typeface="Arial"/>
        <a:buChar char="•"/>
        <a:defRPr sz="2900" kern="1200">
          <a:solidFill>
            <a:schemeClr val="tx1"/>
          </a:solidFill>
          <a:latin typeface="+mn-lt"/>
          <a:ea typeface="+mn-ea"/>
          <a:cs typeface="+mn-cs"/>
        </a:defRPr>
      </a:lvl8pPr>
      <a:lvl9pPr marL="5726444" indent="-336850" algn="l" defTabSz="673699" rtl="0" eaLnBrk="1" latinLnBrk="0" hangingPunct="1">
        <a:spcBef>
          <a:spcPct val="20000"/>
        </a:spcBef>
        <a:buFont typeface="Arial"/>
        <a:buChar char="•"/>
        <a:defRPr sz="2900" kern="1200">
          <a:solidFill>
            <a:schemeClr val="tx1"/>
          </a:solidFill>
          <a:latin typeface="+mn-lt"/>
          <a:ea typeface="+mn-ea"/>
          <a:cs typeface="+mn-cs"/>
        </a:defRPr>
      </a:lvl9pPr>
    </p:bodyStyle>
    <p:otherStyle>
      <a:defPPr>
        <a:defRPr lang="en-US"/>
      </a:defPPr>
      <a:lvl1pPr marL="0" algn="l" defTabSz="673699" rtl="0" eaLnBrk="1" latinLnBrk="0" hangingPunct="1">
        <a:defRPr sz="2700" kern="1200">
          <a:solidFill>
            <a:schemeClr val="tx1"/>
          </a:solidFill>
          <a:latin typeface="+mn-lt"/>
          <a:ea typeface="+mn-ea"/>
          <a:cs typeface="+mn-cs"/>
        </a:defRPr>
      </a:lvl1pPr>
      <a:lvl2pPr marL="673699" algn="l" defTabSz="673699" rtl="0" eaLnBrk="1" latinLnBrk="0" hangingPunct="1">
        <a:defRPr sz="2700" kern="1200">
          <a:solidFill>
            <a:schemeClr val="tx1"/>
          </a:solidFill>
          <a:latin typeface="+mn-lt"/>
          <a:ea typeface="+mn-ea"/>
          <a:cs typeface="+mn-cs"/>
        </a:defRPr>
      </a:lvl2pPr>
      <a:lvl3pPr marL="1347399" algn="l" defTabSz="673699" rtl="0" eaLnBrk="1" latinLnBrk="0" hangingPunct="1">
        <a:defRPr sz="2700" kern="1200">
          <a:solidFill>
            <a:schemeClr val="tx1"/>
          </a:solidFill>
          <a:latin typeface="+mn-lt"/>
          <a:ea typeface="+mn-ea"/>
          <a:cs typeface="+mn-cs"/>
        </a:defRPr>
      </a:lvl3pPr>
      <a:lvl4pPr marL="2021098" algn="l" defTabSz="673699" rtl="0" eaLnBrk="1" latinLnBrk="0" hangingPunct="1">
        <a:defRPr sz="2700" kern="1200">
          <a:solidFill>
            <a:schemeClr val="tx1"/>
          </a:solidFill>
          <a:latin typeface="+mn-lt"/>
          <a:ea typeface="+mn-ea"/>
          <a:cs typeface="+mn-cs"/>
        </a:defRPr>
      </a:lvl4pPr>
      <a:lvl5pPr marL="2694798" algn="l" defTabSz="673699" rtl="0" eaLnBrk="1" latinLnBrk="0" hangingPunct="1">
        <a:defRPr sz="2700" kern="1200">
          <a:solidFill>
            <a:schemeClr val="tx1"/>
          </a:solidFill>
          <a:latin typeface="+mn-lt"/>
          <a:ea typeface="+mn-ea"/>
          <a:cs typeface="+mn-cs"/>
        </a:defRPr>
      </a:lvl5pPr>
      <a:lvl6pPr marL="3368496" algn="l" defTabSz="673699" rtl="0" eaLnBrk="1" latinLnBrk="0" hangingPunct="1">
        <a:defRPr sz="2700" kern="1200">
          <a:solidFill>
            <a:schemeClr val="tx1"/>
          </a:solidFill>
          <a:latin typeface="+mn-lt"/>
          <a:ea typeface="+mn-ea"/>
          <a:cs typeface="+mn-cs"/>
        </a:defRPr>
      </a:lvl6pPr>
      <a:lvl7pPr marL="4042196" algn="l" defTabSz="673699" rtl="0" eaLnBrk="1" latinLnBrk="0" hangingPunct="1">
        <a:defRPr sz="2700" kern="1200">
          <a:solidFill>
            <a:schemeClr val="tx1"/>
          </a:solidFill>
          <a:latin typeface="+mn-lt"/>
          <a:ea typeface="+mn-ea"/>
          <a:cs typeface="+mn-cs"/>
        </a:defRPr>
      </a:lvl7pPr>
      <a:lvl8pPr marL="4715895" algn="l" defTabSz="673699" rtl="0" eaLnBrk="1" latinLnBrk="0" hangingPunct="1">
        <a:defRPr sz="2700" kern="1200">
          <a:solidFill>
            <a:schemeClr val="tx1"/>
          </a:solidFill>
          <a:latin typeface="+mn-lt"/>
          <a:ea typeface="+mn-ea"/>
          <a:cs typeface="+mn-cs"/>
        </a:defRPr>
      </a:lvl8pPr>
      <a:lvl9pPr marL="5389594" algn="l" defTabSz="673699"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94" y="216416"/>
            <a:ext cx="13003053" cy="655015"/>
          </a:xfrm>
        </p:spPr>
        <p:txBody>
          <a:bodyPr>
            <a:noAutofit/>
          </a:bodyPr>
          <a:lstStyle/>
          <a:p>
            <a:r>
              <a:rPr lang="en-US" sz="2800" dirty="0" smtClean="0"/>
              <a:t>Date_______  </a:t>
            </a:r>
            <a:r>
              <a:rPr lang="en-US" sz="3600" b="1" dirty="0" smtClean="0"/>
              <a:t>Class Results for Digital Balance and BTB</a:t>
            </a:r>
            <a:r>
              <a:rPr lang="en-US" sz="2800" dirty="0" smtClean="0"/>
              <a:t> Class __________</a:t>
            </a:r>
            <a:r>
              <a:rPr lang="en-US" sz="3600" b="1" dirty="0" smtClean="0"/>
              <a:t>    </a:t>
            </a:r>
            <a:endParaRPr lang="en-US" sz="36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58164771"/>
              </p:ext>
            </p:extLst>
          </p:nvPr>
        </p:nvGraphicFramePr>
        <p:xfrm>
          <a:off x="722394" y="1219950"/>
          <a:ext cx="13003214" cy="7315200"/>
        </p:xfrm>
        <a:graphic>
          <a:graphicData uri="http://schemas.openxmlformats.org/drawingml/2006/table">
            <a:tbl>
              <a:tblPr firstRow="1" bandRow="1">
                <a:tableStyleId>{5940675A-B579-460E-94D1-54222C63F5DA}</a:tableStyleId>
              </a:tblPr>
              <a:tblGrid>
                <a:gridCol w="1857602"/>
                <a:gridCol w="1857602"/>
                <a:gridCol w="1857602"/>
                <a:gridCol w="1857602"/>
                <a:gridCol w="1857602"/>
                <a:gridCol w="1857602"/>
                <a:gridCol w="1857602"/>
              </a:tblGrid>
              <a:tr h="370840">
                <a:tc>
                  <a:txBody>
                    <a:bodyPr/>
                    <a:lstStyle/>
                    <a:p>
                      <a:pPr algn="ctr">
                        <a:lnSpc>
                          <a:spcPct val="150000"/>
                        </a:lnSpc>
                      </a:pPr>
                      <a:r>
                        <a:rPr lang="en-US" sz="2800" b="1" i="1" dirty="0" smtClean="0"/>
                        <a:t>Group</a:t>
                      </a:r>
                      <a:endParaRPr lang="en-US" sz="2800" b="1" i="1" dirty="0"/>
                    </a:p>
                  </a:txBody>
                  <a:tcPr anchor="ctr"/>
                </a:tc>
                <a:tc>
                  <a:txBody>
                    <a:bodyPr/>
                    <a:lstStyle/>
                    <a:p>
                      <a:pPr algn="ctr">
                        <a:lnSpc>
                          <a:spcPct val="150000"/>
                        </a:lnSpc>
                      </a:pPr>
                      <a:r>
                        <a:rPr lang="en-US" sz="2800" b="1" i="1" dirty="0" smtClean="0"/>
                        <a:t>Paper Clip</a:t>
                      </a:r>
                      <a:endParaRPr lang="en-US" sz="2800" b="1" i="1" dirty="0"/>
                    </a:p>
                  </a:txBody>
                  <a:tcPr anchor="ctr"/>
                </a:tc>
                <a:tc>
                  <a:txBody>
                    <a:bodyPr/>
                    <a:lstStyle/>
                    <a:p>
                      <a:pPr algn="ctr">
                        <a:lnSpc>
                          <a:spcPct val="150000"/>
                        </a:lnSpc>
                      </a:pPr>
                      <a:r>
                        <a:rPr lang="en-US" sz="2800" b="1" i="1" smtClean="0"/>
                        <a:t>Straw</a:t>
                      </a:r>
                      <a:endParaRPr lang="en-US" sz="2800" b="1" i="1" dirty="0"/>
                    </a:p>
                  </a:txBody>
                  <a:tcPr anchor="ctr"/>
                </a:tc>
                <a:tc>
                  <a:txBody>
                    <a:bodyPr/>
                    <a:lstStyle/>
                    <a:p>
                      <a:pPr algn="ctr">
                        <a:lnSpc>
                          <a:spcPct val="150000"/>
                        </a:lnSpc>
                      </a:pPr>
                      <a:r>
                        <a:rPr lang="en-US" sz="2800" b="1" i="1" dirty="0" smtClean="0"/>
                        <a:t>Cup</a:t>
                      </a:r>
                      <a:r>
                        <a:rPr lang="en-US" sz="2800" b="1" i="1" baseline="0" dirty="0" smtClean="0"/>
                        <a:t> of BTB</a:t>
                      </a:r>
                      <a:endParaRPr lang="en-US" sz="2800" b="1" i="1" dirty="0"/>
                    </a:p>
                  </a:txBody>
                  <a:tcPr anchor="ctr"/>
                </a:tc>
                <a:tc>
                  <a:txBody>
                    <a:bodyPr/>
                    <a:lstStyle/>
                    <a:p>
                      <a:pPr algn="ctr">
                        <a:lnSpc>
                          <a:spcPct val="150000"/>
                        </a:lnSpc>
                      </a:pPr>
                      <a:r>
                        <a:rPr lang="en-US" sz="2800" b="1" i="1" dirty="0" smtClean="0"/>
                        <a:t>Pencil</a:t>
                      </a:r>
                      <a:endParaRPr lang="en-US" sz="2800" b="1" i="1" dirty="0"/>
                    </a:p>
                  </a:txBody>
                  <a:tcPr anchor="ctr"/>
                </a:tc>
                <a:tc>
                  <a:txBody>
                    <a:bodyPr/>
                    <a:lstStyle/>
                    <a:p>
                      <a:pPr algn="ctr">
                        <a:lnSpc>
                          <a:spcPct val="150000"/>
                        </a:lnSpc>
                      </a:pPr>
                      <a:r>
                        <a:rPr lang="en-US" sz="2800" b="1" i="1" dirty="0" smtClean="0"/>
                        <a:t>BTB before</a:t>
                      </a:r>
                      <a:endParaRPr lang="en-US" sz="2800" b="1" i="1" dirty="0"/>
                    </a:p>
                  </a:txBody>
                  <a:tcPr anchor="ctr"/>
                </a:tc>
                <a:tc>
                  <a:txBody>
                    <a:bodyPr/>
                    <a:lstStyle/>
                    <a:p>
                      <a:pPr algn="ctr">
                        <a:lnSpc>
                          <a:spcPct val="150000"/>
                        </a:lnSpc>
                      </a:pPr>
                      <a:r>
                        <a:rPr lang="en-US" sz="2800" b="1" i="1" dirty="0" smtClean="0"/>
                        <a:t>BTB</a:t>
                      </a:r>
                      <a:r>
                        <a:rPr lang="en-US" sz="2800" b="1" i="1" baseline="0" dirty="0" smtClean="0"/>
                        <a:t> after</a:t>
                      </a:r>
                      <a:endParaRPr lang="en-US" sz="2800" b="1" i="1" dirty="0"/>
                    </a:p>
                  </a:txBody>
                  <a:tcPr anchor="ctr"/>
                </a:tc>
              </a:tr>
              <a:tr h="370840">
                <a:tc>
                  <a:txBody>
                    <a:bodyPr/>
                    <a:lstStyle/>
                    <a:p>
                      <a:pPr algn="ctr">
                        <a:lnSpc>
                          <a:spcPct val="150000"/>
                        </a:lnSpc>
                      </a:pPr>
                      <a:r>
                        <a:rPr lang="en-US" sz="2800" b="1" i="1" dirty="0" smtClean="0"/>
                        <a:t>1</a:t>
                      </a:r>
                      <a:endParaRPr lang="en-US" sz="2800" b="1" i="1" dirty="0"/>
                    </a:p>
                  </a:txBody>
                  <a:tcPr anchor="ctr"/>
                </a:tc>
                <a:tc>
                  <a:txBody>
                    <a:bodyPr/>
                    <a:lstStyle/>
                    <a:p>
                      <a:pPr>
                        <a:lnSpc>
                          <a:spcPct val="150000"/>
                        </a:lnSpc>
                      </a:pPr>
                      <a:endParaRPr lang="en-US" sz="2800"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r>
              <a:tr h="370840">
                <a:tc>
                  <a:txBody>
                    <a:bodyPr/>
                    <a:lstStyle/>
                    <a:p>
                      <a:pPr algn="ctr">
                        <a:lnSpc>
                          <a:spcPct val="150000"/>
                        </a:lnSpc>
                      </a:pPr>
                      <a:r>
                        <a:rPr lang="en-US" sz="2800" b="1" i="1" dirty="0" smtClean="0"/>
                        <a:t>2</a:t>
                      </a:r>
                      <a:endParaRPr lang="en-US" sz="2800" b="1" i="1" dirty="0"/>
                    </a:p>
                  </a:txBody>
                  <a:tcPr anchor="ctr"/>
                </a:tc>
                <a:tc>
                  <a:txBody>
                    <a:bodyPr/>
                    <a:lstStyle/>
                    <a:p>
                      <a:pPr>
                        <a:lnSpc>
                          <a:spcPct val="150000"/>
                        </a:lnSpc>
                      </a:pPr>
                      <a:endParaRPr lang="en-US" sz="2800" dirty="0"/>
                    </a:p>
                  </a:txBody>
                  <a:tcPr anchor="ctr"/>
                </a:tc>
                <a:tc>
                  <a:txBody>
                    <a:bodyPr/>
                    <a:lstStyle/>
                    <a:p>
                      <a:pPr>
                        <a:lnSpc>
                          <a:spcPct val="150000"/>
                        </a:lnSpc>
                      </a:pPr>
                      <a:endParaRPr lang="en-US" sz="2800"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r>
              <a:tr h="370840">
                <a:tc>
                  <a:txBody>
                    <a:bodyPr/>
                    <a:lstStyle/>
                    <a:p>
                      <a:pPr algn="ctr">
                        <a:lnSpc>
                          <a:spcPct val="150000"/>
                        </a:lnSpc>
                      </a:pPr>
                      <a:r>
                        <a:rPr lang="en-US" sz="2800" b="1" i="1" dirty="0" smtClean="0"/>
                        <a:t>3</a:t>
                      </a:r>
                      <a:endParaRPr lang="en-US" sz="2800" b="1" i="1" dirty="0"/>
                    </a:p>
                  </a:txBody>
                  <a:tcPr anchor="ctr"/>
                </a:tc>
                <a:tc>
                  <a:txBody>
                    <a:bodyPr/>
                    <a:lstStyle/>
                    <a:p>
                      <a:pPr>
                        <a:lnSpc>
                          <a:spcPct val="150000"/>
                        </a:lnSpc>
                      </a:pPr>
                      <a:endParaRPr lang="en-US" sz="2800"/>
                    </a:p>
                  </a:txBody>
                  <a:tcPr anchor="ctr"/>
                </a:tc>
                <a:tc>
                  <a:txBody>
                    <a:bodyPr/>
                    <a:lstStyle/>
                    <a:p>
                      <a:pPr>
                        <a:lnSpc>
                          <a:spcPct val="150000"/>
                        </a:lnSpc>
                      </a:pPr>
                      <a:endParaRPr lang="en-US" sz="2800" dirty="0"/>
                    </a:p>
                  </a:txBody>
                  <a:tcPr anchor="ctr"/>
                </a:tc>
                <a:tc>
                  <a:txBody>
                    <a:bodyPr/>
                    <a:lstStyle/>
                    <a:p>
                      <a:pPr>
                        <a:lnSpc>
                          <a:spcPct val="150000"/>
                        </a:lnSpc>
                      </a:pPr>
                      <a:endParaRPr lang="en-US" sz="2800"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r>
              <a:tr h="370840">
                <a:tc>
                  <a:txBody>
                    <a:bodyPr/>
                    <a:lstStyle/>
                    <a:p>
                      <a:pPr algn="ctr">
                        <a:lnSpc>
                          <a:spcPct val="150000"/>
                        </a:lnSpc>
                      </a:pPr>
                      <a:r>
                        <a:rPr lang="en-US" sz="2800" b="1" i="1" dirty="0" smtClean="0"/>
                        <a:t>4</a:t>
                      </a:r>
                      <a:endParaRPr lang="en-US" sz="2800" b="1" i="1"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r>
              <a:tr h="370840">
                <a:tc>
                  <a:txBody>
                    <a:bodyPr/>
                    <a:lstStyle/>
                    <a:p>
                      <a:pPr algn="ctr">
                        <a:lnSpc>
                          <a:spcPct val="150000"/>
                        </a:lnSpc>
                      </a:pPr>
                      <a:r>
                        <a:rPr lang="en-US" sz="2800" b="1" i="1" dirty="0" smtClean="0"/>
                        <a:t>5</a:t>
                      </a:r>
                      <a:endParaRPr lang="en-US" sz="2800" b="1" i="1"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dirty="0"/>
                    </a:p>
                  </a:txBody>
                  <a:tcPr anchor="ctr"/>
                </a:tc>
                <a:tc>
                  <a:txBody>
                    <a:bodyPr/>
                    <a:lstStyle/>
                    <a:p>
                      <a:pPr>
                        <a:lnSpc>
                          <a:spcPct val="150000"/>
                        </a:lnSpc>
                      </a:pPr>
                      <a:endParaRPr lang="en-US" sz="2800"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r>
              <a:tr h="370840">
                <a:tc>
                  <a:txBody>
                    <a:bodyPr/>
                    <a:lstStyle/>
                    <a:p>
                      <a:pPr algn="ctr">
                        <a:lnSpc>
                          <a:spcPct val="150000"/>
                        </a:lnSpc>
                      </a:pPr>
                      <a:r>
                        <a:rPr lang="en-US" sz="2800" b="1" i="1" dirty="0" smtClean="0"/>
                        <a:t>6</a:t>
                      </a:r>
                      <a:endParaRPr lang="en-US" sz="2800" b="1" i="1"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dirty="0"/>
                    </a:p>
                  </a:txBody>
                  <a:tcPr anchor="ctr"/>
                </a:tc>
                <a:tc>
                  <a:txBody>
                    <a:bodyPr/>
                    <a:lstStyle/>
                    <a:p>
                      <a:pPr>
                        <a:lnSpc>
                          <a:spcPct val="150000"/>
                        </a:lnSpc>
                      </a:pPr>
                      <a:endParaRPr lang="en-US" sz="2800" dirty="0"/>
                    </a:p>
                  </a:txBody>
                  <a:tcPr anchor="ctr"/>
                </a:tc>
                <a:tc>
                  <a:txBody>
                    <a:bodyPr/>
                    <a:lstStyle/>
                    <a:p>
                      <a:pPr>
                        <a:lnSpc>
                          <a:spcPct val="150000"/>
                        </a:lnSpc>
                      </a:pPr>
                      <a:endParaRPr lang="en-US" sz="2800" dirty="0"/>
                    </a:p>
                  </a:txBody>
                  <a:tcPr anchor="ctr"/>
                </a:tc>
                <a:tc>
                  <a:txBody>
                    <a:bodyPr/>
                    <a:lstStyle/>
                    <a:p>
                      <a:pPr>
                        <a:lnSpc>
                          <a:spcPct val="150000"/>
                        </a:lnSpc>
                      </a:pPr>
                      <a:endParaRPr lang="en-US" sz="2800"/>
                    </a:p>
                  </a:txBody>
                  <a:tcPr anchor="ctr"/>
                </a:tc>
              </a:tr>
              <a:tr h="370840">
                <a:tc>
                  <a:txBody>
                    <a:bodyPr/>
                    <a:lstStyle/>
                    <a:p>
                      <a:pPr algn="ctr">
                        <a:lnSpc>
                          <a:spcPct val="150000"/>
                        </a:lnSpc>
                      </a:pPr>
                      <a:r>
                        <a:rPr lang="en-US" sz="2800" b="1" i="1" dirty="0" smtClean="0"/>
                        <a:t>7</a:t>
                      </a:r>
                      <a:endParaRPr lang="en-US" sz="2800" b="1" i="1"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dirty="0"/>
                    </a:p>
                  </a:txBody>
                  <a:tcPr anchor="ctr"/>
                </a:tc>
                <a:tc>
                  <a:txBody>
                    <a:bodyPr/>
                    <a:lstStyle/>
                    <a:p>
                      <a:pPr>
                        <a:lnSpc>
                          <a:spcPct val="150000"/>
                        </a:lnSpc>
                      </a:pPr>
                      <a:endParaRPr lang="en-US" sz="2800" dirty="0"/>
                    </a:p>
                  </a:txBody>
                  <a:tcPr anchor="ctr"/>
                </a:tc>
                <a:tc>
                  <a:txBody>
                    <a:bodyPr/>
                    <a:lstStyle/>
                    <a:p>
                      <a:pPr>
                        <a:lnSpc>
                          <a:spcPct val="150000"/>
                        </a:lnSpc>
                      </a:pPr>
                      <a:endParaRPr lang="en-US" sz="2800"/>
                    </a:p>
                  </a:txBody>
                  <a:tcPr anchor="ctr"/>
                </a:tc>
              </a:tr>
              <a:tr h="370840">
                <a:tc>
                  <a:txBody>
                    <a:bodyPr/>
                    <a:lstStyle/>
                    <a:p>
                      <a:pPr algn="ctr">
                        <a:lnSpc>
                          <a:spcPct val="150000"/>
                        </a:lnSpc>
                      </a:pPr>
                      <a:r>
                        <a:rPr lang="en-US" sz="2800" b="1" i="1" dirty="0" smtClean="0"/>
                        <a:t>8</a:t>
                      </a:r>
                      <a:endParaRPr lang="en-US" sz="2800" b="1" i="1"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dirty="0"/>
                    </a:p>
                  </a:txBody>
                  <a:tcPr anchor="ctr"/>
                </a:tc>
                <a:tc>
                  <a:txBody>
                    <a:bodyPr/>
                    <a:lstStyle/>
                    <a:p>
                      <a:pPr>
                        <a:lnSpc>
                          <a:spcPct val="150000"/>
                        </a:lnSpc>
                      </a:pPr>
                      <a:endParaRPr lang="en-US" sz="2800" dirty="0"/>
                    </a:p>
                  </a:txBody>
                  <a:tcPr anchor="ctr"/>
                </a:tc>
                <a:tc>
                  <a:txBody>
                    <a:bodyPr/>
                    <a:lstStyle/>
                    <a:p>
                      <a:pPr>
                        <a:lnSpc>
                          <a:spcPct val="150000"/>
                        </a:lnSpc>
                      </a:pPr>
                      <a:endParaRPr lang="en-US" sz="2800"/>
                    </a:p>
                  </a:txBody>
                  <a:tcPr anchor="ctr"/>
                </a:tc>
              </a:tr>
              <a:tr h="370840">
                <a:tc>
                  <a:txBody>
                    <a:bodyPr/>
                    <a:lstStyle/>
                    <a:p>
                      <a:pPr algn="ctr">
                        <a:lnSpc>
                          <a:spcPct val="150000"/>
                        </a:lnSpc>
                      </a:pPr>
                      <a:r>
                        <a:rPr lang="en-US" sz="2800" b="1" i="1" dirty="0" smtClean="0"/>
                        <a:t>Average</a:t>
                      </a:r>
                      <a:endParaRPr lang="en-US" sz="2800" b="1" i="1" dirty="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a:p>
                  </a:txBody>
                  <a:tcPr anchor="ctr"/>
                </a:tc>
                <a:tc>
                  <a:txBody>
                    <a:bodyPr/>
                    <a:lstStyle/>
                    <a:p>
                      <a:pPr>
                        <a:lnSpc>
                          <a:spcPct val="150000"/>
                        </a:lnSpc>
                      </a:pPr>
                      <a:endParaRPr lang="en-US" sz="2800" dirty="0"/>
                    </a:p>
                  </a:txBody>
                  <a:tcPr anchor="ctr"/>
                </a:tc>
                <a:tc>
                  <a:txBody>
                    <a:bodyPr/>
                    <a:lstStyle/>
                    <a:p>
                      <a:pPr>
                        <a:lnSpc>
                          <a:spcPct val="150000"/>
                        </a:lnSpc>
                      </a:pPr>
                      <a:endParaRPr lang="en-US" sz="2800" dirty="0"/>
                    </a:p>
                  </a:txBody>
                  <a:tcPr anchor="ctr"/>
                </a:tc>
              </a:tr>
            </a:tbl>
          </a:graphicData>
        </a:graphic>
      </p:graphicFrame>
    </p:spTree>
    <p:extLst>
      <p:ext uri="{BB962C8B-B14F-4D97-AF65-F5344CB8AC3E}">
        <p14:creationId xmlns:p14="http://schemas.microsoft.com/office/powerpoint/2010/main" val="40074449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509</TotalTime>
  <Words>31</Words>
  <Application>Microsoft Macintosh PowerPoint</Application>
  <PresentationFormat>Custom</PresentationFormat>
  <Paragraphs>17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Date_______  Class Results for Digital Balance and BTB Class __________    </vt:lpstr>
    </vt:vector>
  </TitlesOfParts>
  <Company>MSU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Tool for Molecular Models Start by making the molecules of the reactants and putting them on the reactants side, then rearrange the atoms and energy units to show the products.</dc:title>
  <dc:creator>Andy Anderson</dc:creator>
  <cp:lastModifiedBy>Hannah Miller</cp:lastModifiedBy>
  <cp:revision>23</cp:revision>
  <dcterms:created xsi:type="dcterms:W3CDTF">2012-07-02T11:12:04Z</dcterms:created>
  <dcterms:modified xsi:type="dcterms:W3CDTF">2015-07-01T14:11:26Z</dcterms:modified>
</cp:coreProperties>
</file>