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handoutMasterIdLst>
    <p:handoutMasterId r:id="rId30"/>
  </p:handoutMasterIdLst>
  <p:sldIdLst>
    <p:sldId id="279" r:id="rId5"/>
    <p:sldId id="303" r:id="rId6"/>
    <p:sldId id="309" r:id="rId7"/>
    <p:sldId id="283" r:id="rId8"/>
    <p:sldId id="284" r:id="rId9"/>
    <p:sldId id="285" r:id="rId10"/>
    <p:sldId id="287" r:id="rId11"/>
    <p:sldId id="304" r:id="rId12"/>
    <p:sldId id="289" r:id="rId13"/>
    <p:sldId id="302" r:id="rId14"/>
    <p:sldId id="305" r:id="rId15"/>
    <p:sldId id="291" r:id="rId16"/>
    <p:sldId id="292" r:id="rId17"/>
    <p:sldId id="286" r:id="rId18"/>
    <p:sldId id="293" r:id="rId19"/>
    <p:sldId id="294" r:id="rId20"/>
    <p:sldId id="295" r:id="rId21"/>
    <p:sldId id="296" r:id="rId22"/>
    <p:sldId id="297" r:id="rId23"/>
    <p:sldId id="352" r:id="rId24"/>
    <p:sldId id="371" r:id="rId25"/>
    <p:sldId id="335" r:id="rId26"/>
    <p:sldId id="298" r:id="rId27"/>
    <p:sldId id="299"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96"/>
    <p:restoredTop sz="63501" autoAdjust="0"/>
  </p:normalViewPr>
  <p:slideViewPr>
    <p:cSldViewPr snapToGrid="0" snapToObjects="1">
      <p:cViewPr varScale="1">
        <p:scale>
          <a:sx n="55" d="100"/>
          <a:sy n="55" d="100"/>
        </p:scale>
        <p:origin x="2304" y="19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22DF50D-21D7-7F4E-8017-195F3FC74AC2}" type="datetimeFigureOut">
              <a:rPr lang="en-US" smtClean="0"/>
              <a:pPr/>
              <a:t>8/19/21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6EC0993-5D4C-D840-8BBD-4837800D5D2B}" type="slidenum">
              <a:rPr lang="en-US" smtClean="0"/>
              <a:pPr/>
              <a:t>‹#›</a:t>
            </a:fld>
            <a:endParaRPr lang="en-US"/>
          </a:p>
        </p:txBody>
      </p:sp>
    </p:spTree>
    <p:extLst>
      <p:ext uri="{BB962C8B-B14F-4D97-AF65-F5344CB8AC3E}">
        <p14:creationId xmlns:p14="http://schemas.microsoft.com/office/powerpoint/2010/main" val="42224868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348E9A-9C9B-F845-9A60-0AEE82910B40}" type="datetimeFigureOut">
              <a:rPr lang="en-US" smtClean="0"/>
              <a:pPr/>
              <a:t>8/19/21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6B7EDE-1D34-AF43-A72F-F106018D4F39}" type="slidenum">
              <a:rPr lang="en-US" smtClean="0"/>
              <a:pPr/>
              <a:t>‹#›</a:t>
            </a:fld>
            <a:endParaRPr lang="en-US"/>
          </a:p>
        </p:txBody>
      </p:sp>
    </p:spTree>
    <p:extLst>
      <p:ext uri="{BB962C8B-B14F-4D97-AF65-F5344CB8AC3E}">
        <p14:creationId xmlns:p14="http://schemas.microsoft.com/office/powerpoint/2010/main" val="292283684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 Craig</a:t>
            </a:r>
            <a:r>
              <a:rPr lang="en-US" baseline="0" dirty="0"/>
              <a:t> Douglas, Michigan State University</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a:t>
            </a:fld>
            <a:endParaRPr lang="en-US"/>
          </a:p>
        </p:txBody>
      </p:sp>
    </p:spTree>
    <p:extLst>
      <p:ext uri="{BB962C8B-B14F-4D97-AF65-F5344CB8AC3E}">
        <p14:creationId xmlns:p14="http://schemas.microsoft.com/office/powerpoint/2010/main" val="2939916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Slide 10 shows an </a:t>
            </a:r>
            <a:r>
              <a:rPr lang="en-US" sz="1200" b="1" kern="1200" dirty="0">
                <a:solidFill>
                  <a:schemeClr val="tx1"/>
                </a:solidFill>
                <a:effectLst/>
                <a:latin typeface="+mn-lt"/>
                <a:ea typeface="+mn-ea"/>
                <a:cs typeface="+mn-cs"/>
              </a:rPr>
              <a:t>important message</a:t>
            </a:r>
            <a:r>
              <a:rPr lang="en-US" sz="1200" kern="1200" dirty="0">
                <a:solidFill>
                  <a:schemeClr val="tx1"/>
                </a:solidFill>
                <a:effectLst/>
                <a:latin typeface="+mn-lt"/>
                <a:ea typeface="+mn-ea"/>
                <a:cs typeface="+mn-cs"/>
              </a:rPr>
              <a:t>: after students create their reactant molecules, make sure they put away all unused pieces of their molecule kits. This helps reinforce that the matter and energy in the reactants are conserved through the chemical change, and that only the materials from the reactants are used to build the products.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Accommodations: Arrange the molecules along with students so they have a step-by-step model of what the molecules should look like.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Use the Carbon TIME: Molecular Modeling Ethanol Video if doing in-person molecular modeling is not possible, or to support absent students.</a:t>
            </a:r>
            <a:r>
              <a:rPr lang="en-US" dirty="0">
                <a:effectLst/>
              </a:rPr>
              <a:t> </a:t>
            </a: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10</a:t>
            </a:fld>
            <a:endParaRPr lang="en-US"/>
          </a:p>
        </p:txBody>
      </p:sp>
    </p:spTree>
    <p:extLst>
      <p:ext uri="{BB962C8B-B14F-4D97-AF65-F5344CB8AC3E}">
        <p14:creationId xmlns:p14="http://schemas.microsoft.com/office/powerpoint/2010/main" val="190795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construct a model of the chemical change.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Tell students to follow the instructions the worksheet to construct their products.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Show slide 11 of the</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PPT and have students re-arrange the atoms to make molecules of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and H</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O. To do this, they will need to move their molecules from the reactants side to the products side of the 11 x 17 Placemat</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Explain to students that atoms last forever, so they should not add or subtract atoms when they change the reactant molecule into product molecules.</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Accommodations: Arrange the molecules along with students so they have a step-by-step model of what the molecules should look like.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Use the Carbon TIME: Molecular Modeling Ethanol Video if doing in-person molecular modeling is not possible, or to support absent students.</a:t>
            </a:r>
            <a:r>
              <a:rPr lang="en-US" dirty="0">
                <a:effectLst/>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11</a:t>
            </a:fld>
            <a:endParaRPr lang="en-US"/>
          </a:p>
        </p:txBody>
      </p:sp>
    </p:spTree>
    <p:extLst>
      <p:ext uri="{BB962C8B-B14F-4D97-AF65-F5344CB8AC3E}">
        <p14:creationId xmlns:p14="http://schemas.microsoft.com/office/powerpoint/2010/main" val="581621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Credit:</a:t>
            </a:r>
            <a:r>
              <a:rPr lang="en-US" sz="1200" kern="1200" baseline="0" dirty="0">
                <a:solidFill>
                  <a:schemeClr val="tx1"/>
                </a:solidFill>
                <a:effectLst/>
                <a:latin typeface="+mn-lt"/>
                <a:ea typeface="+mn-ea"/>
                <a:cs typeface="+mn-cs"/>
              </a:rPr>
              <a:t> Michigan State University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Show students Slide 12 to make a comparison between the reactants and the products.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Accommodations: Arrange the molecules along with students so they have a step-by-step model of what the molecules should look like.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Use the Carbon TIME: Molecular Modeling Ethanol Video if doing in-person molecular modeling is not possible, or to support absent students.</a:t>
            </a:r>
            <a:r>
              <a:rPr lang="en-US" dirty="0">
                <a:effectLst/>
              </a:rPr>
              <a:t> </a:t>
            </a: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12</a:t>
            </a:fld>
            <a:endParaRPr lang="en-US"/>
          </a:p>
        </p:txBody>
      </p:sp>
    </p:spTree>
    <p:extLst>
      <p:ext uri="{BB962C8B-B14F-4D97-AF65-F5344CB8AC3E}">
        <p14:creationId xmlns:p14="http://schemas.microsoft.com/office/powerpoint/2010/main" val="3378425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Credit:</a:t>
            </a:r>
            <a:r>
              <a:rPr lang="en-US" sz="1200" kern="1200" baseline="0" dirty="0">
                <a:solidFill>
                  <a:schemeClr val="tx1"/>
                </a:solidFill>
                <a:effectLst/>
                <a:latin typeface="+mn-lt"/>
                <a:ea typeface="+mn-ea"/>
                <a:cs typeface="+mn-cs"/>
              </a:rPr>
              <a:t> Michigan State University</a:t>
            </a:r>
          </a:p>
          <a:p>
            <a:pPr lvl="0"/>
            <a:endParaRPr lang="en-US" sz="1200" kern="1200" baseline="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Show students Slide 13 to make a comparison between the reactants and the products.</a:t>
            </a:r>
            <a:r>
              <a:rPr lang="en-US" dirty="0">
                <a:effectLst/>
              </a:rPr>
              <a:t> </a:t>
            </a:r>
          </a:p>
          <a:p>
            <a:endParaRPr lang="en-US" sz="1200" i="1" kern="1200">
              <a:solidFill>
                <a:schemeClr val="tx1"/>
              </a:solidFill>
              <a:effectLst/>
              <a:latin typeface="+mn-lt"/>
              <a:ea typeface="+mn-ea"/>
              <a:cs typeface="+mn-cs"/>
            </a:endParaRPr>
          </a:p>
          <a:p>
            <a:r>
              <a:rPr lang="en-US" sz="1200" i="1" kern="1200">
                <a:solidFill>
                  <a:schemeClr val="tx1"/>
                </a:solidFill>
                <a:effectLst/>
                <a:latin typeface="+mn-lt"/>
                <a:ea typeface="+mn-ea"/>
                <a:cs typeface="+mn-cs"/>
              </a:rPr>
              <a:t>Accommodations</a:t>
            </a:r>
            <a:r>
              <a:rPr lang="en-US" sz="1200" i="1" kern="1200" dirty="0">
                <a:solidFill>
                  <a:schemeClr val="tx1"/>
                </a:solidFill>
                <a:effectLst/>
                <a:latin typeface="+mn-lt"/>
                <a:ea typeface="+mn-ea"/>
                <a:cs typeface="+mn-cs"/>
              </a:rPr>
              <a:t>: Arrange the molecules along with students so they have a step-by-step model of what the molecules should look like.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Use the Carbon TIME: Molecular Modeling Ethanol Video if doing in-person molecular modeling is not possible, or to support absent students.</a:t>
            </a:r>
            <a:r>
              <a:rPr lang="en-US" dirty="0">
                <a:effectLst/>
              </a:rPr>
              <a:t> </a:t>
            </a: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13</a:t>
            </a:fld>
            <a:endParaRPr lang="en-US"/>
          </a:p>
        </p:txBody>
      </p:sp>
    </p:spTree>
    <p:extLst>
      <p:ext uri="{BB962C8B-B14F-4D97-AF65-F5344CB8AC3E}">
        <p14:creationId xmlns:p14="http://schemas.microsoft.com/office/powerpoint/2010/main" val="3378425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lvl="0"/>
            <a:r>
              <a:rPr lang="en-US" sz="1200" kern="1200" dirty="0">
                <a:solidFill>
                  <a:schemeClr val="tx1"/>
                </a:solidFill>
                <a:effectLst/>
                <a:latin typeface="+mn-lt"/>
                <a:ea typeface="+mn-ea"/>
                <a:cs typeface="+mn-cs"/>
              </a:rPr>
              <a:t>Credit:</a:t>
            </a:r>
            <a:r>
              <a:rPr lang="en-US" sz="1200" kern="1200" baseline="0" dirty="0">
                <a:solidFill>
                  <a:schemeClr val="tx1"/>
                </a:solidFill>
                <a:effectLst/>
                <a:latin typeface="+mn-lt"/>
                <a:ea typeface="+mn-ea"/>
                <a:cs typeface="+mn-cs"/>
              </a:rPr>
              <a:t> Craig Douglas, Michigan State University</a:t>
            </a:r>
          </a:p>
          <a:p>
            <a:pPr lvl="0"/>
            <a:endParaRPr lang="en-US" sz="1200" kern="1200" baseline="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Have students watch an animation of the chemical change.</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slides 14-19 in the PPT to help students make connections between what is happening in the animation and the molecular models they made.</a:t>
            </a:r>
          </a:p>
          <a:p>
            <a:r>
              <a:rPr lang="en-US" sz="1200" kern="1200" dirty="0">
                <a:solidFill>
                  <a:schemeClr val="tx1"/>
                </a:solidFill>
                <a:effectLst/>
                <a:latin typeface="+mn-lt"/>
                <a:ea typeface="+mn-ea"/>
                <a:cs typeface="+mn-cs"/>
              </a:rPr>
              <a:t>For each slide, focus on different atoms and forms of energy and how they change. The animation draws attention to where they atoms begin and end in the reaction.</a:t>
            </a:r>
            <a:endParaRPr lang="en-US" sz="1200" kern="1200" baseline="0" dirty="0">
              <a:solidFill>
                <a:schemeClr val="tx1"/>
              </a:solidFill>
              <a:effectLst/>
              <a:latin typeface="+mn-lt"/>
              <a:ea typeface="+mn-ea"/>
              <a:cs typeface="+mn-cs"/>
            </a:endParaRP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87D93A-C588-4C71-AC47-FB6172C6A9CD}" type="slidenum">
              <a:rPr lang="en-US" smtClean="0"/>
              <a:pPr fontAlgn="base">
                <a:spcBef>
                  <a:spcPct val="0"/>
                </a:spcBef>
                <a:spcAft>
                  <a:spcPct val="0"/>
                </a:spcAft>
                <a:defRPr/>
              </a:pPr>
              <a:t>14</a:t>
            </a:fld>
            <a:endParaRPr lang="en-US"/>
          </a:p>
        </p:txBody>
      </p:sp>
    </p:spTree>
    <p:extLst>
      <p:ext uri="{BB962C8B-B14F-4D97-AF65-F5344CB8AC3E}">
        <p14:creationId xmlns:p14="http://schemas.microsoft.com/office/powerpoint/2010/main" val="3663149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lvl="0"/>
            <a:r>
              <a:rPr lang="en-US" sz="1200" kern="1200" dirty="0">
                <a:solidFill>
                  <a:schemeClr val="tx1"/>
                </a:solidFill>
                <a:effectLst/>
                <a:latin typeface="+mn-lt"/>
                <a:ea typeface="+mn-ea"/>
                <a:cs typeface="+mn-cs"/>
              </a:rPr>
              <a:t>Credit:</a:t>
            </a:r>
            <a:r>
              <a:rPr lang="en-US" sz="1200" kern="1200" baseline="0" dirty="0">
                <a:solidFill>
                  <a:schemeClr val="tx1"/>
                </a:solidFill>
                <a:effectLst/>
                <a:latin typeface="+mn-lt"/>
                <a:ea typeface="+mn-ea"/>
                <a:cs typeface="+mn-cs"/>
              </a:rPr>
              <a:t> Craig Douglas, Michigan State University</a:t>
            </a:r>
          </a:p>
          <a:p>
            <a:pPr lvl="0"/>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slides 14-19 in the PPT to help students make connections between what is happening in the animation and the molecular models they made.</a:t>
            </a:r>
          </a:p>
          <a:p>
            <a:r>
              <a:rPr lang="en-US" sz="1200" kern="1200" dirty="0">
                <a:solidFill>
                  <a:schemeClr val="tx1"/>
                </a:solidFill>
                <a:effectLst/>
                <a:latin typeface="+mn-lt"/>
                <a:ea typeface="+mn-ea"/>
                <a:cs typeface="+mn-cs"/>
              </a:rPr>
              <a:t>For each slide, focus on different atoms and forms of energy and how they change. The animation draws attention to where they atoms begin and end in the reaction.</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Focus on carbon atoms.</a:t>
            </a:r>
          </a:p>
        </p:txBody>
      </p:sp>
      <p:sp>
        <p:nvSpPr>
          <p:cNvPr id="1331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r" eaLnBrk="1" hangingPunct="1"/>
            <a:fld id="{C7B69619-95A2-45B0-B3CA-CEC19C749534}" type="slidenum">
              <a:rPr lang="en-US" sz="1200">
                <a:latin typeface="Calibri" pitchFamily="34" charset="0"/>
              </a:rPr>
              <a:pPr algn="r" eaLnBrk="1" hangingPunct="1"/>
              <a:t>15</a:t>
            </a:fld>
            <a:endParaRPr lang="en-US" sz="1200">
              <a:latin typeface="Calibri" pitchFamily="34" charset="0"/>
            </a:endParaRPr>
          </a:p>
        </p:txBody>
      </p:sp>
    </p:spTree>
    <p:extLst>
      <p:ext uri="{BB962C8B-B14F-4D97-AF65-F5344CB8AC3E}">
        <p14:creationId xmlns:p14="http://schemas.microsoft.com/office/powerpoint/2010/main" val="3087898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lvl="0"/>
            <a:r>
              <a:rPr lang="en-US" sz="1200" kern="1200" dirty="0">
                <a:solidFill>
                  <a:schemeClr val="tx1"/>
                </a:solidFill>
                <a:effectLst/>
                <a:latin typeface="+mn-lt"/>
                <a:ea typeface="+mn-ea"/>
                <a:cs typeface="+mn-cs"/>
              </a:rPr>
              <a:t>Credit:</a:t>
            </a:r>
            <a:r>
              <a:rPr lang="en-US" sz="1200" kern="1200" baseline="0" dirty="0">
                <a:solidFill>
                  <a:schemeClr val="tx1"/>
                </a:solidFill>
                <a:effectLst/>
                <a:latin typeface="+mn-lt"/>
                <a:ea typeface="+mn-ea"/>
                <a:cs typeface="+mn-cs"/>
              </a:rPr>
              <a:t> Craig Douglas, Michigan State University</a:t>
            </a:r>
          </a:p>
          <a:p>
            <a:pPr lvl="0"/>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slides 14-19 in the PPT to help students make connections between what is happening in the animation and the molecular models they made.</a:t>
            </a:r>
          </a:p>
          <a:p>
            <a:r>
              <a:rPr lang="en-US" sz="1200" kern="1200" dirty="0">
                <a:solidFill>
                  <a:schemeClr val="tx1"/>
                </a:solidFill>
                <a:effectLst/>
                <a:latin typeface="+mn-lt"/>
                <a:ea typeface="+mn-ea"/>
                <a:cs typeface="+mn-cs"/>
              </a:rPr>
              <a:t>For each slide, focus on different atoms and forms of energy and how they change. The animation draws attention to where they atoms begin and end in the reaction.</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Focus on oxygen atoms.</a:t>
            </a:r>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F415C7-A92D-40A7-8615-E6EE9C89D1DA}" type="slidenum">
              <a:rPr lang="en-US" smtClean="0"/>
              <a:pPr fontAlgn="base">
                <a:spcBef>
                  <a:spcPct val="0"/>
                </a:spcBef>
                <a:spcAft>
                  <a:spcPct val="0"/>
                </a:spcAft>
                <a:defRPr/>
              </a:pPr>
              <a:t>16</a:t>
            </a:fld>
            <a:endParaRPr lang="en-US"/>
          </a:p>
        </p:txBody>
      </p:sp>
    </p:spTree>
    <p:extLst>
      <p:ext uri="{BB962C8B-B14F-4D97-AF65-F5344CB8AC3E}">
        <p14:creationId xmlns:p14="http://schemas.microsoft.com/office/powerpoint/2010/main" val="429496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lvl="0"/>
            <a:r>
              <a:rPr lang="en-US" sz="1200" kern="1200" dirty="0">
                <a:solidFill>
                  <a:schemeClr val="tx1"/>
                </a:solidFill>
                <a:effectLst/>
                <a:latin typeface="+mn-lt"/>
                <a:ea typeface="+mn-ea"/>
                <a:cs typeface="+mn-cs"/>
              </a:rPr>
              <a:t>Credit:</a:t>
            </a:r>
            <a:r>
              <a:rPr lang="en-US" sz="1200" kern="1200" baseline="0" dirty="0">
                <a:solidFill>
                  <a:schemeClr val="tx1"/>
                </a:solidFill>
                <a:effectLst/>
                <a:latin typeface="+mn-lt"/>
                <a:ea typeface="+mn-ea"/>
                <a:cs typeface="+mn-cs"/>
              </a:rPr>
              <a:t> Craig Douglas, Michigan State University</a:t>
            </a:r>
          </a:p>
          <a:p>
            <a:pPr lvl="0"/>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slides 14-19 in the PPT to help students make connections between what is happening in the animation and the molecular models they made.</a:t>
            </a:r>
          </a:p>
          <a:p>
            <a:r>
              <a:rPr lang="en-US" sz="1200" kern="1200" dirty="0">
                <a:solidFill>
                  <a:schemeClr val="tx1"/>
                </a:solidFill>
                <a:effectLst/>
                <a:latin typeface="+mn-lt"/>
                <a:ea typeface="+mn-ea"/>
                <a:cs typeface="+mn-cs"/>
              </a:rPr>
              <a:t>For each slide, focus on different atoms and forms of energy and how they change. The animation draws attention to where they atoms begin and end in the reaction.</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Focus on hydrogen atoms.</a:t>
            </a:r>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3AE46D-6898-437A-8962-1CE2B28CAD96}" type="slidenum">
              <a:rPr lang="en-US" smtClean="0"/>
              <a:pPr fontAlgn="base">
                <a:spcBef>
                  <a:spcPct val="0"/>
                </a:spcBef>
                <a:spcAft>
                  <a:spcPct val="0"/>
                </a:spcAft>
                <a:defRPr/>
              </a:pPr>
              <a:t>17</a:t>
            </a:fld>
            <a:endParaRPr lang="en-US"/>
          </a:p>
        </p:txBody>
      </p:sp>
    </p:spTree>
    <p:extLst>
      <p:ext uri="{BB962C8B-B14F-4D97-AF65-F5344CB8AC3E}">
        <p14:creationId xmlns:p14="http://schemas.microsoft.com/office/powerpoint/2010/main" val="1916253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Credit:</a:t>
            </a:r>
            <a:r>
              <a:rPr lang="en-US" sz="1200" kern="1200" baseline="0" dirty="0">
                <a:solidFill>
                  <a:schemeClr val="tx1"/>
                </a:solidFill>
                <a:effectLst/>
                <a:latin typeface="+mn-lt"/>
                <a:ea typeface="+mn-ea"/>
                <a:cs typeface="+mn-cs"/>
              </a:rPr>
              <a:t> Craig Douglas, Michigan State University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slides 14-19 in the PPT to help students make connections between what is happening in the animation and the molecular models they made.</a:t>
            </a:r>
          </a:p>
          <a:p>
            <a:r>
              <a:rPr lang="en-US" sz="1200" kern="1200" dirty="0">
                <a:solidFill>
                  <a:schemeClr val="tx1"/>
                </a:solidFill>
                <a:effectLst/>
                <a:latin typeface="+mn-lt"/>
                <a:ea typeface="+mn-ea"/>
                <a:cs typeface="+mn-cs"/>
              </a:rPr>
              <a:t>For each slide, focus on different atoms and forms of energy and how they change. The animation draws attention to where they atoms begin and end in the reaction.</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Focus on chemical energy.</a:t>
            </a:r>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DE12D3-DA5B-4A3A-B6E0-2CD6F3048C0F}" type="slidenum">
              <a:rPr lang="en-US" smtClean="0"/>
              <a:pPr fontAlgn="base">
                <a:spcBef>
                  <a:spcPct val="0"/>
                </a:spcBef>
                <a:spcAft>
                  <a:spcPct val="0"/>
                </a:spcAft>
                <a:defRPr/>
              </a:pPr>
              <a:t>18</a:t>
            </a:fld>
            <a:endParaRPr lang="en-US"/>
          </a:p>
        </p:txBody>
      </p:sp>
    </p:spTree>
    <p:extLst>
      <p:ext uri="{BB962C8B-B14F-4D97-AF65-F5344CB8AC3E}">
        <p14:creationId xmlns:p14="http://schemas.microsoft.com/office/powerpoint/2010/main" val="1095309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lvl="0"/>
            <a:r>
              <a:rPr lang="en-US" sz="1200" kern="1200" dirty="0">
                <a:solidFill>
                  <a:schemeClr val="tx1"/>
                </a:solidFill>
                <a:effectLst/>
                <a:latin typeface="+mn-lt"/>
                <a:ea typeface="+mn-ea"/>
                <a:cs typeface="+mn-cs"/>
              </a:rPr>
              <a:t>Credit:</a:t>
            </a:r>
            <a:r>
              <a:rPr lang="en-US" sz="1200" kern="1200" baseline="0" dirty="0">
                <a:solidFill>
                  <a:schemeClr val="tx1"/>
                </a:solidFill>
                <a:effectLst/>
                <a:latin typeface="+mn-lt"/>
                <a:ea typeface="+mn-ea"/>
                <a:cs typeface="+mn-cs"/>
              </a:rPr>
              <a:t> Craig Douglas, Michigan State University</a:t>
            </a:r>
          </a:p>
          <a:p>
            <a:pPr lvl="0"/>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slides 14-19 in the PPT to help students make connections between what is happening in the animation and the molecular models they made.</a:t>
            </a:r>
          </a:p>
          <a:p>
            <a:r>
              <a:rPr lang="en-US" sz="1200" kern="1200" dirty="0">
                <a:solidFill>
                  <a:schemeClr val="tx1"/>
                </a:solidFill>
                <a:effectLst/>
                <a:latin typeface="+mn-lt"/>
                <a:ea typeface="+mn-ea"/>
                <a:cs typeface="+mn-cs"/>
              </a:rPr>
              <a:t>For each slide, focus on different atoms and forms of energy and how they change. The animation draws attention to where they atoms begin and end in the reaction.</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Focus on the rules that “Atoms last forever!” and “Energy lasts forever!”</a:t>
            </a:r>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1D7A9B-A1AD-4142-8E7A-B90ACFA7751D}" type="slidenum">
              <a:rPr lang="en-US" smtClean="0"/>
              <a:pPr fontAlgn="base">
                <a:spcBef>
                  <a:spcPct val="0"/>
                </a:spcBef>
                <a:spcAft>
                  <a:spcPct val="0"/>
                </a:spcAft>
                <a:defRPr/>
              </a:pPr>
              <a:t>19</a:t>
            </a:fld>
            <a:endParaRPr lang="en-US"/>
          </a:p>
        </p:txBody>
      </p:sp>
    </p:spTree>
    <p:extLst>
      <p:ext uri="{BB962C8B-B14F-4D97-AF65-F5344CB8AC3E}">
        <p14:creationId xmlns:p14="http://schemas.microsoft.com/office/powerpoint/2010/main" val="2417475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Use the instructional model to show students where they are in the course of the unit.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2 of the 4.4 Molecular Models for Ethanol Burning PPT.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2</a:t>
            </a:fld>
            <a:endParaRPr lang="en-US"/>
          </a:p>
        </p:txBody>
      </p:sp>
    </p:spTree>
    <p:extLst>
      <p:ext uri="{BB962C8B-B14F-4D97-AF65-F5344CB8AC3E}">
        <p14:creationId xmlns:p14="http://schemas.microsoft.com/office/powerpoint/2010/main" val="3816873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record their results.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20 in the PPT. </a:t>
            </a:r>
          </a:p>
          <a:p>
            <a:r>
              <a:rPr lang="en-US" sz="1200" kern="1200" dirty="0">
                <a:solidFill>
                  <a:schemeClr val="tx1"/>
                </a:solidFill>
                <a:effectLst/>
                <a:latin typeface="+mn-lt"/>
                <a:ea typeface="+mn-ea"/>
                <a:cs typeface="+mn-cs"/>
              </a:rPr>
              <a:t>Tell students to complete Part C of their worksheet to trace the atoms during the chemical change.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20</a:t>
            </a:fld>
            <a:endParaRPr lang="en-US"/>
          </a:p>
        </p:txBody>
      </p:sp>
    </p:spTree>
    <p:extLst>
      <p:ext uri="{BB962C8B-B14F-4D97-AF65-F5344CB8AC3E}">
        <p14:creationId xmlns:p14="http://schemas.microsoft.com/office/powerpoint/2010/main" val="906270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record their results.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21 in the PPT. </a:t>
            </a:r>
          </a:p>
          <a:p>
            <a:r>
              <a:rPr lang="en-US" sz="1200" kern="1200" dirty="0">
                <a:solidFill>
                  <a:schemeClr val="tx1"/>
                </a:solidFill>
                <a:effectLst/>
                <a:latin typeface="+mn-lt"/>
                <a:ea typeface="+mn-ea"/>
                <a:cs typeface="+mn-cs"/>
              </a:rPr>
              <a:t>Tell students to complete Part D of their worksheet to trace the energy during the chemical change.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21</a:t>
            </a:fld>
            <a:endParaRPr lang="en-US"/>
          </a:p>
        </p:txBody>
      </p:sp>
    </p:spTree>
    <p:extLst>
      <p:ext uri="{BB962C8B-B14F-4D97-AF65-F5344CB8AC3E}">
        <p14:creationId xmlns:p14="http://schemas.microsoft.com/office/powerpoint/2010/main" val="870492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Discuss results with the class.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22 in the PPT. </a:t>
            </a:r>
          </a:p>
          <a:p>
            <a:r>
              <a:rPr lang="en-US" sz="1200" kern="1200" dirty="0">
                <a:solidFill>
                  <a:schemeClr val="tx1"/>
                </a:solidFill>
                <a:effectLst/>
                <a:latin typeface="+mn-lt"/>
                <a:ea typeface="+mn-ea"/>
                <a:cs typeface="+mn-cs"/>
              </a:rPr>
              <a:t>Complete the “check yourself” questions with the class in Part E.</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22</a:t>
            </a:fld>
            <a:endParaRPr lang="en-US"/>
          </a:p>
        </p:txBody>
      </p:sp>
    </p:spTree>
    <p:extLst>
      <p:ext uri="{BB962C8B-B14F-4D97-AF65-F5344CB8AC3E}">
        <p14:creationId xmlns:p14="http://schemas.microsoft.com/office/powerpoint/2010/main" val="23967792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lvl="0"/>
            <a:r>
              <a:rPr lang="en-US" sz="1200" b="1" kern="1200" dirty="0">
                <a:solidFill>
                  <a:schemeClr val="tx1"/>
                </a:solidFill>
                <a:effectLst/>
                <a:latin typeface="+mn-lt"/>
                <a:ea typeface="+mn-ea"/>
                <a:cs typeface="+mn-cs"/>
              </a:rPr>
              <a:t>Help students write a balanced chemical equation on the worksheet.</a:t>
            </a: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After the discussion, tell students that now that they have represented a chemical change using molecular models and in animations, they will represent chemical change by writing the chemical equation.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Show Slide 23 of the presentation to guide students through the process of writing a balanced chemical equation for the combustion of ethanol. Tell students that these rules apply to all chemical reactions.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Tell students to write their equations in Part F of their</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worksheet.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Have students write their own chemical equations before comparing them with the one on Slide 24.</a:t>
            </a:r>
            <a:r>
              <a:rPr lang="en-US" dirty="0">
                <a:effectLst/>
              </a:rPr>
              <a:t> </a:t>
            </a:r>
            <a:endParaRPr lang="en-US" sz="1200" kern="1200" dirty="0">
              <a:solidFill>
                <a:schemeClr val="tx1"/>
              </a:solidFill>
              <a:effectLst/>
              <a:latin typeface="+mn-lt"/>
              <a:ea typeface="+mn-ea"/>
              <a:cs typeface="+mn-cs"/>
            </a:endParaRPr>
          </a:p>
        </p:txBody>
      </p:sp>
      <p:sp>
        <p:nvSpPr>
          <p:cNvPr id="73732" name="Slide Number Placeholder 3"/>
          <p:cNvSpPr>
            <a:spLocks noGrp="1"/>
          </p:cNvSpPr>
          <p:nvPr>
            <p:ph type="sldNum" sz="quarter" idx="5"/>
          </p:nvPr>
        </p:nvSpPr>
        <p:spPr bwMode="auto">
          <a:noFill/>
          <a:ln>
            <a:miter lim="800000"/>
            <a:headEnd/>
            <a:tailEnd/>
          </a:ln>
        </p:spPr>
        <p:txBody>
          <a:bodyPr/>
          <a:lstStyle/>
          <a:p>
            <a:fld id="{7189C2AA-9FAF-CB46-A9E1-A168A4D86603}" type="slidenum">
              <a:rPr lang="en-US" smtClean="0"/>
              <a:pPr/>
              <a:t>23</a:t>
            </a:fld>
            <a:endParaRPr lang="en-US"/>
          </a:p>
        </p:txBody>
      </p:sp>
    </p:spTree>
    <p:extLst>
      <p:ext uri="{BB962C8B-B14F-4D97-AF65-F5344CB8AC3E}">
        <p14:creationId xmlns:p14="http://schemas.microsoft.com/office/powerpoint/2010/main" val="28038160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lvl="0"/>
            <a:r>
              <a:rPr lang="en-US" sz="1200" b="1" kern="1200" dirty="0">
                <a:solidFill>
                  <a:schemeClr val="tx1"/>
                </a:solidFill>
                <a:effectLst/>
                <a:latin typeface="+mn-lt"/>
                <a:ea typeface="+mn-ea"/>
                <a:cs typeface="+mn-cs"/>
              </a:rPr>
              <a:t>Help students write a balanced chemical equation on the worksheet.</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Have </a:t>
            </a:r>
            <a:r>
              <a:rPr lang="en-US" sz="1200" kern="1200" dirty="0">
                <a:solidFill>
                  <a:schemeClr val="tx1"/>
                </a:solidFill>
                <a:effectLst/>
                <a:latin typeface="+mn-lt"/>
                <a:ea typeface="+mn-ea"/>
                <a:cs typeface="+mn-cs"/>
              </a:rPr>
              <a:t>students write their own chemical equations before comparing them with the one on Slide 24.</a:t>
            </a:r>
            <a:r>
              <a:rPr lang="en-US" dirty="0">
                <a:effectLst/>
              </a:rPr>
              <a:t> </a:t>
            </a:r>
            <a:endParaRPr lang="en-US" sz="1200" kern="1200" dirty="0">
              <a:solidFill>
                <a:schemeClr val="tx1"/>
              </a:solidFill>
              <a:effectLst/>
              <a:latin typeface="+mn-lt"/>
              <a:ea typeface="+mn-ea"/>
              <a:cs typeface="+mn-cs"/>
            </a:endParaRPr>
          </a:p>
        </p:txBody>
      </p:sp>
      <p:sp>
        <p:nvSpPr>
          <p:cNvPr id="75780" name="Slide Number Placeholder 3"/>
          <p:cNvSpPr>
            <a:spLocks noGrp="1"/>
          </p:cNvSpPr>
          <p:nvPr>
            <p:ph type="sldNum" sz="quarter" idx="5"/>
          </p:nvPr>
        </p:nvSpPr>
        <p:spPr bwMode="auto">
          <a:noFill/>
          <a:ln>
            <a:miter lim="800000"/>
            <a:headEnd/>
            <a:tailEnd/>
          </a:ln>
        </p:spPr>
        <p:txBody>
          <a:bodyPr/>
          <a:lstStyle/>
          <a:p>
            <a:fld id="{E78000DA-192D-B540-9C75-F142493C2F40}" type="slidenum">
              <a:rPr lang="en-US" smtClean="0"/>
              <a:pPr/>
              <a:t>24</a:t>
            </a:fld>
            <a:endParaRPr lang="en-US"/>
          </a:p>
        </p:txBody>
      </p:sp>
    </p:spTree>
    <p:extLst>
      <p:ext uri="{BB962C8B-B14F-4D97-AF65-F5344CB8AC3E}">
        <p14:creationId xmlns:p14="http://schemas.microsoft.com/office/powerpoint/2010/main" val="3307914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read A Tool for Explaining: Molecular Modeling.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Display slide 3 of the 4.4 Molecular Models for Ethanol Burning PPT. Give each student a copy of 4.4 Molecular Models for Ethanol Burning Reading. </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Remind students that the investigation left them with unanswered questions (students can refer back to 4.3 Evidence-Based Arguments Tool for Ethanol Burning).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Have students read 4.4 Molecular Models for Ethanol Burning Reading to learn about molecular modeling using the Questions, Connections, Questions Reading Strategy. See the Question, Connections, Questions Reading Strategy document for information about how to engage students with this strategy and for student versions of the strategy.</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Have a class discussion about why scientists use molecular models and about why they need to use molecular modeling to answer their unanswered questions.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3</a:t>
            </a:fld>
            <a:endParaRPr lang="en-US"/>
          </a:p>
        </p:txBody>
      </p:sp>
    </p:spTree>
    <p:extLst>
      <p:ext uri="{BB962C8B-B14F-4D97-AF65-F5344CB8AC3E}">
        <p14:creationId xmlns:p14="http://schemas.microsoft.com/office/powerpoint/2010/main" val="993940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Credit:</a:t>
            </a:r>
            <a:r>
              <a:rPr lang="en-US" sz="1200" kern="1200" baseline="0" dirty="0">
                <a:solidFill>
                  <a:schemeClr val="tx1"/>
                </a:solidFill>
                <a:effectLst/>
                <a:latin typeface="+mn-lt"/>
                <a:ea typeface="+mn-ea"/>
                <a:cs typeface="+mn-cs"/>
              </a:rPr>
              <a:t> Craig Douglas, Michigan State University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Zoom into a flame.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Display slides 4 the 4.4 Molecular Models for Ethanol Burning PPT to explain molecular bonding to students.</a:t>
            </a:r>
          </a:p>
          <a:p>
            <a:pPr lvl="0"/>
            <a:r>
              <a:rPr lang="en-US" sz="1200" kern="1200" dirty="0">
                <a:solidFill>
                  <a:schemeClr val="tx1"/>
                </a:solidFill>
                <a:effectLst/>
                <a:latin typeface="+mn-lt"/>
                <a:ea typeface="+mn-ea"/>
                <a:cs typeface="+mn-cs"/>
              </a:rPr>
              <a:t>Pose the question: “</a:t>
            </a:r>
            <a:r>
              <a:rPr lang="en-US" sz="1200" i="1" kern="1200" dirty="0">
                <a:solidFill>
                  <a:schemeClr val="tx1"/>
                </a:solidFill>
                <a:effectLst/>
                <a:latin typeface="+mn-lt"/>
                <a:ea typeface="+mn-ea"/>
                <a:cs typeface="+mn-cs"/>
              </a:rPr>
              <a:t>What’s the hidden chemical change when ethanol burns?”</a:t>
            </a:r>
            <a:r>
              <a:rPr lang="en-US" sz="1200" kern="1200" dirty="0">
                <a:solidFill>
                  <a:schemeClr val="tx1"/>
                </a:solidFill>
                <a:effectLst/>
                <a:latin typeface="+mn-lt"/>
                <a:ea typeface="+mn-ea"/>
                <a:cs typeface="+mn-cs"/>
              </a:rPr>
              <a:t> Explain to students that both ethanol and 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enter the flame at the bottom. Ethanol enters the flame through evaporation. Define or review the word evaporation with your students. Emphasize that evaporation is a physical change and not a chemical change. Write the chemical formula for ethanol on the board, “C</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H</a:t>
            </a:r>
            <a:r>
              <a:rPr lang="en-US" sz="1200" kern="1200" baseline="-25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OH”. This means each ethanol molecule has two carbons, six hydrogens and one oxygen atom.</a:t>
            </a:r>
          </a:p>
          <a:p>
            <a:r>
              <a:rPr lang="en-US" sz="1200" kern="1200" dirty="0">
                <a:solidFill>
                  <a:schemeClr val="tx1"/>
                </a:solidFill>
                <a:effectLst/>
                <a:latin typeface="+mn-lt"/>
                <a:ea typeface="+mn-ea"/>
                <a:cs typeface="+mn-cs"/>
              </a:rPr>
              <a:t>Show slides 5 and 6 to contrast the molecules at the bottom and top of a flame.</a:t>
            </a:r>
            <a:r>
              <a:rPr lang="en-US" dirty="0">
                <a:effectLst/>
              </a:rPr>
              <a:t> </a:t>
            </a:r>
            <a:endParaRPr lang="en-US" sz="1200" kern="1200" dirty="0">
              <a:solidFill>
                <a:schemeClr val="tx1"/>
              </a:solidFill>
              <a:effectLst/>
              <a:latin typeface="+mn-lt"/>
              <a:ea typeface="+mn-ea"/>
              <a:cs typeface="+mn-cs"/>
            </a:endParaRPr>
          </a:p>
        </p:txBody>
      </p:sp>
      <p:sp>
        <p:nvSpPr>
          <p:cNvPr id="51204" name="Slide Number Placeholder 3"/>
          <p:cNvSpPr>
            <a:spLocks noGrp="1"/>
          </p:cNvSpPr>
          <p:nvPr>
            <p:ph type="sldNum" sz="quarter" idx="5"/>
          </p:nvPr>
        </p:nvSpPr>
        <p:spPr bwMode="auto">
          <a:noFill/>
          <a:ln>
            <a:miter lim="800000"/>
            <a:headEnd/>
            <a:tailEnd/>
          </a:ln>
        </p:spPr>
        <p:txBody>
          <a:bodyPr/>
          <a:lstStyle/>
          <a:p>
            <a:fld id="{9A11BD71-EAB1-1744-92B1-B68213C1D85A}" type="slidenum">
              <a:rPr lang="en-US" smtClean="0"/>
              <a:pPr/>
              <a:t>4</a:t>
            </a:fld>
            <a:endParaRPr lang="en-US"/>
          </a:p>
        </p:txBody>
      </p:sp>
    </p:spTree>
    <p:extLst>
      <p:ext uri="{BB962C8B-B14F-4D97-AF65-F5344CB8AC3E}">
        <p14:creationId xmlns:p14="http://schemas.microsoft.com/office/powerpoint/2010/main" val="2503493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1200" kern="1200" dirty="0">
                <a:solidFill>
                  <a:schemeClr val="tx1"/>
                </a:solidFill>
                <a:effectLst/>
                <a:latin typeface="+mn-lt"/>
                <a:ea typeface="+mn-ea"/>
                <a:cs typeface="+mn-cs"/>
              </a:rPr>
              <a:t>Credit:</a:t>
            </a:r>
            <a:r>
              <a:rPr lang="en-US" sz="1200" kern="1200" baseline="0" dirty="0">
                <a:solidFill>
                  <a:schemeClr val="tx1"/>
                </a:solidFill>
                <a:effectLst/>
                <a:latin typeface="+mn-lt"/>
                <a:ea typeface="+mn-ea"/>
                <a:cs typeface="+mn-cs"/>
              </a:rPr>
              <a:t> Craig Douglas, Michigan State University</a:t>
            </a:r>
          </a:p>
          <a:p>
            <a:pPr marL="0" marR="0" lvl="0" indent="0" algn="l" defTabSz="457200" rtl="0" eaLnBrk="1" fontAlgn="auto" latinLnBrk="0" hangingPunct="1">
              <a:lnSpc>
                <a:spcPct val="100000"/>
              </a:lnSpc>
              <a:spcBef>
                <a:spcPct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1200" kern="1200" dirty="0">
                <a:solidFill>
                  <a:schemeClr val="tx1"/>
                </a:solidFill>
                <a:effectLst/>
                <a:latin typeface="+mn-lt"/>
                <a:ea typeface="+mn-ea"/>
                <a:cs typeface="+mn-cs"/>
              </a:rPr>
              <a:t>Show slides 5 and 6 to contrast the molecules at the bottom and top of a flame.</a:t>
            </a:r>
          </a:p>
        </p:txBody>
      </p:sp>
      <p:sp>
        <p:nvSpPr>
          <p:cNvPr id="55300" name="Slide Number Placeholder 3"/>
          <p:cNvSpPr>
            <a:spLocks noGrp="1"/>
          </p:cNvSpPr>
          <p:nvPr>
            <p:ph type="sldNum" sz="quarter" idx="5"/>
          </p:nvPr>
        </p:nvSpPr>
        <p:spPr bwMode="auto">
          <a:noFill/>
          <a:ln>
            <a:miter lim="800000"/>
            <a:headEnd/>
            <a:tailEnd/>
          </a:ln>
        </p:spPr>
        <p:txBody>
          <a:bodyPr/>
          <a:lstStyle/>
          <a:p>
            <a:fld id="{D0821B50-357B-9049-BAEA-3B889F7BDC71}" type="slidenum">
              <a:rPr lang="en-US">
                <a:ea typeface="ＭＳ Ｐゴシック" charset="-128"/>
                <a:cs typeface="ＭＳ Ｐゴシック" charset="-128"/>
              </a:rPr>
              <a:pPr/>
              <a:t>5</a:t>
            </a:fld>
            <a:endParaRPr lang="en-US">
              <a:ea typeface="ＭＳ Ｐゴシック" charset="-128"/>
              <a:cs typeface="ＭＳ Ｐゴシック" charset="-128"/>
            </a:endParaRPr>
          </a:p>
        </p:txBody>
      </p:sp>
    </p:spTree>
    <p:extLst>
      <p:ext uri="{BB962C8B-B14F-4D97-AF65-F5344CB8AC3E}">
        <p14:creationId xmlns:p14="http://schemas.microsoft.com/office/powerpoint/2010/main" val="279559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1200" kern="1200" dirty="0">
                <a:solidFill>
                  <a:schemeClr val="tx1"/>
                </a:solidFill>
                <a:effectLst/>
                <a:latin typeface="+mn-lt"/>
                <a:ea typeface="+mn-ea"/>
                <a:cs typeface="+mn-cs"/>
              </a:rPr>
              <a:t>Credit:</a:t>
            </a:r>
            <a:r>
              <a:rPr lang="en-US" sz="1200" kern="1200" baseline="0" dirty="0">
                <a:solidFill>
                  <a:schemeClr val="tx1"/>
                </a:solidFill>
                <a:effectLst/>
                <a:latin typeface="+mn-lt"/>
                <a:ea typeface="+mn-ea"/>
                <a:cs typeface="+mn-cs"/>
              </a:rPr>
              <a:t> Craig Douglas, Michigan State University</a:t>
            </a:r>
          </a:p>
          <a:p>
            <a:pPr marL="0" marR="0" lvl="0" indent="0" algn="l" defTabSz="457200" rtl="0" eaLnBrk="1" fontAlgn="auto" latinLnBrk="0" hangingPunct="1">
              <a:lnSpc>
                <a:spcPct val="100000"/>
              </a:lnSpc>
              <a:spcBef>
                <a:spcPct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1200" kern="1200" dirty="0">
                <a:solidFill>
                  <a:schemeClr val="tx1"/>
                </a:solidFill>
                <a:effectLst/>
                <a:latin typeface="+mn-lt"/>
                <a:ea typeface="+mn-ea"/>
                <a:cs typeface="+mn-cs"/>
              </a:rPr>
              <a:t>Show slides 5 and 6 to contrast the molecules at the bottom and top of a flame.</a:t>
            </a:r>
          </a:p>
        </p:txBody>
      </p:sp>
      <p:sp>
        <p:nvSpPr>
          <p:cNvPr id="57348" name="Slide Number Placeholder 3"/>
          <p:cNvSpPr>
            <a:spLocks noGrp="1"/>
          </p:cNvSpPr>
          <p:nvPr>
            <p:ph type="sldNum" sz="quarter" idx="5"/>
          </p:nvPr>
        </p:nvSpPr>
        <p:spPr bwMode="auto">
          <a:noFill/>
          <a:ln>
            <a:miter lim="800000"/>
            <a:headEnd/>
            <a:tailEnd/>
          </a:ln>
        </p:spPr>
        <p:txBody>
          <a:bodyPr/>
          <a:lstStyle/>
          <a:p>
            <a:fld id="{68D5148E-1956-7F4F-8081-44A87E5548C8}" type="slidenum">
              <a:rPr lang="en-US">
                <a:ea typeface="ＭＳ Ｐゴシック" charset="-128"/>
                <a:cs typeface="ＭＳ Ｐゴシック" charset="-128"/>
              </a:rPr>
              <a:pPr/>
              <a:t>6</a:t>
            </a:fld>
            <a:endParaRPr lang="en-US">
              <a:ea typeface="ＭＳ Ｐゴシック" charset="-128"/>
              <a:cs typeface="ＭＳ Ｐゴシック" charset="-128"/>
            </a:endParaRPr>
          </a:p>
        </p:txBody>
      </p:sp>
    </p:spTree>
    <p:extLst>
      <p:ext uri="{BB962C8B-B14F-4D97-AF65-F5344CB8AC3E}">
        <p14:creationId xmlns:p14="http://schemas.microsoft.com/office/powerpoint/2010/main" val="3922453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lvl="0"/>
            <a:r>
              <a:rPr lang="en-US" sz="1200" b="1" kern="1200" dirty="0">
                <a:solidFill>
                  <a:schemeClr val="tx1"/>
                </a:solidFill>
                <a:effectLst/>
                <a:latin typeface="+mn-lt"/>
                <a:ea typeface="+mn-ea"/>
                <a:cs typeface="+mn-cs"/>
              </a:rPr>
              <a:t>Have students use the molecular model kits to make one ethanol and three oxygen molecules.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Divide the class into pairs and give each pair a molecular model kit, a set of Forms of Energy Cards, and a Molecular Models 11 x 17 Placemat. Pass out one copy of 4.4 Molecular Models for Ethanol Worksheet to each student.</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Show students slide 7 to remind them of how atoms bond in molecules. These rules apply to all molecules that they will make in all </a:t>
            </a:r>
            <a:r>
              <a:rPr lang="en-US" sz="1200" i="1" kern="1200" dirty="0">
                <a:solidFill>
                  <a:schemeClr val="tx1"/>
                </a:solidFill>
                <a:effectLst/>
                <a:latin typeface="+mn-lt"/>
                <a:ea typeface="+mn-ea"/>
                <a:cs typeface="+mn-cs"/>
              </a:rPr>
              <a:t>Carbon TIME</a:t>
            </a:r>
            <a:r>
              <a:rPr lang="en-US" sz="1200" kern="1200" dirty="0">
                <a:solidFill>
                  <a:schemeClr val="tx1"/>
                </a:solidFill>
                <a:effectLst/>
                <a:latin typeface="+mn-lt"/>
                <a:ea typeface="+mn-ea"/>
                <a:cs typeface="+mn-cs"/>
              </a:rPr>
              <a:t> units. </a:t>
            </a:r>
          </a:p>
          <a:p>
            <a:pPr lvl="0"/>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Accommodations: Arrange the molecules along with students so they have a step-by-step model of what the molecules should look like.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Use the Carbon TIME: Molecular Modeling Ethanol Video if doing in-person molecular modeling is not possible, or to support absent students.</a:t>
            </a:r>
            <a:r>
              <a:rPr lang="en-US" dirty="0">
                <a:effectLst/>
              </a:rPr>
              <a:t> </a:t>
            </a:r>
            <a:endParaRPr lang="en-US" sz="1200" kern="1200" dirty="0">
              <a:solidFill>
                <a:schemeClr val="tx1"/>
              </a:solidFill>
              <a:effectLst/>
              <a:latin typeface="+mn-lt"/>
              <a:ea typeface="+mn-ea"/>
              <a:cs typeface="+mn-cs"/>
            </a:endParaRPr>
          </a:p>
        </p:txBody>
      </p:sp>
      <p:sp>
        <p:nvSpPr>
          <p:cNvPr id="61444" name="Slide Number Placeholder 3"/>
          <p:cNvSpPr>
            <a:spLocks noGrp="1"/>
          </p:cNvSpPr>
          <p:nvPr>
            <p:ph type="sldNum" sz="quarter" idx="5"/>
          </p:nvPr>
        </p:nvSpPr>
        <p:spPr bwMode="auto">
          <a:noFill/>
          <a:ln>
            <a:miter lim="800000"/>
            <a:headEnd/>
            <a:tailEnd/>
          </a:ln>
        </p:spPr>
        <p:txBody>
          <a:bodyPr/>
          <a:lstStyle/>
          <a:p>
            <a:fld id="{D30DD63E-A86B-664C-B473-88B57AF8098E}" type="slidenum">
              <a:rPr lang="en-US" smtClean="0"/>
              <a:pPr/>
              <a:t>7</a:t>
            </a:fld>
            <a:endParaRPr lang="en-US"/>
          </a:p>
        </p:txBody>
      </p:sp>
    </p:spTree>
    <p:extLst>
      <p:ext uri="{BB962C8B-B14F-4D97-AF65-F5344CB8AC3E}">
        <p14:creationId xmlns:p14="http://schemas.microsoft.com/office/powerpoint/2010/main" val="1413434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Use slide 8 to show instructions to construct oxygen and ethanol molecules. Students can also follow instructions in Part B of their worksheet.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r>
              <a:rPr lang="en-US" sz="1200" i="1" kern="1200" dirty="0">
                <a:solidFill>
                  <a:schemeClr val="tx1"/>
                </a:solidFill>
                <a:effectLst/>
                <a:latin typeface="+mn-lt"/>
                <a:ea typeface="+mn-ea"/>
                <a:cs typeface="+mn-cs"/>
              </a:rPr>
              <a:t>Accommodations: Arrange the molecules along with students so they have a step-by-step model of what the molecules should look like.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Use the Carbon TIME: Molecular Modeling Ethanol Video if doing in-person molecular modeling is not possible, or to support absent students.</a:t>
            </a:r>
            <a:r>
              <a:rPr lang="en-US" dirty="0">
                <a:effectLst/>
              </a:rPr>
              <a:t> </a:t>
            </a: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8</a:t>
            </a:fld>
            <a:endParaRPr lang="en-US" dirty="0"/>
          </a:p>
        </p:txBody>
      </p:sp>
    </p:spTree>
    <p:extLst>
      <p:ext uri="{BB962C8B-B14F-4D97-AF65-F5344CB8AC3E}">
        <p14:creationId xmlns:p14="http://schemas.microsoft.com/office/powerpoint/2010/main" val="1625193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Credit:</a:t>
            </a:r>
            <a:r>
              <a:rPr lang="en-US" sz="1200" kern="1200" baseline="0" dirty="0">
                <a:solidFill>
                  <a:schemeClr val="tx1"/>
                </a:solidFill>
                <a:effectLst/>
                <a:latin typeface="+mn-lt"/>
                <a:ea typeface="+mn-ea"/>
                <a:cs typeface="+mn-cs"/>
              </a:rPr>
              <a:t> Michigan State University</a:t>
            </a:r>
          </a:p>
          <a:p>
            <a:pPr lvl="0"/>
            <a:endParaRPr lang="en-US" sz="1200" kern="1200" baseline="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Use slide 9 to instruct students to compare their own molecule with the picture on the slide.</a:t>
            </a:r>
          </a:p>
          <a:p>
            <a:pPr lvl="0"/>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Accommodations: Arrange the molecules along with students so they have a step-by-step model of what the molecules should look like.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Use the Carbon TIME: Molecular Modeling Ethanol Video if doing in-person molecular modeling is not possible, or to support absent students.</a:t>
            </a:r>
            <a:r>
              <a:rPr lang="en-US" dirty="0">
                <a:effectLst/>
              </a:rPr>
              <a:t> </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9</a:t>
            </a:fld>
            <a:endParaRPr lang="en-US"/>
          </a:p>
        </p:txBody>
      </p:sp>
    </p:spTree>
    <p:extLst>
      <p:ext uri="{BB962C8B-B14F-4D97-AF65-F5344CB8AC3E}">
        <p14:creationId xmlns:p14="http://schemas.microsoft.com/office/powerpoint/2010/main" val="33784256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pic>
        <p:nvPicPr>
          <p:cNvPr id="7" name="Picture 6" descr="Carbon TIME 4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86683" y="482468"/>
            <a:ext cx="1990713" cy="1505558"/>
          </a:xfrm>
          <a:prstGeom prst="rect">
            <a:avLst/>
          </a:prstGeom>
        </p:spPr>
      </p:pic>
    </p:spTree>
    <p:extLst>
      <p:ext uri="{BB962C8B-B14F-4D97-AF65-F5344CB8AC3E}">
        <p14:creationId xmlns:p14="http://schemas.microsoft.com/office/powerpoint/2010/main" val="89051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25615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83201"/>
            <a:ext cx="2057400" cy="56429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483201"/>
            <a:ext cx="6019800" cy="5642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699412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504826"/>
            <a:ext cx="8229600" cy="49067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234009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1507476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3311187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124714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1372278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958504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5588"/>
            <a:ext cx="3008313" cy="97951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455588"/>
            <a:ext cx="5111750" cy="56705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752272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3510289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924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91020"/>
            <a:ext cx="8229600" cy="49067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553200" y="6411574"/>
            <a:ext cx="2133600" cy="365125"/>
          </a:xfrm>
          <a:prstGeom prst="rect">
            <a:avLst/>
          </a:prstGeom>
        </p:spPr>
        <p:txBody>
          <a:bodyPr vert="horz" lIns="91440" tIns="45720" rIns="91440" bIns="45720" rtlCol="0" anchor="ctr"/>
          <a:lstStyle>
            <a:lvl1pPr algn="r">
              <a:defRPr sz="2000">
                <a:solidFill>
                  <a:schemeClr val="tx1">
                    <a:tint val="75000"/>
                  </a:schemeClr>
                </a:solidFill>
                <a:latin typeface="Arial" panose="020B0604020202020204" pitchFamily="34" charset="0"/>
                <a:cs typeface="Arial" panose="020B0604020202020204" pitchFamily="34" charset="0"/>
              </a:defRPr>
            </a:lvl1pPr>
          </a:lstStyle>
          <a:p>
            <a:fld id="{2BAAFF94-8111-A348-8301-1F63C1D0CE4E}" type="slidenum">
              <a:rPr lang="en-US" smtClean="0"/>
              <a:pPr/>
              <a:t>‹#›</a:t>
            </a:fld>
            <a:endParaRPr lang="en-US" dirty="0"/>
          </a:p>
        </p:txBody>
      </p:sp>
      <p:sp>
        <p:nvSpPr>
          <p:cNvPr id="9" name="Footer Placeholder 5"/>
          <p:cNvSpPr>
            <a:spLocks noGrp="1"/>
          </p:cNvSpPr>
          <p:nvPr>
            <p:ph type="ftr" sz="quarter" idx="3"/>
          </p:nvPr>
        </p:nvSpPr>
        <p:spPr>
          <a:xfrm>
            <a:off x="457200" y="6400800"/>
            <a:ext cx="5989674" cy="365125"/>
          </a:xfrm>
          <a:prstGeom prst="rect">
            <a:avLst/>
          </a:prstGeom>
        </p:spPr>
        <p:txBody>
          <a:bodyPr/>
          <a:lstStyle/>
          <a:p>
            <a:endParaRPr lang="en-US" dirty="0"/>
          </a:p>
        </p:txBody>
      </p:sp>
    </p:spTree>
    <p:extLst>
      <p:ext uri="{BB962C8B-B14F-4D97-AF65-F5344CB8AC3E}">
        <p14:creationId xmlns:p14="http://schemas.microsoft.com/office/powerpoint/2010/main" val="791356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tif"/><Relationship Id="rId5" Type="http://schemas.openxmlformats.org/officeDocument/2006/relationships/image" Target="../media/image20.tif"/><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8" Type="http://schemas.openxmlformats.org/officeDocument/2006/relationships/image" Target="../media/image20.tif"/><Relationship Id="rId3" Type="http://schemas.openxmlformats.org/officeDocument/2006/relationships/image" Target="../media/image15.jpeg"/><Relationship Id="rId7" Type="http://schemas.openxmlformats.org/officeDocument/2006/relationships/image" Target="../media/image17.ti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6.jpeg"/><Relationship Id="rId9" Type="http://schemas.openxmlformats.org/officeDocument/2006/relationships/image" Target="../media/image21.tif"/></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notesSlide" Target="../notesSlides/notesSlide14.xml"/><Relationship Id="rId16"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50.pn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21.tif"/><Relationship Id="rId5" Type="http://schemas.openxmlformats.org/officeDocument/2006/relationships/image" Target="../media/image49.png"/><Relationship Id="rId10" Type="http://schemas.openxmlformats.org/officeDocument/2006/relationships/image" Target="../media/image20.tif"/><Relationship Id="rId4" Type="http://schemas.openxmlformats.org/officeDocument/2006/relationships/image" Target="../media/image51.png"/><Relationship Id="rId9" Type="http://schemas.openxmlformats.org/officeDocument/2006/relationships/image" Target="../media/image17.tif"/></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21.tif"/><Relationship Id="rId5" Type="http://schemas.openxmlformats.org/officeDocument/2006/relationships/image" Target="../media/image24.png"/><Relationship Id="rId10" Type="http://schemas.openxmlformats.org/officeDocument/2006/relationships/image" Target="../media/image20.tif"/><Relationship Id="rId4" Type="http://schemas.openxmlformats.org/officeDocument/2006/relationships/image" Target="../media/image23.png"/><Relationship Id="rId9" Type="http://schemas.openxmlformats.org/officeDocument/2006/relationships/image" Target="../media/image17.ti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tif"/><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130425"/>
            <a:ext cx="7772400"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ea typeface="ＭＳ Ｐゴシック" charset="-128"/>
              <a:cs typeface="ＭＳ Ｐゴシック" charset="-128"/>
            </a:endParaRPr>
          </a:p>
        </p:txBody>
      </p:sp>
      <p:sp>
        <p:nvSpPr>
          <p:cNvPr id="7" name="Subtitle 2"/>
          <p:cNvSpPr txBox="1">
            <a:spLocks/>
          </p:cNvSpPr>
          <p:nvPr/>
        </p:nvSpPr>
        <p:spPr>
          <a:xfrm>
            <a:off x="1371600" y="3886200"/>
            <a:ext cx="6400800" cy="1752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solidFill>
                <a:srgbClr val="000000"/>
              </a:solidFill>
              <a:ea typeface="ＭＳ Ｐゴシック" charset="-128"/>
              <a:cs typeface="ＭＳ Ｐゴシック" charset="-128"/>
            </a:endParaRPr>
          </a:p>
        </p:txBody>
      </p:sp>
      <p:grpSp>
        <p:nvGrpSpPr>
          <p:cNvPr id="3" name="Group 2"/>
          <p:cNvGrpSpPr/>
          <p:nvPr/>
        </p:nvGrpSpPr>
        <p:grpSpPr>
          <a:xfrm>
            <a:off x="178036" y="294321"/>
            <a:ext cx="5954172" cy="684705"/>
            <a:chOff x="178036" y="294321"/>
            <a:chExt cx="5954172" cy="684705"/>
          </a:xfrm>
        </p:grpSpPr>
        <p:sp>
          <p:nvSpPr>
            <p:cNvPr id="6" name="TextBox 5"/>
            <p:cNvSpPr txBox="1"/>
            <p:nvPr/>
          </p:nvSpPr>
          <p:spPr>
            <a:xfrm>
              <a:off x="3003051" y="332695"/>
              <a:ext cx="3129157" cy="646331"/>
            </a:xfrm>
            <a:prstGeom prst="rect">
              <a:avLst/>
            </a:prstGeom>
            <a:noFill/>
          </p:spPr>
          <p:txBody>
            <a:bodyPr wrap="none" rtlCol="0">
              <a:spAutoFit/>
            </a:bodyPr>
            <a:lstStyle/>
            <a:p>
              <a:r>
                <a:rPr lang="en-US" sz="1200" i="1" dirty="0"/>
                <a:t>Carbon: Transformations in Matter and Energy</a:t>
              </a:r>
            </a:p>
            <a:p>
              <a:r>
                <a:rPr lang="en-US" sz="1200" i="1" dirty="0"/>
                <a:t>Environmental Literacy Project</a:t>
              </a:r>
              <a:br>
                <a:rPr lang="en-US" sz="1200" i="1" dirty="0"/>
              </a:br>
              <a:r>
                <a:rPr lang="en-US" sz="1200" i="1" dirty="0"/>
                <a:t>Michigan State University</a:t>
              </a:r>
              <a:r>
                <a:rPr lang="en-US" sz="1200" dirty="0">
                  <a:effectLst/>
                </a:rPr>
                <a:t> </a:t>
              </a:r>
              <a:endParaRPr lang="en-US" sz="1600" dirty="0"/>
            </a:p>
          </p:txBody>
        </p:sp>
        <p:pic>
          <p:nvPicPr>
            <p:cNvPr id="2" name="Picture 1" descr="Carbon TIME 1 line smal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036" y="294321"/>
              <a:ext cx="2831104" cy="643007"/>
            </a:xfrm>
            <a:prstGeom prst="rect">
              <a:avLst/>
            </a:prstGeom>
          </p:spPr>
        </p:pic>
      </p:grpSp>
      <p:sp>
        <p:nvSpPr>
          <p:cNvPr id="12" name="Title 11"/>
          <p:cNvSpPr>
            <a:spLocks noGrp="1"/>
          </p:cNvSpPr>
          <p:nvPr>
            <p:ph type="title"/>
          </p:nvPr>
        </p:nvSpPr>
        <p:spPr>
          <a:xfrm>
            <a:off x="457200" y="1385385"/>
            <a:ext cx="8229600" cy="2539882"/>
          </a:xfrm>
        </p:spPr>
        <p:txBody>
          <a:bodyPr>
            <a:normAutofit fontScale="90000"/>
          </a:bodyPr>
          <a:lstStyle/>
          <a:p>
            <a:r>
              <a:rPr lang="en-US" i="1" dirty="0">
                <a:latin typeface="Arial"/>
                <a:cs typeface="Arial"/>
              </a:rPr>
              <a:t>Systems and Scale </a:t>
            </a:r>
            <a:r>
              <a:rPr lang="en-US" dirty="0">
                <a:latin typeface="Arial"/>
                <a:cs typeface="Arial"/>
              </a:rPr>
              <a:t>Unit</a:t>
            </a:r>
            <a:br>
              <a:rPr lang="en-US" dirty="0">
                <a:latin typeface="Arial"/>
                <a:cs typeface="Arial"/>
              </a:rPr>
            </a:br>
            <a:br>
              <a:rPr lang="en-US" dirty="0">
                <a:latin typeface="Arial"/>
                <a:cs typeface="Arial"/>
              </a:rPr>
            </a:br>
            <a:r>
              <a:rPr lang="en-US" dirty="0">
                <a:solidFill>
                  <a:srgbClr val="000000"/>
                </a:solidFill>
                <a:latin typeface="Arial"/>
                <a:cs typeface="Arial"/>
              </a:rPr>
              <a:t>Activity 4.4 Molecular Models for Ethanol Burning</a:t>
            </a:r>
          </a:p>
        </p:txBody>
      </p:sp>
      <p:pic>
        <p:nvPicPr>
          <p:cNvPr id="13" name="Picture 12" descr="FlameColo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7286" y="4300628"/>
            <a:ext cx="1600200" cy="1943100"/>
          </a:xfrm>
          <a:prstGeom prst="rect">
            <a:avLst/>
          </a:prstGeom>
        </p:spPr>
      </p:pic>
      <p:sp>
        <p:nvSpPr>
          <p:cNvPr id="5" name="Slide Number Placeholder 4">
            <a:extLst>
              <a:ext uri="{FF2B5EF4-FFF2-40B4-BE49-F238E27FC236}">
                <a16:creationId xmlns:a16="http://schemas.microsoft.com/office/drawing/2014/main" id="{3D94686A-AAB9-492B-A5D9-1A7BA2924223}"/>
              </a:ext>
            </a:extLst>
          </p:cNvPr>
          <p:cNvSpPr>
            <a:spLocks noGrp="1"/>
          </p:cNvSpPr>
          <p:nvPr>
            <p:ph type="sldNum" sz="quarter" idx="12"/>
          </p:nvPr>
        </p:nvSpPr>
        <p:spPr/>
        <p:txBody>
          <a:bodyPr/>
          <a:lstStyle/>
          <a:p>
            <a:fld id="{D3A1C050-F6FE-0E43-A9D0-F8EEADE3D1E4}" type="slidenum">
              <a:rPr lang="en-US" smtClean="0"/>
              <a:pPr/>
              <a:t>1</a:t>
            </a:fld>
            <a:endParaRPr lang="en-US"/>
          </a:p>
        </p:txBody>
      </p:sp>
    </p:spTree>
    <p:extLst>
      <p:ext uri="{BB962C8B-B14F-4D97-AF65-F5344CB8AC3E}">
        <p14:creationId xmlns:p14="http://schemas.microsoft.com/office/powerpoint/2010/main" val="353194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a:t>
            </a:r>
          </a:p>
        </p:txBody>
      </p:sp>
      <p:sp>
        <p:nvSpPr>
          <p:cNvPr id="3" name="Content Placeholder 2"/>
          <p:cNvSpPr>
            <a:spLocks noGrp="1"/>
          </p:cNvSpPr>
          <p:nvPr>
            <p:ph idx="1"/>
          </p:nvPr>
        </p:nvSpPr>
        <p:spPr/>
        <p:txBody>
          <a:bodyPr>
            <a:normAutofit/>
          </a:bodyPr>
          <a:lstStyle/>
          <a:p>
            <a:pPr marL="0" indent="0" algn="ctr">
              <a:buNone/>
            </a:pPr>
            <a:r>
              <a:rPr lang="en-US" sz="7200" dirty="0"/>
              <a:t>When you are finished constructing the reactants, put all extra pieces away. </a:t>
            </a:r>
          </a:p>
        </p:txBody>
      </p:sp>
      <p:sp>
        <p:nvSpPr>
          <p:cNvPr id="4" name="Slide Number Placeholder 3"/>
          <p:cNvSpPr>
            <a:spLocks noGrp="1"/>
          </p:cNvSpPr>
          <p:nvPr>
            <p:ph type="sldNum" sz="quarter" idx="12"/>
          </p:nvPr>
        </p:nvSpPr>
        <p:spPr/>
        <p:txBody>
          <a:bodyPr/>
          <a:lstStyle/>
          <a:p>
            <a:fld id="{D3A1C050-F6FE-0E43-A9D0-F8EEADE3D1E4}" type="slidenum">
              <a:rPr lang="en-US" smtClean="0"/>
              <a:pPr/>
              <a:t>10</a:t>
            </a:fld>
            <a:endParaRPr lang="en-US"/>
          </a:p>
        </p:txBody>
      </p:sp>
    </p:spTree>
    <p:extLst>
      <p:ext uri="{BB962C8B-B14F-4D97-AF65-F5344CB8AC3E}">
        <p14:creationId xmlns:p14="http://schemas.microsoft.com/office/powerpoint/2010/main" val="3546530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249"/>
            <a:ext cx="8496300" cy="1601812"/>
          </a:xfrm>
        </p:spPr>
        <p:txBody>
          <a:bodyPr>
            <a:noAutofit/>
          </a:bodyPr>
          <a:lstStyle/>
          <a:p>
            <a:pPr algn="ctr"/>
            <a:r>
              <a:rPr lang="en-US" sz="4000" b="0" dirty="0"/>
              <a:t>Rearranging the atoms to make product molecules: Carbon Dioxide and Water </a:t>
            </a:r>
          </a:p>
        </p:txBody>
      </p:sp>
      <p:sp>
        <p:nvSpPr>
          <p:cNvPr id="4" name="Text Placeholder 3"/>
          <p:cNvSpPr>
            <a:spLocks noGrp="1"/>
          </p:cNvSpPr>
          <p:nvPr>
            <p:ph type="body" sz="half" idx="2"/>
          </p:nvPr>
        </p:nvSpPr>
        <p:spPr>
          <a:xfrm>
            <a:off x="457200" y="1866641"/>
            <a:ext cx="3008313" cy="1879600"/>
          </a:xfrm>
        </p:spPr>
        <p:txBody>
          <a:bodyPr>
            <a:normAutofit/>
          </a:bodyPr>
          <a:lstStyle/>
          <a:p>
            <a:r>
              <a:rPr lang="en-US" sz="2800" dirty="0"/>
              <a:t>Complete </a:t>
            </a:r>
            <a:r>
              <a:rPr lang="en-US" sz="2800" b="1" i="1" dirty="0"/>
              <a:t>Steps 4 and 5 </a:t>
            </a:r>
            <a:r>
              <a:rPr lang="en-US" sz="2800" dirty="0"/>
              <a:t>in Part B of your worksheet.</a:t>
            </a:r>
          </a:p>
          <a:p>
            <a:endParaRPr lang="en-US" sz="2800" dirty="0"/>
          </a:p>
        </p:txBody>
      </p:sp>
      <p:sp>
        <p:nvSpPr>
          <p:cNvPr id="5" name="Slide Number Placeholder 4"/>
          <p:cNvSpPr>
            <a:spLocks noGrp="1"/>
          </p:cNvSpPr>
          <p:nvPr>
            <p:ph type="sldNum" sz="quarter" idx="12"/>
          </p:nvPr>
        </p:nvSpPr>
        <p:spPr/>
        <p:txBody>
          <a:bodyPr/>
          <a:lstStyle/>
          <a:p>
            <a:fld id="{D3A1C050-F6FE-0E43-A9D0-F8EEADE3D1E4}" type="slidenum">
              <a:rPr lang="en-US" smtClean="0"/>
              <a:pPr/>
              <a:t>11</a:t>
            </a:fld>
            <a:endParaRPr lang="en-US"/>
          </a:p>
        </p:txBody>
      </p:sp>
      <p:pic>
        <p:nvPicPr>
          <p:cNvPr id="2050" name="Picture 2"/>
          <p:cNvPicPr>
            <a:picLocks noGrp="1" noChangeAspect="1" noChangeArrowheads="1"/>
          </p:cNvPicPr>
          <p:nvPr>
            <p:ph idx="1"/>
          </p:nvPr>
        </p:nvPicPr>
        <p:blipFill>
          <a:blip r:embed="rId3"/>
          <a:srcRect/>
          <a:stretch/>
        </p:blipFill>
        <p:spPr bwMode="auto">
          <a:xfrm>
            <a:off x="4068147" y="1866641"/>
            <a:ext cx="3800258" cy="4148615"/>
          </a:xfrm>
          <a:prstGeom prst="rect">
            <a:avLst/>
          </a:prstGeom>
          <a:noFill/>
          <a:ln>
            <a:solidFill>
              <a:schemeClr val="tx1"/>
            </a:solid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698072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3A1C050-F6FE-0E43-A9D0-F8EEADE3D1E4}" type="slidenum">
              <a:rPr lang="en-US" smtClean="0"/>
              <a:pPr/>
              <a:t>12</a:t>
            </a:fld>
            <a:endParaRPr lang="en-US"/>
          </a:p>
        </p:txBody>
      </p:sp>
      <p:sp>
        <p:nvSpPr>
          <p:cNvPr id="5" name="Rounded Rectangle 4"/>
          <p:cNvSpPr/>
          <p:nvPr/>
        </p:nvSpPr>
        <p:spPr>
          <a:xfrm>
            <a:off x="4750633" y="1310125"/>
            <a:ext cx="3569452" cy="4296647"/>
          </a:xfrm>
          <a:prstGeom prst="round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62042" tIns="31021" rIns="62042" bIns="31021" rtlCol="0" anchor="ctr"/>
          <a:lstStyle/>
          <a:p>
            <a:pPr algn="ctr"/>
            <a:endParaRPr lang="en-US"/>
          </a:p>
        </p:txBody>
      </p:sp>
      <p:sp>
        <p:nvSpPr>
          <p:cNvPr id="6" name="Title 1"/>
          <p:cNvSpPr txBox="1">
            <a:spLocks/>
          </p:cNvSpPr>
          <p:nvPr/>
        </p:nvSpPr>
        <p:spPr>
          <a:xfrm>
            <a:off x="685800" y="521800"/>
            <a:ext cx="7772400" cy="6794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b="1" dirty="0"/>
              <a:t>Photo of product molecules</a:t>
            </a:r>
            <a:r>
              <a:rPr lang="en-US" sz="1600" b="1" dirty="0">
                <a:ea typeface="ＭＳ Ｐゴシック" charset="-128"/>
                <a:cs typeface="ＭＳ Ｐゴシック" charset="-128"/>
              </a:rPr>
              <a:t>: CO</a:t>
            </a:r>
            <a:r>
              <a:rPr lang="en-US" sz="1600" b="1" baseline="-25000" dirty="0">
                <a:ea typeface="ＭＳ Ｐゴシック" charset="-128"/>
                <a:cs typeface="ＭＳ Ｐゴシック" charset="-128"/>
              </a:rPr>
              <a:t>2 </a:t>
            </a:r>
            <a:r>
              <a:rPr lang="en-US" sz="1600" b="1" dirty="0">
                <a:ea typeface="ＭＳ Ｐゴシック" charset="-128"/>
                <a:cs typeface="ＭＳ Ｐゴシック" charset="-128"/>
              </a:rPr>
              <a:t>(carbon dioxide) and H</a:t>
            </a:r>
            <a:r>
              <a:rPr lang="en-US" sz="1600" b="1" baseline="-25000" dirty="0">
                <a:ea typeface="ＭＳ Ｐゴシック" charset="-128"/>
                <a:cs typeface="ＭＳ Ｐゴシック" charset="-128"/>
              </a:rPr>
              <a:t>2</a:t>
            </a:r>
            <a:r>
              <a:rPr lang="en-US" sz="1600" b="1" dirty="0">
                <a:ea typeface="ＭＳ Ｐゴシック" charset="-128"/>
                <a:cs typeface="ＭＳ Ｐゴシック" charset="-128"/>
              </a:rPr>
              <a:t>O (water)</a:t>
            </a:r>
            <a:br>
              <a:rPr lang="en-US" sz="1600" b="1" dirty="0">
                <a:ea typeface="ＭＳ Ｐゴシック" charset="-128"/>
                <a:cs typeface="ＭＳ Ｐゴシック" charset="-128"/>
              </a:rPr>
            </a:br>
            <a:r>
              <a:rPr lang="en-US" sz="1600" dirty="0"/>
              <a:t>Start by making the molecules and energy units of the reactants and putting them on the reactants side, then rearrange the atoms and energy units to show the products.</a:t>
            </a:r>
            <a:endParaRPr lang="en-US" sz="1600" b="1" dirty="0"/>
          </a:p>
        </p:txBody>
      </p:sp>
      <p:sp>
        <p:nvSpPr>
          <p:cNvPr id="7" name="Subtitle 2"/>
          <p:cNvSpPr txBox="1">
            <a:spLocks/>
          </p:cNvSpPr>
          <p:nvPr/>
        </p:nvSpPr>
        <p:spPr>
          <a:xfrm>
            <a:off x="457200" y="5613136"/>
            <a:ext cx="8229600" cy="6775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dirty="0"/>
              <a:t>Remember: </a:t>
            </a:r>
            <a:r>
              <a:rPr lang="en-US" sz="1600" b="1" dirty="0"/>
              <a:t>Atoms last foreve</a:t>
            </a:r>
            <a:r>
              <a:rPr lang="en-US" sz="1600" dirty="0"/>
              <a:t>r (so you can rearrange atoms into new molecules, but can’t add or subtract atoms). </a:t>
            </a:r>
            <a:r>
              <a:rPr lang="en-US" sz="1600" b="1" dirty="0"/>
              <a:t>Energy lasts forever </a:t>
            </a:r>
            <a:r>
              <a:rPr lang="en-US" sz="1600" dirty="0"/>
              <a:t>(so you can change forms of energy, but energy units can’t appear or go away)</a:t>
            </a:r>
            <a:endParaRPr lang="en-US" sz="1600" b="1" dirty="0"/>
          </a:p>
        </p:txBody>
      </p:sp>
      <p:sp>
        <p:nvSpPr>
          <p:cNvPr id="8" name="Rounded Rectangle 7"/>
          <p:cNvSpPr/>
          <p:nvPr/>
        </p:nvSpPr>
        <p:spPr>
          <a:xfrm>
            <a:off x="841676" y="1310126"/>
            <a:ext cx="3569452" cy="4296646"/>
          </a:xfrm>
          <a:prstGeom prst="round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62042" tIns="31021" rIns="62042" bIns="31021" rtlCol="0" anchor="ctr"/>
          <a:lstStyle/>
          <a:p>
            <a:pPr algn="ctr"/>
            <a:endParaRPr lang="en-US"/>
          </a:p>
        </p:txBody>
      </p:sp>
      <p:sp>
        <p:nvSpPr>
          <p:cNvPr id="9" name="TextBox 8"/>
          <p:cNvSpPr txBox="1"/>
          <p:nvPr/>
        </p:nvSpPr>
        <p:spPr>
          <a:xfrm>
            <a:off x="2037751" y="5312069"/>
            <a:ext cx="947636" cy="308869"/>
          </a:xfrm>
          <a:prstGeom prst="rect">
            <a:avLst/>
          </a:prstGeom>
          <a:noFill/>
        </p:spPr>
        <p:txBody>
          <a:bodyPr wrap="none" lIns="62042" tIns="31021" rIns="62042" bIns="31021" rtlCol="0">
            <a:spAutoFit/>
          </a:bodyPr>
          <a:lstStyle/>
          <a:p>
            <a:r>
              <a:rPr lang="en-US" sz="1600" dirty="0"/>
              <a:t>Reactants</a:t>
            </a:r>
          </a:p>
        </p:txBody>
      </p:sp>
      <p:sp>
        <p:nvSpPr>
          <p:cNvPr id="10" name="TextBox 9"/>
          <p:cNvSpPr txBox="1"/>
          <p:nvPr/>
        </p:nvSpPr>
        <p:spPr>
          <a:xfrm>
            <a:off x="6343501" y="5291486"/>
            <a:ext cx="862377" cy="308869"/>
          </a:xfrm>
          <a:prstGeom prst="rect">
            <a:avLst/>
          </a:prstGeom>
          <a:noFill/>
        </p:spPr>
        <p:txBody>
          <a:bodyPr wrap="none" lIns="62042" tIns="31021" rIns="62042" bIns="31021" rtlCol="0">
            <a:spAutoFit/>
          </a:bodyPr>
          <a:lstStyle/>
          <a:p>
            <a:r>
              <a:rPr lang="en-US" sz="1600" dirty="0"/>
              <a:t>Products</a:t>
            </a:r>
          </a:p>
        </p:txBody>
      </p:sp>
      <p:sp>
        <p:nvSpPr>
          <p:cNvPr id="11" name="AutoShape 2"/>
          <p:cNvSpPr>
            <a:spLocks noChangeArrowheads="1"/>
          </p:cNvSpPr>
          <p:nvPr/>
        </p:nvSpPr>
        <p:spPr bwMode="auto">
          <a:xfrm>
            <a:off x="4044782" y="2162948"/>
            <a:ext cx="1140453" cy="1688702"/>
          </a:xfrm>
          <a:prstGeom prst="rightArrow">
            <a:avLst>
              <a:gd name="adj1" fmla="val 65892"/>
              <a:gd name="adj2" fmla="val 38321"/>
            </a:avLst>
          </a:prstGeom>
          <a:solidFill>
            <a:schemeClr val="bg1"/>
          </a:solidFill>
          <a:ln w="76200">
            <a:solidFill>
              <a:schemeClr val="tx1"/>
            </a:solidFill>
            <a:round/>
            <a:headEnd/>
            <a:tailEnd/>
          </a:ln>
        </p:spPr>
        <p:txBody>
          <a:bodyPr lIns="62042" tIns="31021" rIns="62042" bIns="31021">
            <a:prstTxWarp prst="textNoShape">
              <a:avLst/>
            </a:prstTxWarp>
          </a:bodyPr>
          <a:lstStyle/>
          <a:p>
            <a:endParaRPr lang="en-US">
              <a:solidFill>
                <a:srgbClr val="000000"/>
              </a:solidFill>
            </a:endParaRPr>
          </a:p>
        </p:txBody>
      </p:sp>
      <p:sp>
        <p:nvSpPr>
          <p:cNvPr id="12" name="TextBox 11"/>
          <p:cNvSpPr txBox="1"/>
          <p:nvPr/>
        </p:nvSpPr>
        <p:spPr>
          <a:xfrm>
            <a:off x="3964704" y="2736834"/>
            <a:ext cx="1160057" cy="616646"/>
          </a:xfrm>
          <a:prstGeom prst="rect">
            <a:avLst/>
          </a:prstGeom>
          <a:noFill/>
        </p:spPr>
        <p:txBody>
          <a:bodyPr wrap="square" lIns="62042" tIns="31021" rIns="62042" bIns="31021" rtlCol="0">
            <a:spAutoFit/>
          </a:bodyPr>
          <a:lstStyle/>
          <a:p>
            <a:pPr algn="ctr"/>
            <a:r>
              <a:rPr lang="en-US" dirty="0"/>
              <a:t>Chemical change</a:t>
            </a:r>
          </a:p>
        </p:txBody>
      </p:sp>
      <p:pic>
        <p:nvPicPr>
          <p:cNvPr id="18" name="Picture 10" descr="water molecules2.gif"/>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428408" y="1415480"/>
            <a:ext cx="1186560" cy="1469008"/>
          </a:xfrm>
          <a:prstGeom prst="rect">
            <a:avLst/>
          </a:prstGeom>
          <a:noFill/>
          <a:ln w="9525">
            <a:noFill/>
            <a:miter lim="800000"/>
            <a:headEnd/>
            <a:tailEnd/>
          </a:ln>
        </p:spPr>
      </p:pic>
      <p:pic>
        <p:nvPicPr>
          <p:cNvPr id="19" name="Picture 11" descr="CO2 molecules2.gif"/>
          <p:cNvPicPr>
            <a:picLocks noChangeAspect="1"/>
          </p:cNvPicPr>
          <p:nvPr/>
        </p:nvPicPr>
        <p:blipFill>
          <a:blip r:embed="rId4"/>
          <a:srcRect/>
          <a:stretch>
            <a:fillRect/>
          </a:stretch>
        </p:blipFill>
        <p:spPr bwMode="auto">
          <a:xfrm>
            <a:off x="5371080" y="2960320"/>
            <a:ext cx="1374775" cy="1152525"/>
          </a:xfrm>
          <a:prstGeom prst="rect">
            <a:avLst/>
          </a:prstGeom>
          <a:noFill/>
          <a:ln w="9525">
            <a:noFill/>
            <a:miter lim="800000"/>
            <a:headEnd/>
            <a:tailEnd/>
          </a:ln>
        </p:spPr>
      </p:pic>
      <p:sp>
        <p:nvSpPr>
          <p:cNvPr id="22" name="TextBox 16"/>
          <p:cNvSpPr txBox="1">
            <a:spLocks noChangeArrowheads="1"/>
          </p:cNvSpPr>
          <p:nvPr/>
        </p:nvSpPr>
        <p:spPr bwMode="auto">
          <a:xfrm>
            <a:off x="6400800" y="1554635"/>
            <a:ext cx="1371600" cy="369888"/>
          </a:xfrm>
          <a:prstGeom prst="rect">
            <a:avLst/>
          </a:prstGeom>
          <a:noFill/>
          <a:ln w="9525">
            <a:noFill/>
            <a:miter lim="800000"/>
            <a:headEnd/>
            <a:tailEnd/>
          </a:ln>
        </p:spPr>
        <p:txBody>
          <a:bodyPr>
            <a:prstTxWarp prst="textNoShape">
              <a:avLst/>
            </a:prstTxWarp>
            <a:spAutoFit/>
          </a:bodyPr>
          <a:lstStyle/>
          <a:p>
            <a:pPr algn="ctr"/>
            <a:r>
              <a:rPr lang="en-US" b="1" dirty="0">
                <a:latin typeface="Calibri" charset="0"/>
              </a:rPr>
              <a:t>Water</a:t>
            </a:r>
            <a:endParaRPr lang="en-US" b="1" dirty="0">
              <a:solidFill>
                <a:srgbClr val="FF0000"/>
              </a:solidFill>
              <a:latin typeface="Calibri" charset="0"/>
            </a:endParaRPr>
          </a:p>
        </p:txBody>
      </p:sp>
      <p:sp>
        <p:nvSpPr>
          <p:cNvPr id="23" name="TextBox 17"/>
          <p:cNvSpPr txBox="1">
            <a:spLocks noChangeArrowheads="1"/>
          </p:cNvSpPr>
          <p:nvPr/>
        </p:nvSpPr>
        <p:spPr bwMode="auto">
          <a:xfrm>
            <a:off x="6788929" y="3074019"/>
            <a:ext cx="1217613" cy="646331"/>
          </a:xfrm>
          <a:prstGeom prst="rect">
            <a:avLst/>
          </a:prstGeom>
          <a:noFill/>
          <a:ln w="9525">
            <a:noFill/>
            <a:miter lim="800000"/>
            <a:headEnd/>
            <a:tailEnd/>
          </a:ln>
        </p:spPr>
        <p:txBody>
          <a:bodyPr wrap="square">
            <a:prstTxWarp prst="textNoShape">
              <a:avLst/>
            </a:prstTxWarp>
            <a:spAutoFit/>
          </a:bodyPr>
          <a:lstStyle/>
          <a:p>
            <a:pPr algn="ctr"/>
            <a:r>
              <a:rPr lang="en-US" b="1" dirty="0">
                <a:latin typeface="Calibri" charset="0"/>
              </a:rPr>
              <a:t>Carbon </a:t>
            </a:r>
          </a:p>
          <a:p>
            <a:pPr algn="ctr"/>
            <a:r>
              <a:rPr lang="en-US" b="1" dirty="0">
                <a:latin typeface="Calibri" charset="0"/>
              </a:rPr>
              <a:t>dioxide</a:t>
            </a:r>
            <a:endParaRPr lang="en-US" b="1" dirty="0">
              <a:solidFill>
                <a:srgbClr val="FF0000"/>
              </a:solidFill>
              <a:latin typeface="Calibri" charset="0"/>
            </a:endParaRPr>
          </a:p>
        </p:txBody>
      </p:sp>
      <p:pic>
        <p:nvPicPr>
          <p:cNvPr id="38" name="Picture 37"/>
          <p:cNvPicPr/>
          <p:nvPr/>
        </p:nvPicPr>
        <p:blipFill>
          <a:blip r:embed="rId5"/>
          <a:stretch>
            <a:fillRect/>
          </a:stretch>
        </p:blipFill>
        <p:spPr bwMode="auto">
          <a:xfrm rot="20844126">
            <a:off x="6062599" y="4351880"/>
            <a:ext cx="884275" cy="888542"/>
          </a:xfrm>
          <a:prstGeom prst="rect">
            <a:avLst/>
          </a:prstGeom>
          <a:noFill/>
          <a:ln>
            <a:solidFill>
              <a:srgbClr val="000000"/>
            </a:solidFill>
          </a:ln>
        </p:spPr>
      </p:pic>
      <p:pic>
        <p:nvPicPr>
          <p:cNvPr id="39" name="Picture 38"/>
          <p:cNvPicPr/>
          <p:nvPr/>
        </p:nvPicPr>
        <p:blipFill>
          <a:blip r:embed="rId6"/>
          <a:stretch>
            <a:fillRect/>
          </a:stretch>
        </p:blipFill>
        <p:spPr bwMode="auto">
          <a:xfrm>
            <a:off x="5168782" y="4359039"/>
            <a:ext cx="974256" cy="978957"/>
          </a:xfrm>
          <a:prstGeom prst="rect">
            <a:avLst/>
          </a:prstGeom>
          <a:noFill/>
          <a:ln>
            <a:solidFill>
              <a:srgbClr val="000000"/>
            </a:solidFill>
          </a:ln>
        </p:spPr>
      </p:pic>
      <p:cxnSp>
        <p:nvCxnSpPr>
          <p:cNvPr id="40" name="Straight Connector 39"/>
          <p:cNvCxnSpPr/>
          <p:nvPr/>
        </p:nvCxnSpPr>
        <p:spPr>
          <a:xfrm>
            <a:off x="7267247" y="4851929"/>
            <a:ext cx="839479" cy="280644"/>
          </a:xfrm>
          <a:prstGeom prst="line">
            <a:avLst/>
          </a:prstGeom>
          <a:ln w="57150" cmpd="sng">
            <a:solidFill>
              <a:srgbClr val="DBD638"/>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V="1">
            <a:off x="7293843" y="4844433"/>
            <a:ext cx="812883" cy="162016"/>
          </a:xfrm>
          <a:prstGeom prst="line">
            <a:avLst/>
          </a:prstGeom>
          <a:ln w="57150" cmpd="sng">
            <a:solidFill>
              <a:srgbClr val="DBD638"/>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7506184" y="4716721"/>
            <a:ext cx="576336" cy="579456"/>
          </a:xfrm>
          <a:prstGeom prst="line">
            <a:avLst/>
          </a:prstGeom>
          <a:ln w="57150" cmpd="sng">
            <a:solidFill>
              <a:srgbClr val="DBD638"/>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7155693" y="4359039"/>
            <a:ext cx="351167" cy="656144"/>
          </a:xfrm>
          <a:prstGeom prst="line">
            <a:avLst/>
          </a:prstGeom>
          <a:ln w="57150" cmpd="sng">
            <a:solidFill>
              <a:srgbClr val="DBD638"/>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7155693" y="4474237"/>
            <a:ext cx="714486" cy="189602"/>
          </a:xfrm>
          <a:prstGeom prst="line">
            <a:avLst/>
          </a:prstGeom>
          <a:ln w="57150" cmpd="sng">
            <a:solidFill>
              <a:srgbClr val="DBD638"/>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7082248" y="4610002"/>
            <a:ext cx="576336" cy="579456"/>
          </a:xfrm>
          <a:prstGeom prst="line">
            <a:avLst/>
          </a:prstGeom>
          <a:ln w="57150" cmpd="sng">
            <a:solidFill>
              <a:srgbClr val="DBD638"/>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8423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3A1C050-F6FE-0E43-A9D0-F8EEADE3D1E4}" type="slidenum">
              <a:rPr lang="en-US" smtClean="0"/>
              <a:pPr/>
              <a:t>13</a:t>
            </a:fld>
            <a:endParaRPr lang="en-US"/>
          </a:p>
        </p:txBody>
      </p:sp>
      <p:sp>
        <p:nvSpPr>
          <p:cNvPr id="5" name="Rounded Rectangle 4"/>
          <p:cNvSpPr/>
          <p:nvPr/>
        </p:nvSpPr>
        <p:spPr>
          <a:xfrm>
            <a:off x="4750633" y="1310125"/>
            <a:ext cx="3569452" cy="4296647"/>
          </a:xfrm>
          <a:prstGeom prst="round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62042" tIns="31021" rIns="62042" bIns="31021" rtlCol="0" anchor="ctr"/>
          <a:lstStyle/>
          <a:p>
            <a:pPr algn="ctr"/>
            <a:endParaRPr lang="en-US"/>
          </a:p>
        </p:txBody>
      </p:sp>
      <p:sp>
        <p:nvSpPr>
          <p:cNvPr id="6" name="Title 1"/>
          <p:cNvSpPr txBox="1">
            <a:spLocks/>
          </p:cNvSpPr>
          <p:nvPr/>
        </p:nvSpPr>
        <p:spPr>
          <a:xfrm>
            <a:off x="685800" y="562428"/>
            <a:ext cx="7772400" cy="63864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b="1" dirty="0"/>
              <a:t>Comparing photos of reactant and product molecules</a:t>
            </a:r>
          </a:p>
          <a:p>
            <a:r>
              <a:rPr lang="en-US" sz="1600" dirty="0"/>
              <a:t>Start by making the molecules and energy units of the reactants and putting them on the reactants side, then rearrange the atoms and energy units to show the products.</a:t>
            </a:r>
            <a:endParaRPr lang="en-US" sz="1600" b="1" dirty="0"/>
          </a:p>
        </p:txBody>
      </p:sp>
      <p:sp>
        <p:nvSpPr>
          <p:cNvPr id="7" name="Subtitle 2"/>
          <p:cNvSpPr txBox="1">
            <a:spLocks/>
          </p:cNvSpPr>
          <p:nvPr/>
        </p:nvSpPr>
        <p:spPr>
          <a:xfrm>
            <a:off x="457200" y="5613136"/>
            <a:ext cx="8229600" cy="6775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dirty="0"/>
              <a:t>Remember: </a:t>
            </a:r>
            <a:r>
              <a:rPr lang="en-US" sz="1600" b="1" dirty="0"/>
              <a:t>Atoms last foreve</a:t>
            </a:r>
            <a:r>
              <a:rPr lang="en-US" sz="1600" dirty="0"/>
              <a:t>r (so you can rearrange atoms into new molecules, but can’t add or subtract atoms). </a:t>
            </a:r>
            <a:r>
              <a:rPr lang="en-US" sz="1600" b="1" dirty="0"/>
              <a:t>Energy lasts forever </a:t>
            </a:r>
            <a:r>
              <a:rPr lang="en-US" sz="1600" dirty="0"/>
              <a:t>(so you can change forms of energy, but energy units can’t appear or go away)</a:t>
            </a:r>
            <a:endParaRPr lang="en-US" sz="1600" b="1" dirty="0"/>
          </a:p>
        </p:txBody>
      </p:sp>
      <p:sp>
        <p:nvSpPr>
          <p:cNvPr id="8" name="Rounded Rectangle 7"/>
          <p:cNvSpPr/>
          <p:nvPr/>
        </p:nvSpPr>
        <p:spPr>
          <a:xfrm>
            <a:off x="841676" y="1310126"/>
            <a:ext cx="3569452" cy="4296646"/>
          </a:xfrm>
          <a:prstGeom prst="round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62042" tIns="31021" rIns="62042" bIns="31021" rtlCol="0" anchor="ctr"/>
          <a:lstStyle/>
          <a:p>
            <a:pPr algn="ctr"/>
            <a:endParaRPr lang="en-US"/>
          </a:p>
        </p:txBody>
      </p:sp>
      <p:sp>
        <p:nvSpPr>
          <p:cNvPr id="9" name="TextBox 8"/>
          <p:cNvSpPr txBox="1"/>
          <p:nvPr/>
        </p:nvSpPr>
        <p:spPr>
          <a:xfrm>
            <a:off x="2037751" y="5312069"/>
            <a:ext cx="947636" cy="308869"/>
          </a:xfrm>
          <a:prstGeom prst="rect">
            <a:avLst/>
          </a:prstGeom>
          <a:noFill/>
        </p:spPr>
        <p:txBody>
          <a:bodyPr wrap="none" lIns="62042" tIns="31021" rIns="62042" bIns="31021" rtlCol="0">
            <a:spAutoFit/>
          </a:bodyPr>
          <a:lstStyle/>
          <a:p>
            <a:r>
              <a:rPr lang="en-US" sz="1600" dirty="0"/>
              <a:t>Reactants</a:t>
            </a:r>
          </a:p>
        </p:txBody>
      </p:sp>
      <p:sp>
        <p:nvSpPr>
          <p:cNvPr id="10" name="TextBox 9"/>
          <p:cNvSpPr txBox="1"/>
          <p:nvPr/>
        </p:nvSpPr>
        <p:spPr>
          <a:xfrm>
            <a:off x="6343501" y="5291486"/>
            <a:ext cx="862377" cy="308869"/>
          </a:xfrm>
          <a:prstGeom prst="rect">
            <a:avLst/>
          </a:prstGeom>
          <a:noFill/>
        </p:spPr>
        <p:txBody>
          <a:bodyPr wrap="none" lIns="62042" tIns="31021" rIns="62042" bIns="31021" rtlCol="0">
            <a:spAutoFit/>
          </a:bodyPr>
          <a:lstStyle/>
          <a:p>
            <a:r>
              <a:rPr lang="en-US" sz="1600" dirty="0"/>
              <a:t>Products</a:t>
            </a:r>
          </a:p>
        </p:txBody>
      </p:sp>
      <p:sp>
        <p:nvSpPr>
          <p:cNvPr id="11" name="AutoShape 2"/>
          <p:cNvSpPr>
            <a:spLocks noChangeArrowheads="1"/>
          </p:cNvSpPr>
          <p:nvPr/>
        </p:nvSpPr>
        <p:spPr bwMode="auto">
          <a:xfrm>
            <a:off x="4044782" y="2162948"/>
            <a:ext cx="1140453" cy="1688702"/>
          </a:xfrm>
          <a:prstGeom prst="rightArrow">
            <a:avLst>
              <a:gd name="adj1" fmla="val 65892"/>
              <a:gd name="adj2" fmla="val 38321"/>
            </a:avLst>
          </a:prstGeom>
          <a:solidFill>
            <a:schemeClr val="bg1"/>
          </a:solidFill>
          <a:ln w="76200">
            <a:solidFill>
              <a:schemeClr val="tx1"/>
            </a:solidFill>
            <a:round/>
            <a:headEnd/>
            <a:tailEnd/>
          </a:ln>
        </p:spPr>
        <p:txBody>
          <a:bodyPr lIns="62042" tIns="31021" rIns="62042" bIns="31021">
            <a:prstTxWarp prst="textNoShape">
              <a:avLst/>
            </a:prstTxWarp>
          </a:bodyPr>
          <a:lstStyle/>
          <a:p>
            <a:endParaRPr lang="en-US">
              <a:solidFill>
                <a:srgbClr val="000000"/>
              </a:solidFill>
            </a:endParaRPr>
          </a:p>
        </p:txBody>
      </p:sp>
      <p:sp>
        <p:nvSpPr>
          <p:cNvPr id="12" name="TextBox 11"/>
          <p:cNvSpPr txBox="1"/>
          <p:nvPr/>
        </p:nvSpPr>
        <p:spPr>
          <a:xfrm>
            <a:off x="3964704" y="2736834"/>
            <a:ext cx="1160057" cy="616646"/>
          </a:xfrm>
          <a:prstGeom prst="rect">
            <a:avLst/>
          </a:prstGeom>
          <a:noFill/>
        </p:spPr>
        <p:txBody>
          <a:bodyPr wrap="square" lIns="62042" tIns="31021" rIns="62042" bIns="31021" rtlCol="0">
            <a:spAutoFit/>
          </a:bodyPr>
          <a:lstStyle/>
          <a:p>
            <a:pPr algn="ctr"/>
            <a:r>
              <a:rPr lang="en-US" dirty="0"/>
              <a:t>Chemical change</a:t>
            </a:r>
          </a:p>
        </p:txBody>
      </p:sp>
      <p:pic>
        <p:nvPicPr>
          <p:cNvPr id="14" name="Picture 11" descr="oxygen2.gif"/>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56360" y="3922713"/>
            <a:ext cx="2535238" cy="808037"/>
          </a:xfrm>
          <a:prstGeom prst="rect">
            <a:avLst/>
          </a:prstGeom>
          <a:noFill/>
          <a:ln w="9525">
            <a:noFill/>
            <a:miter lim="800000"/>
            <a:headEnd/>
            <a:tailEnd/>
          </a:ln>
        </p:spPr>
      </p:pic>
      <p:sp>
        <p:nvSpPr>
          <p:cNvPr id="15" name="TextBox 12"/>
          <p:cNvSpPr txBox="1">
            <a:spLocks noChangeArrowheads="1"/>
          </p:cNvSpPr>
          <p:nvPr/>
        </p:nvSpPr>
        <p:spPr bwMode="auto">
          <a:xfrm>
            <a:off x="1139332" y="3276600"/>
            <a:ext cx="1828800" cy="369332"/>
          </a:xfrm>
          <a:prstGeom prst="rect">
            <a:avLst/>
          </a:prstGeom>
          <a:noFill/>
          <a:ln w="9525">
            <a:noFill/>
            <a:miter lim="800000"/>
            <a:headEnd/>
            <a:tailEnd/>
          </a:ln>
        </p:spPr>
        <p:txBody>
          <a:bodyPr>
            <a:prstTxWarp prst="textNoShape">
              <a:avLst/>
            </a:prstTxWarp>
            <a:spAutoFit/>
          </a:bodyPr>
          <a:lstStyle/>
          <a:p>
            <a:pPr algn="ctr"/>
            <a:r>
              <a:rPr lang="en-US" b="1" dirty="0">
                <a:latin typeface="Calibri" charset="0"/>
              </a:rPr>
              <a:t>Ethanol </a:t>
            </a:r>
            <a:r>
              <a:rPr lang="en-US" b="1" dirty="0">
                <a:solidFill>
                  <a:srgbClr val="FF0000"/>
                </a:solidFill>
                <a:latin typeface="Calibri" charset="0"/>
              </a:rPr>
              <a:t> </a:t>
            </a:r>
          </a:p>
        </p:txBody>
      </p:sp>
      <p:sp>
        <p:nvSpPr>
          <p:cNvPr id="16" name="TextBox 13"/>
          <p:cNvSpPr txBox="1">
            <a:spLocks noChangeArrowheads="1"/>
          </p:cNvSpPr>
          <p:nvPr/>
        </p:nvSpPr>
        <p:spPr bwMode="auto">
          <a:xfrm>
            <a:off x="1657068" y="4772538"/>
            <a:ext cx="1371600" cy="369888"/>
          </a:xfrm>
          <a:prstGeom prst="rect">
            <a:avLst/>
          </a:prstGeom>
          <a:noFill/>
          <a:ln w="9525">
            <a:noFill/>
            <a:miter lim="800000"/>
            <a:headEnd/>
            <a:tailEnd/>
          </a:ln>
        </p:spPr>
        <p:txBody>
          <a:bodyPr>
            <a:prstTxWarp prst="textNoShape">
              <a:avLst/>
            </a:prstTxWarp>
            <a:spAutoFit/>
          </a:bodyPr>
          <a:lstStyle/>
          <a:p>
            <a:pPr algn="ctr"/>
            <a:r>
              <a:rPr lang="en-US" b="1" dirty="0">
                <a:latin typeface="Calibri" charset="0"/>
              </a:rPr>
              <a:t>Oxygen</a:t>
            </a:r>
            <a:endParaRPr lang="en-US" b="1" dirty="0">
              <a:solidFill>
                <a:srgbClr val="FF0000"/>
              </a:solidFill>
              <a:latin typeface="Calibri" charset="0"/>
            </a:endParaRPr>
          </a:p>
        </p:txBody>
      </p:sp>
      <p:pic>
        <p:nvPicPr>
          <p:cNvPr id="17" name="Picture 2" descr="2013-02-15 12.51.33.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24828" y="1757216"/>
            <a:ext cx="2025845" cy="1519384"/>
          </a:xfrm>
          <a:prstGeom prst="rect">
            <a:avLst/>
          </a:prstGeom>
          <a:noFill/>
          <a:ln w="9525">
            <a:noFill/>
            <a:miter lim="800000"/>
            <a:headEnd/>
            <a:tailEnd/>
          </a:ln>
        </p:spPr>
      </p:pic>
      <p:pic>
        <p:nvPicPr>
          <p:cNvPr id="18" name="Picture 10" descr="water molecules2.gif"/>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5428408" y="1415480"/>
            <a:ext cx="1186560" cy="1469008"/>
          </a:xfrm>
          <a:prstGeom prst="rect">
            <a:avLst/>
          </a:prstGeom>
          <a:noFill/>
          <a:ln w="9525">
            <a:noFill/>
            <a:miter lim="800000"/>
            <a:headEnd/>
            <a:tailEnd/>
          </a:ln>
        </p:spPr>
      </p:pic>
      <p:pic>
        <p:nvPicPr>
          <p:cNvPr id="19" name="Picture 11" descr="CO2 molecules2.gif"/>
          <p:cNvPicPr>
            <a:picLocks noChangeAspect="1"/>
          </p:cNvPicPr>
          <p:nvPr/>
        </p:nvPicPr>
        <p:blipFill>
          <a:blip r:embed="rId6"/>
          <a:srcRect/>
          <a:stretch>
            <a:fillRect/>
          </a:stretch>
        </p:blipFill>
        <p:spPr bwMode="auto">
          <a:xfrm>
            <a:off x="5371080" y="2960320"/>
            <a:ext cx="1374775" cy="1152525"/>
          </a:xfrm>
          <a:prstGeom prst="rect">
            <a:avLst/>
          </a:prstGeom>
          <a:noFill/>
          <a:ln w="9525">
            <a:noFill/>
            <a:miter lim="800000"/>
            <a:headEnd/>
            <a:tailEnd/>
          </a:ln>
        </p:spPr>
      </p:pic>
      <p:sp>
        <p:nvSpPr>
          <p:cNvPr id="22" name="TextBox 16"/>
          <p:cNvSpPr txBox="1">
            <a:spLocks noChangeArrowheads="1"/>
          </p:cNvSpPr>
          <p:nvPr/>
        </p:nvSpPr>
        <p:spPr bwMode="auto">
          <a:xfrm>
            <a:off x="6400800" y="1554635"/>
            <a:ext cx="1371600" cy="369888"/>
          </a:xfrm>
          <a:prstGeom prst="rect">
            <a:avLst/>
          </a:prstGeom>
          <a:noFill/>
          <a:ln w="9525">
            <a:noFill/>
            <a:miter lim="800000"/>
            <a:headEnd/>
            <a:tailEnd/>
          </a:ln>
        </p:spPr>
        <p:txBody>
          <a:bodyPr>
            <a:prstTxWarp prst="textNoShape">
              <a:avLst/>
            </a:prstTxWarp>
            <a:spAutoFit/>
          </a:bodyPr>
          <a:lstStyle/>
          <a:p>
            <a:pPr algn="ctr"/>
            <a:r>
              <a:rPr lang="en-US" b="1" dirty="0">
                <a:latin typeface="Calibri" charset="0"/>
              </a:rPr>
              <a:t>Water</a:t>
            </a:r>
            <a:endParaRPr lang="en-US" b="1" dirty="0">
              <a:solidFill>
                <a:srgbClr val="FF0000"/>
              </a:solidFill>
              <a:latin typeface="Calibri" charset="0"/>
            </a:endParaRPr>
          </a:p>
        </p:txBody>
      </p:sp>
      <p:sp>
        <p:nvSpPr>
          <p:cNvPr id="23" name="TextBox 17"/>
          <p:cNvSpPr txBox="1">
            <a:spLocks noChangeArrowheads="1"/>
          </p:cNvSpPr>
          <p:nvPr/>
        </p:nvSpPr>
        <p:spPr bwMode="auto">
          <a:xfrm>
            <a:off x="6788929" y="3074019"/>
            <a:ext cx="1217613" cy="646331"/>
          </a:xfrm>
          <a:prstGeom prst="rect">
            <a:avLst/>
          </a:prstGeom>
          <a:noFill/>
          <a:ln w="9525">
            <a:noFill/>
            <a:miter lim="800000"/>
            <a:headEnd/>
            <a:tailEnd/>
          </a:ln>
        </p:spPr>
        <p:txBody>
          <a:bodyPr wrap="square">
            <a:prstTxWarp prst="textNoShape">
              <a:avLst/>
            </a:prstTxWarp>
            <a:spAutoFit/>
          </a:bodyPr>
          <a:lstStyle/>
          <a:p>
            <a:pPr algn="ctr"/>
            <a:r>
              <a:rPr lang="en-US" b="1" dirty="0">
                <a:latin typeface="Calibri" charset="0"/>
              </a:rPr>
              <a:t>Carbon </a:t>
            </a:r>
          </a:p>
          <a:p>
            <a:pPr algn="ctr"/>
            <a:r>
              <a:rPr lang="en-US" b="1" dirty="0">
                <a:latin typeface="Calibri" charset="0"/>
              </a:rPr>
              <a:t>dioxide</a:t>
            </a:r>
            <a:endParaRPr lang="en-US" b="1" dirty="0">
              <a:solidFill>
                <a:srgbClr val="FF0000"/>
              </a:solidFill>
              <a:latin typeface="Calibri" charset="0"/>
            </a:endParaRPr>
          </a:p>
        </p:txBody>
      </p:sp>
      <p:pic>
        <p:nvPicPr>
          <p:cNvPr id="26" name="Picture 25"/>
          <p:cNvPicPr/>
          <p:nvPr/>
        </p:nvPicPr>
        <p:blipFill>
          <a:blip r:embed="rId7"/>
          <a:stretch>
            <a:fillRect/>
          </a:stretch>
        </p:blipFill>
        <p:spPr bwMode="auto">
          <a:xfrm rot="699854">
            <a:off x="2814660" y="2530558"/>
            <a:ext cx="1052130" cy="1057207"/>
          </a:xfrm>
          <a:prstGeom prst="rect">
            <a:avLst/>
          </a:prstGeom>
          <a:solidFill>
            <a:schemeClr val="bg1"/>
          </a:solidFill>
          <a:ln>
            <a:solidFill>
              <a:srgbClr val="000000"/>
            </a:solidFill>
          </a:ln>
        </p:spPr>
      </p:pic>
      <p:cxnSp>
        <p:nvCxnSpPr>
          <p:cNvPr id="27" name="Straight Connector 26"/>
          <p:cNvCxnSpPr/>
          <p:nvPr/>
        </p:nvCxnSpPr>
        <p:spPr>
          <a:xfrm>
            <a:off x="7267247" y="4851929"/>
            <a:ext cx="839479" cy="280644"/>
          </a:xfrm>
          <a:prstGeom prst="line">
            <a:avLst/>
          </a:prstGeom>
          <a:ln w="57150" cmpd="sng">
            <a:solidFill>
              <a:srgbClr val="DBD638"/>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7293843" y="4844433"/>
            <a:ext cx="812883" cy="162016"/>
          </a:xfrm>
          <a:prstGeom prst="line">
            <a:avLst/>
          </a:prstGeom>
          <a:ln w="57150" cmpd="sng">
            <a:solidFill>
              <a:srgbClr val="DBD638"/>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7506184" y="4716721"/>
            <a:ext cx="576336" cy="579456"/>
          </a:xfrm>
          <a:prstGeom prst="line">
            <a:avLst/>
          </a:prstGeom>
          <a:ln w="57150" cmpd="sng">
            <a:solidFill>
              <a:srgbClr val="DBD638"/>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7155693" y="4359039"/>
            <a:ext cx="351167" cy="656144"/>
          </a:xfrm>
          <a:prstGeom prst="line">
            <a:avLst/>
          </a:prstGeom>
          <a:ln w="57150" cmpd="sng">
            <a:solidFill>
              <a:srgbClr val="DBD638"/>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7155693" y="4474237"/>
            <a:ext cx="714486" cy="189602"/>
          </a:xfrm>
          <a:prstGeom prst="line">
            <a:avLst/>
          </a:prstGeom>
          <a:ln w="57150" cmpd="sng">
            <a:solidFill>
              <a:srgbClr val="DBD638"/>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7082248" y="4610002"/>
            <a:ext cx="576336" cy="579456"/>
          </a:xfrm>
          <a:prstGeom prst="line">
            <a:avLst/>
          </a:prstGeom>
          <a:ln w="57150" cmpd="sng">
            <a:solidFill>
              <a:srgbClr val="DBD638"/>
            </a:solidFill>
          </a:ln>
        </p:spPr>
        <p:style>
          <a:lnRef idx="2">
            <a:schemeClr val="accent1"/>
          </a:lnRef>
          <a:fillRef idx="0">
            <a:schemeClr val="accent1"/>
          </a:fillRef>
          <a:effectRef idx="1">
            <a:schemeClr val="accent1"/>
          </a:effectRef>
          <a:fontRef idx="minor">
            <a:schemeClr val="tx1"/>
          </a:fontRef>
        </p:style>
      </p:cxnSp>
      <p:pic>
        <p:nvPicPr>
          <p:cNvPr id="39" name="Picture 38"/>
          <p:cNvPicPr/>
          <p:nvPr/>
        </p:nvPicPr>
        <p:blipFill>
          <a:blip r:embed="rId8"/>
          <a:stretch>
            <a:fillRect/>
          </a:stretch>
        </p:blipFill>
        <p:spPr bwMode="auto">
          <a:xfrm rot="20844126">
            <a:off x="6062599" y="4351880"/>
            <a:ext cx="884275" cy="888542"/>
          </a:xfrm>
          <a:prstGeom prst="rect">
            <a:avLst/>
          </a:prstGeom>
          <a:noFill/>
          <a:ln>
            <a:solidFill>
              <a:srgbClr val="000000"/>
            </a:solidFill>
          </a:ln>
        </p:spPr>
      </p:pic>
      <p:pic>
        <p:nvPicPr>
          <p:cNvPr id="40" name="Picture 39"/>
          <p:cNvPicPr/>
          <p:nvPr/>
        </p:nvPicPr>
        <p:blipFill>
          <a:blip r:embed="rId9"/>
          <a:stretch>
            <a:fillRect/>
          </a:stretch>
        </p:blipFill>
        <p:spPr bwMode="auto">
          <a:xfrm>
            <a:off x="5168782" y="4359039"/>
            <a:ext cx="974256" cy="978957"/>
          </a:xfrm>
          <a:prstGeom prst="rect">
            <a:avLst/>
          </a:prstGeom>
          <a:noFill/>
          <a:ln>
            <a:solidFill>
              <a:srgbClr val="000000"/>
            </a:solidFill>
          </a:ln>
        </p:spPr>
      </p:pic>
    </p:spTree>
    <p:extLst>
      <p:ext uri="{BB962C8B-B14F-4D97-AF65-F5344CB8AC3E}">
        <p14:creationId xmlns:p14="http://schemas.microsoft.com/office/powerpoint/2010/main" val="716548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ounded Rectangle 88"/>
          <p:cNvSpPr/>
          <p:nvPr/>
        </p:nvSpPr>
        <p:spPr>
          <a:xfrm>
            <a:off x="5257800" y="5029199"/>
            <a:ext cx="3429000" cy="1371600"/>
          </a:xfrm>
          <a:prstGeom prst="roundRect">
            <a:avLst/>
          </a:prstGeom>
          <a:gradFill>
            <a:gsLst>
              <a:gs pos="0">
                <a:srgbClr val="FF0000">
                  <a:alpha val="50000"/>
                </a:srgbClr>
              </a:gs>
              <a:gs pos="50000">
                <a:schemeClr val="bg1"/>
              </a:gs>
            </a:gsLst>
            <a:lin ang="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Rounded Rectangle 40"/>
          <p:cNvSpPr/>
          <p:nvPr/>
        </p:nvSpPr>
        <p:spPr bwMode="auto">
          <a:xfrm>
            <a:off x="5260904" y="460304"/>
            <a:ext cx="3429000" cy="2057400"/>
          </a:xfrm>
          <a:prstGeom prst="roundRect">
            <a:avLst/>
          </a:prstGeom>
          <a:gradFill>
            <a:gsLst>
              <a:gs pos="0">
                <a:srgbClr val="FF0000">
                  <a:alpha val="50000"/>
                </a:srgbClr>
              </a:gs>
              <a:gs pos="50000">
                <a:schemeClr val="bg1"/>
              </a:gs>
            </a:gsLst>
            <a:lin ang="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ounded Rectangle 41"/>
          <p:cNvSpPr/>
          <p:nvPr/>
        </p:nvSpPr>
        <p:spPr bwMode="auto">
          <a:xfrm>
            <a:off x="5260904" y="2746304"/>
            <a:ext cx="3429000" cy="2057400"/>
          </a:xfrm>
          <a:prstGeom prst="roundRect">
            <a:avLst/>
          </a:prstGeom>
          <a:gradFill>
            <a:gsLst>
              <a:gs pos="0">
                <a:srgbClr val="FF0000">
                  <a:alpha val="50000"/>
                </a:srgbClr>
              </a:gs>
              <a:gs pos="50000">
                <a:schemeClr val="bg1"/>
              </a:gs>
            </a:gsLst>
            <a:lin ang="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ounded Rectangle 38"/>
          <p:cNvSpPr/>
          <p:nvPr/>
        </p:nvSpPr>
        <p:spPr>
          <a:xfrm>
            <a:off x="5260904" y="5032303"/>
            <a:ext cx="3429000" cy="1371600"/>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4" name="Rounded Rectangle 83"/>
          <p:cNvSpPr/>
          <p:nvPr/>
        </p:nvSpPr>
        <p:spPr bwMode="auto">
          <a:xfrm>
            <a:off x="5257800" y="457200"/>
            <a:ext cx="3429000" cy="2057400"/>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 name="Rounded Rectangle 91"/>
          <p:cNvSpPr/>
          <p:nvPr/>
        </p:nvSpPr>
        <p:spPr bwMode="auto">
          <a:xfrm>
            <a:off x="5257800" y="2743200"/>
            <a:ext cx="3429000" cy="2057400"/>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4" name="Rounded Rectangle 93"/>
          <p:cNvSpPr/>
          <p:nvPr/>
        </p:nvSpPr>
        <p:spPr bwMode="auto">
          <a:xfrm>
            <a:off x="455699" y="3546371"/>
            <a:ext cx="3429000" cy="2862072"/>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1" name="Rounded Rectangle 90"/>
          <p:cNvSpPr/>
          <p:nvPr/>
        </p:nvSpPr>
        <p:spPr bwMode="auto">
          <a:xfrm>
            <a:off x="457200" y="3547872"/>
            <a:ext cx="3429001" cy="2862072"/>
          </a:xfrm>
          <a:prstGeom prst="roundRect">
            <a:avLst/>
          </a:prstGeom>
          <a:gradFill>
            <a:gsLst>
              <a:gs pos="0">
                <a:srgbClr val="0070C0">
                  <a:alpha val="50000"/>
                </a:srgbClr>
              </a:gs>
              <a:gs pos="50000">
                <a:schemeClr val="bg1"/>
              </a:gs>
            </a:gsLst>
            <a:lin ang="1080000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3" name="Rounded Rectangle 92"/>
          <p:cNvSpPr/>
          <p:nvPr/>
        </p:nvSpPr>
        <p:spPr bwMode="auto">
          <a:xfrm>
            <a:off x="455698" y="455699"/>
            <a:ext cx="3429001" cy="2862072"/>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8" name="Rounded Rectangle 77"/>
          <p:cNvSpPr/>
          <p:nvPr/>
        </p:nvSpPr>
        <p:spPr bwMode="auto">
          <a:xfrm>
            <a:off x="457199" y="457200"/>
            <a:ext cx="3429000" cy="2862072"/>
          </a:xfrm>
          <a:prstGeom prst="roundRect">
            <a:avLst/>
          </a:prstGeom>
          <a:gradFill>
            <a:gsLst>
              <a:gs pos="0">
                <a:srgbClr val="0070C0">
                  <a:alpha val="50000"/>
                </a:srgbClr>
              </a:gs>
              <a:gs pos="50000">
                <a:schemeClr val="bg1"/>
              </a:gs>
            </a:gsLst>
            <a:lin ang="1080000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8" name="TextBox 5"/>
          <p:cNvSpPr txBox="1">
            <a:spLocks noChangeArrowheads="1"/>
          </p:cNvSpPr>
          <p:nvPr/>
        </p:nvSpPr>
        <p:spPr bwMode="auto">
          <a:xfrm>
            <a:off x="1720533" y="3271869"/>
            <a:ext cx="939621" cy="3088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2042" tIns="31021" rIns="62042" bIns="310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sz="1600" dirty="0">
                <a:latin typeface="Calibri" pitchFamily="34" charset="0"/>
              </a:rPr>
              <a:t>Reactants</a:t>
            </a:r>
          </a:p>
        </p:txBody>
      </p:sp>
      <p:sp>
        <p:nvSpPr>
          <p:cNvPr id="3079" name="TextBox 6"/>
          <p:cNvSpPr txBox="1">
            <a:spLocks noChangeArrowheads="1"/>
          </p:cNvSpPr>
          <p:nvPr/>
        </p:nvSpPr>
        <p:spPr bwMode="auto">
          <a:xfrm>
            <a:off x="6446214" y="4793810"/>
            <a:ext cx="859343" cy="308869"/>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none" lIns="62042" tIns="31021" rIns="62042" bIns="310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sz="1600" dirty="0">
                <a:latin typeface="Calibri" pitchFamily="34" charset="0"/>
              </a:rPr>
              <a:t>Products</a:t>
            </a:r>
          </a:p>
        </p:txBody>
      </p:sp>
      <p:sp>
        <p:nvSpPr>
          <p:cNvPr id="3080" name="AutoShape 2"/>
          <p:cNvSpPr>
            <a:spLocks noChangeArrowheads="1"/>
          </p:cNvSpPr>
          <p:nvPr/>
        </p:nvSpPr>
        <p:spPr bwMode="auto">
          <a:xfrm>
            <a:off x="3962499" y="2350322"/>
            <a:ext cx="1143000" cy="1691640"/>
          </a:xfrm>
          <a:prstGeom prst="rightArrow">
            <a:avLst>
              <a:gd name="adj1" fmla="val 65889"/>
              <a:gd name="adj2" fmla="val 38319"/>
            </a:avLst>
          </a:prstGeom>
          <a:solidFill>
            <a:schemeClr val="bg1"/>
          </a:solidFill>
          <a:ln w="76200">
            <a:solidFill>
              <a:schemeClr val="tx1"/>
            </a:solidFill>
            <a:round/>
            <a:headEnd/>
            <a:tailEnd/>
          </a:ln>
        </p:spPr>
        <p:txBody>
          <a:bodyPr lIns="62042" tIns="31021" rIns="62042" bIns="31021"/>
          <a:lstStyle/>
          <a:p>
            <a:endParaRPr lang="en-US">
              <a:solidFill>
                <a:srgbClr val="000000"/>
              </a:solidFill>
              <a:latin typeface="Calibri" pitchFamily="34" charset="0"/>
            </a:endParaRPr>
          </a:p>
        </p:txBody>
      </p:sp>
      <p:sp>
        <p:nvSpPr>
          <p:cNvPr id="3081" name="TextBox 8"/>
          <p:cNvSpPr txBox="1">
            <a:spLocks noChangeArrowheads="1"/>
          </p:cNvSpPr>
          <p:nvPr/>
        </p:nvSpPr>
        <p:spPr bwMode="auto">
          <a:xfrm>
            <a:off x="4003417" y="3515468"/>
            <a:ext cx="832221" cy="1857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2042" tIns="31021" rIns="62042" bIns="310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sz="800" dirty="0">
                <a:latin typeface="Calibri" pitchFamily="34" charset="0"/>
              </a:rPr>
              <a:t>Chemical change</a:t>
            </a:r>
          </a:p>
        </p:txBody>
      </p:sp>
      <p:pic>
        <p:nvPicPr>
          <p:cNvPr id="50" name="Picture 3" descr="C:\Documents and Settings\Craig Douglas\My Documents\for JJ\Systems &amp; Scale\chemical change animations\water.pn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1" r="-2824"/>
          <a:stretch/>
        </p:blipFill>
        <p:spPr bwMode="auto">
          <a:xfrm>
            <a:off x="3500220" y="2735008"/>
            <a:ext cx="1268630" cy="576000"/>
          </a:xfrm>
          <a:prstGeom prst="rect">
            <a:avLst/>
          </a:prstGeom>
          <a:noFill/>
          <a:extLst>
            <a:ext uri="{909E8E84-426E-40dd-AFC4-6F175D3DCCD1}">
              <a14:hiddenFill xmlns:a14="http://schemas.microsoft.com/office/drawing/2010/main" xmlns="">
                <a:solidFill>
                  <a:srgbClr val="FFFFFF"/>
                </a:solidFill>
              </a14:hiddenFill>
            </a:ext>
          </a:extLst>
        </p:spPr>
      </p:pic>
      <p:pic>
        <p:nvPicPr>
          <p:cNvPr id="61" name="Picture 3" descr="C:\Documents and Settings\Craig Douglas\My Documents\for JJ\Systems &amp; Scale\chemical change animations\water.pn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1" r="-3219"/>
          <a:stretch/>
        </p:blipFill>
        <p:spPr bwMode="auto">
          <a:xfrm>
            <a:off x="3308052" y="3196142"/>
            <a:ext cx="1273522" cy="576000"/>
          </a:xfrm>
          <a:prstGeom prst="rect">
            <a:avLst/>
          </a:prstGeom>
          <a:noFill/>
          <a:extLst>
            <a:ext uri="{909E8E84-426E-40dd-AFC4-6F175D3DCCD1}">
              <a14:hiddenFill xmlns:a14="http://schemas.microsoft.com/office/drawing/2010/main" xmlns="">
                <a:solidFill>
                  <a:srgbClr val="FFFFFF"/>
                </a:solidFill>
              </a14:hiddenFill>
            </a:ext>
          </a:extLst>
        </p:spPr>
      </p:pic>
      <p:pic>
        <p:nvPicPr>
          <p:cNvPr id="65" name="Picture 3" descr="C:\Documents and Settings\Craig Douglas\My Documents\for JJ\Systems &amp; Scale\chemical change animations\water.pn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r="-2014"/>
          <a:stretch/>
        </p:blipFill>
        <p:spPr bwMode="auto">
          <a:xfrm>
            <a:off x="3275363" y="3683894"/>
            <a:ext cx="1258636" cy="576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C:\Documents and Settings\Craig Douglas\My Documents\for JJ\Systems &amp; Scale\chemical change animations\carbon dioxide.pn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r="-1812"/>
          <a:stretch/>
        </p:blipFill>
        <p:spPr bwMode="auto">
          <a:xfrm>
            <a:off x="3188723" y="1809880"/>
            <a:ext cx="1916776" cy="554667"/>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46" name="Picture 2" descr="C:\Documents and Settings\Craig Douglas\My Documents\for JJ\Systems &amp; Scale\chemical change animations\carbon dioxide.pn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r="-3930"/>
          <a:stretch/>
        </p:blipFill>
        <p:spPr bwMode="auto">
          <a:xfrm>
            <a:off x="3534377" y="2293079"/>
            <a:ext cx="1956618" cy="554667"/>
          </a:xfrm>
          <a:prstGeom prst="rect">
            <a:avLst/>
          </a:prstGeom>
          <a:noFill/>
          <a:extLst>
            <a:ext uri="{909E8E84-426E-40dd-AFC4-6F175D3DCCD1}">
              <a14:hiddenFill xmlns:a14="http://schemas.microsoft.com/office/drawing/2010/main" xmlns="">
                <a:solidFill>
                  <a:srgbClr val="FFFFFF"/>
                </a:solidFill>
              </a14:hiddenFill>
            </a:ext>
          </a:extLst>
        </p:spPr>
      </p:pic>
      <p:pic>
        <p:nvPicPr>
          <p:cNvPr id="3088" name="Picture 24" descr="ethano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916937" y="1278940"/>
            <a:ext cx="2251075" cy="13737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89" name="Picture 25" descr="oxygen"/>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30352" y="4098272"/>
            <a:ext cx="556029" cy="10536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90" name="Picture 26" descr="oxygen"/>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349173" y="4527175"/>
            <a:ext cx="556029" cy="1053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91" name="Picture 27" descr="oxygen"/>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958571" y="4372742"/>
            <a:ext cx="556029" cy="10536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4" name="Title 1"/>
          <p:cNvSpPr>
            <a:spLocks noGrp="1"/>
          </p:cNvSpPr>
          <p:nvPr>
            <p:ph type="ctrTitle" idx="4294967295"/>
          </p:nvPr>
        </p:nvSpPr>
        <p:spPr>
          <a:xfrm>
            <a:off x="2959607" y="595851"/>
            <a:ext cx="2879725" cy="1095375"/>
          </a:xfrm>
          <a:gradFill>
            <a:gsLst>
              <a:gs pos="0">
                <a:srgbClr val="4C6D65">
                  <a:alpha val="75000"/>
                </a:srgbClr>
              </a:gs>
              <a:gs pos="100000">
                <a:schemeClr val="bg1">
                  <a:lumMod val="85000"/>
                </a:schemeClr>
              </a:gs>
            </a:gsLst>
            <a:lin ang="5400000" scaled="0"/>
          </a:gradFill>
          <a:ln>
            <a:solidFill>
              <a:srgbClr val="18453B"/>
            </a:solidFill>
          </a:ln>
        </p:spPr>
        <p:txBody>
          <a:bodyPr/>
          <a:lstStyle/>
          <a:p>
            <a:pPr eaLnBrk="1" hangingPunct="1"/>
            <a:r>
              <a:rPr lang="en-US" sz="2000" b="1" dirty="0">
                <a:latin typeface="Arial" charset="0"/>
                <a:cs typeface="Arial" charset="0"/>
              </a:rPr>
              <a:t>What happens </a:t>
            </a:r>
            <a:br>
              <a:rPr lang="en-US" sz="2000" b="1" dirty="0">
                <a:latin typeface="Arial" charset="0"/>
                <a:cs typeface="Arial" charset="0"/>
              </a:rPr>
            </a:br>
            <a:r>
              <a:rPr lang="en-US" sz="2000" b="1" dirty="0">
                <a:latin typeface="Arial" charset="0"/>
                <a:cs typeface="Arial" charset="0"/>
              </a:rPr>
              <a:t>to atoms and energy </a:t>
            </a:r>
            <a:br>
              <a:rPr lang="en-US" sz="2000" b="1" dirty="0">
                <a:latin typeface="Arial" charset="0"/>
                <a:cs typeface="Arial" charset="0"/>
              </a:rPr>
            </a:br>
            <a:r>
              <a:rPr lang="en-US" sz="2000" b="1" dirty="0">
                <a:latin typeface="Arial" charset="0"/>
                <a:cs typeface="Arial" charset="0"/>
              </a:rPr>
              <a:t>when ethanol burns?</a:t>
            </a:r>
          </a:p>
        </p:txBody>
      </p:sp>
      <p:pic>
        <p:nvPicPr>
          <p:cNvPr id="52" name="Picture 44" descr="water H 1" hidden="1"/>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163395" y="2180149"/>
            <a:ext cx="278257" cy="2449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 name="Picture 45" descr="water H 1" hidden="1"/>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5042716" y="2968273"/>
            <a:ext cx="315051" cy="2759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 name="Picture 46" descr="water H 1" hidden="1"/>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4514949" y="2676218"/>
            <a:ext cx="232264" cy="2046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 name="Picture 47" descr="water H 1" hidden="1"/>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4110865" y="1861648"/>
            <a:ext cx="288605" cy="254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 name="Picture 49" descr="water H 1" hidden="1"/>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3168012" y="2350322"/>
            <a:ext cx="369092" cy="324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9" name="Picture 43" descr="ethanol C 1" hidden="1"/>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4639782" y="2398615"/>
            <a:ext cx="563412" cy="508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 name="Picture 32" descr="ethanol C 1" hidden="1"/>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4183303" y="2111159"/>
            <a:ext cx="614004" cy="556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 name="Picture 38" descr="carbon dioxide O 1" hidden="1"/>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3431586" y="3827505"/>
            <a:ext cx="525108" cy="458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 name="Picture 38" descr="carbon dioxide O 1" hidden="1"/>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4139131" y="3819885"/>
            <a:ext cx="525108" cy="458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0" name="Picture 38" descr="carbon dioxide O 1" hidden="1"/>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5057359" y="3886030"/>
            <a:ext cx="525108" cy="458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 name="Picture 48" descr="water H 1" hidden="1"/>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4627134" y="1928338"/>
            <a:ext cx="382891" cy="3368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9" name="TextBox 10"/>
          <p:cNvSpPr txBox="1">
            <a:spLocks noChangeArrowheads="1"/>
          </p:cNvSpPr>
          <p:nvPr/>
        </p:nvSpPr>
        <p:spPr bwMode="auto">
          <a:xfrm>
            <a:off x="1720533" y="3023186"/>
            <a:ext cx="902334" cy="369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dirty="0">
                <a:latin typeface="Calibri" pitchFamily="34" charset="0"/>
              </a:rPr>
              <a:t>Ethanol</a:t>
            </a:r>
          </a:p>
        </p:txBody>
      </p:sp>
      <p:sp>
        <p:nvSpPr>
          <p:cNvPr id="82" name="TextBox 15"/>
          <p:cNvSpPr txBox="1">
            <a:spLocks noChangeArrowheads="1"/>
          </p:cNvSpPr>
          <p:nvPr/>
        </p:nvSpPr>
        <p:spPr bwMode="auto">
          <a:xfrm>
            <a:off x="1599195" y="6123028"/>
            <a:ext cx="886558" cy="369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dirty="0">
                <a:latin typeface="Calibri" pitchFamily="34" charset="0"/>
              </a:rPr>
              <a:t>Oxygen</a:t>
            </a:r>
          </a:p>
        </p:txBody>
      </p:sp>
      <p:sp>
        <p:nvSpPr>
          <p:cNvPr id="88" name="TextBox 23"/>
          <p:cNvSpPr txBox="1">
            <a:spLocks noChangeArrowheads="1"/>
          </p:cNvSpPr>
          <p:nvPr/>
        </p:nvSpPr>
        <p:spPr bwMode="auto">
          <a:xfrm>
            <a:off x="6488500" y="4530301"/>
            <a:ext cx="774773" cy="369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dirty="0">
                <a:latin typeface="Calibri" pitchFamily="34" charset="0"/>
              </a:rPr>
              <a:t>Water</a:t>
            </a:r>
          </a:p>
        </p:txBody>
      </p:sp>
      <p:sp>
        <p:nvSpPr>
          <p:cNvPr id="90" name="TextBox 26"/>
          <p:cNvSpPr txBox="1">
            <a:spLocks noChangeArrowheads="1"/>
          </p:cNvSpPr>
          <p:nvPr/>
        </p:nvSpPr>
        <p:spPr bwMode="auto">
          <a:xfrm>
            <a:off x="5776542" y="6124040"/>
            <a:ext cx="2198687"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dirty="0">
                <a:latin typeface="Calibri" pitchFamily="34" charset="0"/>
              </a:rPr>
              <a:t>Heat and light energy</a:t>
            </a:r>
          </a:p>
        </p:txBody>
      </p:sp>
      <p:sp>
        <p:nvSpPr>
          <p:cNvPr id="85" name="TextBox 18"/>
          <p:cNvSpPr txBox="1">
            <a:spLocks noChangeArrowheads="1"/>
          </p:cNvSpPr>
          <p:nvPr/>
        </p:nvSpPr>
        <p:spPr bwMode="auto">
          <a:xfrm>
            <a:off x="6065146" y="2232875"/>
            <a:ext cx="1621480" cy="340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a:latin typeface="Calibri" pitchFamily="34" charset="0"/>
              </a:rPr>
              <a:t>Carbon Dioxide</a:t>
            </a:r>
          </a:p>
        </p:txBody>
      </p:sp>
      <p:pic>
        <p:nvPicPr>
          <p:cNvPr id="58" name="Picture 36" descr="carbon dioxide O 1" hidden="1"/>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3703828" y="2553840"/>
            <a:ext cx="556513" cy="485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2" name="Picture 37" descr="carbon dioxide O 1" hidden="1"/>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3403888" y="3208916"/>
            <a:ext cx="578196" cy="5043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6" name="Picture 37" descr="carbon dioxide O 1" hidden="1"/>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4111433" y="3201296"/>
            <a:ext cx="578196" cy="5043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9" name="Picture 37" descr="carbon dioxide O 1" hidden="1"/>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5029661" y="3267441"/>
            <a:ext cx="578196" cy="5043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8" name="Picture 51" descr="ethanol energy"/>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4581574" y="2664360"/>
            <a:ext cx="685800" cy="66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 name="Picture 51" descr="ethanol energy"/>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5148095" y="3043716"/>
            <a:ext cx="685800" cy="66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2" name="Picture 51" descr="ethanol energy"/>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4492738" y="3147913"/>
            <a:ext cx="685800" cy="66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3" name="Picture 51" descr="ethanol energy"/>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4711951" y="3515468"/>
            <a:ext cx="685800" cy="66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4" name="Picture 51" descr="ethanol energy"/>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4267350" y="3641694"/>
            <a:ext cx="685800" cy="66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5" name="Picture 51" descr="ethanol energy"/>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5049580" y="2641301"/>
            <a:ext cx="685800" cy="66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C8C53DE6-75BA-461E-A99E-EB5B40EDE527}"/>
              </a:ext>
            </a:extLst>
          </p:cNvPr>
          <p:cNvSpPr>
            <a:spLocks noGrp="1"/>
          </p:cNvSpPr>
          <p:nvPr>
            <p:ph type="sldNum" sz="quarter" idx="12"/>
          </p:nvPr>
        </p:nvSpPr>
        <p:spPr/>
        <p:txBody>
          <a:bodyPr/>
          <a:lstStyle/>
          <a:p>
            <a:fld id="{D3A1C050-F6FE-0E43-A9D0-F8EEADE3D1E4}" type="slidenum">
              <a:rPr lang="en-US" smtClean="0"/>
              <a:pPr/>
              <a:t>14</a:t>
            </a:fld>
            <a:endParaRPr lang="en-US"/>
          </a:p>
        </p:txBody>
      </p:sp>
    </p:spTree>
    <p:extLst>
      <p:ext uri="{BB962C8B-B14F-4D97-AF65-F5344CB8AC3E}">
        <p14:creationId xmlns:p14="http://schemas.microsoft.com/office/powerpoint/2010/main" val="102936535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07 0.00162 L 0.24879 0.08535 " pathEditMode="relative" rAng="0" ptsTypes="AA">
                                      <p:cBhvr>
                                        <p:cTn id="6" dur="2000" fill="hold"/>
                                        <p:tgtEl>
                                          <p:spTgt spid="3088"/>
                                        </p:tgtEl>
                                        <p:attrNameLst>
                                          <p:attrName>ppt_x</p:attrName>
                                          <p:attrName>ppt_y</p:attrName>
                                        </p:attrNameLst>
                                      </p:cBhvr>
                                      <p:rCtr x="12396" y="4187"/>
                                    </p:animMotion>
                                  </p:childTnLst>
                                </p:cTn>
                              </p:par>
                              <p:par>
                                <p:cTn id="7" presetID="42" presetClass="path" presetSubtype="0" accel="50000" decel="50000" fill="hold" nodeType="withEffect">
                                  <p:stCondLst>
                                    <p:cond delay="0"/>
                                  </p:stCondLst>
                                  <p:childTnLst>
                                    <p:animMotion origin="layout" path="M -1.38889E-6 4.44444E-6 L 0.3033 -0.19237 " pathEditMode="relative" rAng="0" ptsTypes="AA">
                                      <p:cBhvr>
                                        <p:cTn id="8" dur="2000" fill="hold"/>
                                        <p:tgtEl>
                                          <p:spTgt spid="3090"/>
                                        </p:tgtEl>
                                        <p:attrNameLst>
                                          <p:attrName>ppt_x</p:attrName>
                                          <p:attrName>ppt_y</p:attrName>
                                        </p:attrNameLst>
                                      </p:cBhvr>
                                      <p:rCtr x="15156" y="-9630"/>
                                    </p:animMotion>
                                  </p:childTnLst>
                                </p:cTn>
                              </p:par>
                              <p:par>
                                <p:cTn id="9" presetID="42" presetClass="path" presetSubtype="0" accel="50000" decel="50000" fill="hold" nodeType="withEffect">
                                  <p:stCondLst>
                                    <p:cond delay="0"/>
                                  </p:stCondLst>
                                  <p:childTnLst>
                                    <p:animMotion origin="layout" path="M 1.94444E-6 -1.85185E-6 L 0.33871 -0.16134 " pathEditMode="relative" rAng="0" ptsTypes="AA">
                                      <p:cBhvr>
                                        <p:cTn id="10" dur="2000" fill="hold"/>
                                        <p:tgtEl>
                                          <p:spTgt spid="3091"/>
                                        </p:tgtEl>
                                        <p:attrNameLst>
                                          <p:attrName>ppt_x</p:attrName>
                                          <p:attrName>ppt_y</p:attrName>
                                        </p:attrNameLst>
                                      </p:cBhvr>
                                      <p:rCtr x="16927" y="-8079"/>
                                    </p:animMotion>
                                  </p:childTnLst>
                                </p:cTn>
                              </p:par>
                              <p:par>
                                <p:cTn id="11" presetID="0" presetClass="path" presetSubtype="0" accel="50000" decel="50000" fill="hold" nodeType="withEffect">
                                  <p:stCondLst>
                                    <p:cond delay="0"/>
                                  </p:stCondLst>
                                  <p:childTnLst>
                                    <p:animMotion origin="layout" path="M 0 0 L 0.30591 -0.12662 " pathEditMode="relative" ptsTypes="AA">
                                      <p:cBhvr>
                                        <p:cTn id="12" dur="2000" fill="hold"/>
                                        <p:tgtEl>
                                          <p:spTgt spid="3089"/>
                                        </p:tgtEl>
                                        <p:attrNameLst>
                                          <p:attrName>ppt_x</p:attrName>
                                          <p:attrName>ppt_y</p:attrName>
                                        </p:attrNameLst>
                                      </p:cBhvr>
                                    </p:animMotion>
                                  </p:childTnLst>
                                </p:cTn>
                              </p:par>
                              <p:par>
                                <p:cTn id="13" presetID="10" presetClass="entr" presetSubtype="0"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fade">
                                      <p:cBhvr>
                                        <p:cTn id="15" dur="2000"/>
                                        <p:tgtEl>
                                          <p:spTgt spid="7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1"/>
                                        </p:tgtEl>
                                        <p:attrNameLst>
                                          <p:attrName>style.visibility</p:attrName>
                                        </p:attrNameLst>
                                      </p:cBhvr>
                                      <p:to>
                                        <p:strVal val="visible"/>
                                      </p:to>
                                    </p:set>
                                    <p:animEffect transition="in" filter="fade">
                                      <p:cBhvr>
                                        <p:cTn id="18" dur="2000"/>
                                        <p:tgtEl>
                                          <p:spTgt spid="9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2000"/>
                                        <p:tgtEl>
                                          <p:spTgt spid="4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9"/>
                                        </p:tgtEl>
                                        <p:attrNameLst>
                                          <p:attrName>style.visibility</p:attrName>
                                        </p:attrNameLst>
                                      </p:cBhvr>
                                      <p:to>
                                        <p:strVal val="visible"/>
                                      </p:to>
                                    </p:set>
                                    <p:animEffect transition="in" filter="fade">
                                      <p:cBhvr>
                                        <p:cTn id="24" dur="2000"/>
                                        <p:tgtEl>
                                          <p:spTgt spid="8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2000"/>
                                        <p:tgtEl>
                                          <p:spTgt spid="41"/>
                                        </p:tgtEl>
                                      </p:cBhvr>
                                    </p:animEffect>
                                  </p:childTnLst>
                                </p:cTn>
                              </p:par>
                              <p:par>
                                <p:cTn id="28" presetID="6" presetClass="emph" presetSubtype="0" fill="hold" grpId="0" nodeType="withEffect">
                                  <p:stCondLst>
                                    <p:cond delay="0"/>
                                  </p:stCondLst>
                                  <p:childTnLst>
                                    <p:animScale>
                                      <p:cBhvr>
                                        <p:cTn id="29" dur="2000" fill="hold"/>
                                        <p:tgtEl>
                                          <p:spTgt spid="3080"/>
                                        </p:tgtEl>
                                      </p:cBhvr>
                                      <p:by x="240000" y="240000"/>
                                    </p:animScale>
                                  </p:childTnLst>
                                </p:cTn>
                              </p:par>
                              <p:par>
                                <p:cTn id="30" presetID="7" presetClass="emph" presetSubtype="2" fill="hold" nodeType="withEffect">
                                  <p:stCondLst>
                                    <p:cond delay="0"/>
                                  </p:stCondLst>
                                  <p:childTnLst>
                                    <p:animClr clrSpc="rgb" dir="cw">
                                      <p:cBhvr>
                                        <p:cTn id="31" dur="2000" fill="hold"/>
                                        <p:tgtEl>
                                          <p:spTgt spid="3080"/>
                                        </p:tgtEl>
                                        <p:attrNameLst>
                                          <p:attrName>stroke.color</p:attrName>
                                        </p:attrNameLst>
                                      </p:cBhvr>
                                      <p:to>
                                        <a:srgbClr val="00FF00"/>
                                      </p:to>
                                    </p:animClr>
                                    <p:set>
                                      <p:cBhvr>
                                        <p:cTn id="32" dur="2000" fill="hold"/>
                                        <p:tgtEl>
                                          <p:spTgt spid="3080"/>
                                        </p:tgtEl>
                                        <p:attrNameLst>
                                          <p:attrName>stroke.on</p:attrName>
                                        </p:attrNameLst>
                                      </p:cBhvr>
                                      <p:to>
                                        <p:strVal val="true"/>
                                      </p:to>
                                    </p:set>
                                  </p:childTnLst>
                                </p:cTn>
                              </p:par>
                              <p:par>
                                <p:cTn id="33" presetID="3" presetClass="emph" presetSubtype="2" fill="hold" grpId="0" nodeType="withEffect">
                                  <p:stCondLst>
                                    <p:cond delay="0"/>
                                  </p:stCondLst>
                                  <p:childTnLst>
                                    <p:animClr clrSpc="rgb" dir="cw">
                                      <p:cBhvr override="childStyle">
                                        <p:cTn id="34" dur="2000" fill="hold"/>
                                        <p:tgtEl>
                                          <p:spTgt spid="3078"/>
                                        </p:tgtEl>
                                        <p:attrNameLst>
                                          <p:attrName>style.color</p:attrName>
                                        </p:attrNameLst>
                                      </p:cBhvr>
                                      <p:to>
                                        <a:srgbClr val="0070C0"/>
                                      </p:to>
                                    </p:animClr>
                                  </p:childTnLst>
                                </p:cTn>
                              </p:par>
                              <p:par>
                                <p:cTn id="35" presetID="3" presetClass="emph" presetSubtype="2" fill="hold" grpId="0" nodeType="withEffect">
                                  <p:stCondLst>
                                    <p:cond delay="0"/>
                                  </p:stCondLst>
                                  <p:childTnLst>
                                    <p:animClr clrSpc="rgb" dir="cw">
                                      <p:cBhvr override="childStyle">
                                        <p:cTn id="36" dur="2000" fill="hold"/>
                                        <p:tgtEl>
                                          <p:spTgt spid="3079"/>
                                        </p:tgtEl>
                                        <p:attrNameLst>
                                          <p:attrName>style.color</p:attrName>
                                        </p:attrNameLst>
                                      </p:cBhvr>
                                      <p:to>
                                        <a:srgbClr val="FF0000"/>
                                      </p:to>
                                    </p:animClr>
                                  </p:childTnLst>
                                </p:cTn>
                              </p:par>
                              <p:par>
                                <p:cTn id="37" presetID="6" presetClass="emph" presetSubtype="0" fill="hold" nodeType="withEffect">
                                  <p:stCondLst>
                                    <p:cond delay="0"/>
                                  </p:stCondLst>
                                  <p:childTnLst>
                                    <p:animScale>
                                      <p:cBhvr>
                                        <p:cTn id="38" dur="2000" fill="hold"/>
                                        <p:tgtEl>
                                          <p:spTgt spid="3081">
                                            <p:txEl>
                                              <p:pRg st="0" end="0"/>
                                            </p:txEl>
                                          </p:spTgt>
                                        </p:tgtEl>
                                      </p:cBhvr>
                                      <p:by x="200000" y="200000"/>
                                    </p:animScale>
                                  </p:childTnLst>
                                </p:cTn>
                              </p:par>
                              <p:par>
                                <p:cTn id="39" presetID="0" presetClass="path" presetSubtype="0" fill="hold" grpId="0" nodeType="withEffect">
                                  <p:stCondLst>
                                    <p:cond delay="0"/>
                                  </p:stCondLst>
                                  <p:childTnLst>
                                    <p:animMotion origin="layout" path="M 2.22222E-6 4.07407E-6 L 2.22222E-6 0.09976 " pathEditMode="relative" rAng="0" ptsTypes="AA">
                                      <p:cBhvr>
                                        <p:cTn id="40" dur="2000" fill="hold"/>
                                        <p:tgtEl>
                                          <p:spTgt spid="3081">
                                            <p:txEl>
                                              <p:pRg st="0" end="0"/>
                                            </p:txEl>
                                          </p:spTgt>
                                        </p:tgtEl>
                                        <p:attrNameLst>
                                          <p:attrName>ppt_x</p:attrName>
                                          <p:attrName>ppt_y</p:attrName>
                                        </p:attrNameLst>
                                      </p:cBhvr>
                                      <p:rCtr x="0" y="4977"/>
                                    </p:animMotion>
                                  </p:childTnLst>
                                </p:cTn>
                              </p:par>
                              <p:par>
                                <p:cTn id="41" presetID="3" presetClass="emph" presetSubtype="2" fill="hold" grpId="1" nodeType="withEffect">
                                  <p:stCondLst>
                                    <p:cond delay="0"/>
                                  </p:stCondLst>
                                  <p:childTnLst>
                                    <p:animClr clrSpc="rgb" dir="cw">
                                      <p:cBhvr override="childStyle">
                                        <p:cTn id="42" dur="2000" fill="hold"/>
                                        <p:tgtEl>
                                          <p:spTgt spid="3081">
                                            <p:txEl>
                                              <p:pRg st="0" end="0"/>
                                            </p:txEl>
                                          </p:spTgt>
                                        </p:tgtEl>
                                        <p:attrNameLst>
                                          <p:attrName>style.color</p:attrName>
                                        </p:attrNameLst>
                                      </p:cBhvr>
                                      <p:to>
                                        <a:srgbClr val="00FF00"/>
                                      </p:to>
                                    </p:animClr>
                                  </p:childTnLst>
                                </p:cTn>
                              </p:par>
                            </p:childTnLst>
                          </p:cTn>
                        </p:par>
                        <p:par>
                          <p:cTn id="43" fill="hold">
                            <p:stCondLst>
                              <p:cond delay="2000"/>
                            </p:stCondLst>
                            <p:childTnLst>
                              <p:par>
                                <p:cTn id="44" presetID="10" presetClass="entr" presetSubtype="0"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500"/>
                                        <p:tgtEl>
                                          <p:spTgt spid="59"/>
                                        </p:tgtEl>
                                      </p:cBhvr>
                                    </p:animEffect>
                                  </p:childTnLst>
                                </p:cTn>
                              </p:par>
                              <p:par>
                                <p:cTn id="47" presetID="10" presetClass="entr" presetSubtype="0" fill="hold" nodeType="with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fade">
                                      <p:cBhvr>
                                        <p:cTn id="49" dur="500"/>
                                        <p:tgtEl>
                                          <p:spTgt spid="56"/>
                                        </p:tgtEl>
                                      </p:cBhvr>
                                    </p:animEffect>
                                  </p:childTnLst>
                                </p:cTn>
                              </p:par>
                              <p:par>
                                <p:cTn id="50" presetID="10"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500"/>
                                        <p:tgtEl>
                                          <p:spTgt spid="52"/>
                                        </p:tgtEl>
                                      </p:cBhvr>
                                    </p:animEffect>
                                  </p:childTnLst>
                                </p:cTn>
                              </p:par>
                              <p:par>
                                <p:cTn id="53" presetID="10" presetClass="entr" presetSubtype="0" fill="hold"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500"/>
                                        <p:tgtEl>
                                          <p:spTgt spid="55"/>
                                        </p:tgtEl>
                                      </p:cBhvr>
                                    </p:animEffect>
                                  </p:childTnLst>
                                </p:cTn>
                              </p:par>
                              <p:par>
                                <p:cTn id="56" presetID="10" presetClass="entr" presetSubtype="0" fill="hold" nodeType="with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fade">
                                      <p:cBhvr>
                                        <p:cTn id="58" dur="500"/>
                                        <p:tgtEl>
                                          <p:spTgt spid="60"/>
                                        </p:tgtEl>
                                      </p:cBhvr>
                                    </p:animEffect>
                                  </p:childTnLst>
                                </p:cTn>
                              </p:par>
                              <p:par>
                                <p:cTn id="59" presetID="10" presetClass="entr" presetSubtype="0" fill="hold" nodeType="with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fade">
                                      <p:cBhvr>
                                        <p:cTn id="61" dur="500"/>
                                        <p:tgtEl>
                                          <p:spTgt spid="54"/>
                                        </p:tgtEl>
                                      </p:cBhvr>
                                    </p:animEffect>
                                  </p:childTnLst>
                                </p:cTn>
                              </p:par>
                              <p:par>
                                <p:cTn id="62" presetID="10" presetClass="entr" presetSubtype="0" fill="hold" nodeType="with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500"/>
                                        <p:tgtEl>
                                          <p:spTgt spid="58"/>
                                        </p:tgtEl>
                                      </p:cBhvr>
                                    </p:animEffect>
                                  </p:childTnLst>
                                </p:cTn>
                              </p:par>
                              <p:par>
                                <p:cTn id="65" presetID="10" presetClass="entr" presetSubtype="0" fill="hold" nodeType="withEffect">
                                  <p:stCondLst>
                                    <p:cond delay="0"/>
                                  </p:stCondLst>
                                  <p:childTnLst>
                                    <p:set>
                                      <p:cBhvr>
                                        <p:cTn id="66" dur="1" fill="hold">
                                          <p:stCondLst>
                                            <p:cond delay="0"/>
                                          </p:stCondLst>
                                        </p:cTn>
                                        <p:tgtEl>
                                          <p:spTgt spid="57"/>
                                        </p:tgtEl>
                                        <p:attrNameLst>
                                          <p:attrName>style.visibility</p:attrName>
                                        </p:attrNameLst>
                                      </p:cBhvr>
                                      <p:to>
                                        <p:strVal val="visible"/>
                                      </p:to>
                                    </p:set>
                                    <p:animEffect transition="in" filter="fade">
                                      <p:cBhvr>
                                        <p:cTn id="67" dur="500"/>
                                        <p:tgtEl>
                                          <p:spTgt spid="57"/>
                                        </p:tgtEl>
                                      </p:cBhvr>
                                    </p:animEffect>
                                  </p:childTnLst>
                                </p:cTn>
                              </p:par>
                              <p:par>
                                <p:cTn id="68" presetID="10" presetClass="entr" presetSubtype="0" fill="hold" nodeType="with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500"/>
                                        <p:tgtEl>
                                          <p:spTgt spid="53"/>
                                        </p:tgtEl>
                                      </p:cBhvr>
                                    </p:animEffect>
                                  </p:childTnLst>
                                </p:cTn>
                              </p:par>
                            </p:childTnLst>
                          </p:cTn>
                        </p:par>
                        <p:par>
                          <p:cTn id="71" fill="hold">
                            <p:stCondLst>
                              <p:cond delay="2500"/>
                            </p:stCondLst>
                            <p:childTnLst>
                              <p:par>
                                <p:cTn id="72" presetID="10" presetClass="exit" presetSubtype="0" fill="hold" nodeType="afterEffect">
                                  <p:stCondLst>
                                    <p:cond delay="1000"/>
                                  </p:stCondLst>
                                  <p:childTnLst>
                                    <p:animEffect transition="out" filter="fade">
                                      <p:cBhvr>
                                        <p:cTn id="73" dur="1000"/>
                                        <p:tgtEl>
                                          <p:spTgt spid="3088"/>
                                        </p:tgtEl>
                                      </p:cBhvr>
                                    </p:animEffect>
                                    <p:set>
                                      <p:cBhvr>
                                        <p:cTn id="74" dur="1" fill="hold">
                                          <p:stCondLst>
                                            <p:cond delay="999"/>
                                          </p:stCondLst>
                                        </p:cTn>
                                        <p:tgtEl>
                                          <p:spTgt spid="3088"/>
                                        </p:tgtEl>
                                        <p:attrNameLst>
                                          <p:attrName>style.visibility</p:attrName>
                                        </p:attrNameLst>
                                      </p:cBhvr>
                                      <p:to>
                                        <p:strVal val="hidden"/>
                                      </p:to>
                                    </p:set>
                                  </p:childTnLst>
                                </p:cTn>
                              </p:par>
                              <p:par>
                                <p:cTn id="75" presetID="10" presetClass="exit" presetSubtype="0" fill="hold" nodeType="withEffect">
                                  <p:stCondLst>
                                    <p:cond delay="1000"/>
                                  </p:stCondLst>
                                  <p:childTnLst>
                                    <p:animEffect transition="out" filter="fade">
                                      <p:cBhvr>
                                        <p:cTn id="76" dur="1000"/>
                                        <p:tgtEl>
                                          <p:spTgt spid="3090"/>
                                        </p:tgtEl>
                                      </p:cBhvr>
                                    </p:animEffect>
                                    <p:set>
                                      <p:cBhvr>
                                        <p:cTn id="77" dur="1" fill="hold">
                                          <p:stCondLst>
                                            <p:cond delay="999"/>
                                          </p:stCondLst>
                                        </p:cTn>
                                        <p:tgtEl>
                                          <p:spTgt spid="3090"/>
                                        </p:tgtEl>
                                        <p:attrNameLst>
                                          <p:attrName>style.visibility</p:attrName>
                                        </p:attrNameLst>
                                      </p:cBhvr>
                                      <p:to>
                                        <p:strVal val="hidden"/>
                                      </p:to>
                                    </p:set>
                                  </p:childTnLst>
                                </p:cTn>
                              </p:par>
                              <p:par>
                                <p:cTn id="78" presetID="10" presetClass="exit" presetSubtype="0" fill="hold" nodeType="withEffect">
                                  <p:stCondLst>
                                    <p:cond delay="1000"/>
                                  </p:stCondLst>
                                  <p:childTnLst>
                                    <p:animEffect transition="out" filter="fade">
                                      <p:cBhvr>
                                        <p:cTn id="79" dur="1000"/>
                                        <p:tgtEl>
                                          <p:spTgt spid="3091"/>
                                        </p:tgtEl>
                                      </p:cBhvr>
                                    </p:animEffect>
                                    <p:set>
                                      <p:cBhvr>
                                        <p:cTn id="80" dur="1" fill="hold">
                                          <p:stCondLst>
                                            <p:cond delay="999"/>
                                          </p:stCondLst>
                                        </p:cTn>
                                        <p:tgtEl>
                                          <p:spTgt spid="3091"/>
                                        </p:tgtEl>
                                        <p:attrNameLst>
                                          <p:attrName>style.visibility</p:attrName>
                                        </p:attrNameLst>
                                      </p:cBhvr>
                                      <p:to>
                                        <p:strVal val="hidden"/>
                                      </p:to>
                                    </p:set>
                                  </p:childTnLst>
                                </p:cTn>
                              </p:par>
                              <p:par>
                                <p:cTn id="81" presetID="10" presetClass="exit" presetSubtype="0" fill="hold" nodeType="withEffect">
                                  <p:stCondLst>
                                    <p:cond delay="1000"/>
                                  </p:stCondLst>
                                  <p:childTnLst>
                                    <p:animEffect transition="out" filter="fade">
                                      <p:cBhvr>
                                        <p:cTn id="82" dur="1000"/>
                                        <p:tgtEl>
                                          <p:spTgt spid="3089"/>
                                        </p:tgtEl>
                                      </p:cBhvr>
                                    </p:animEffect>
                                    <p:set>
                                      <p:cBhvr>
                                        <p:cTn id="83" dur="1" fill="hold">
                                          <p:stCondLst>
                                            <p:cond delay="999"/>
                                          </p:stCondLst>
                                        </p:cTn>
                                        <p:tgtEl>
                                          <p:spTgt spid="3089"/>
                                        </p:tgtEl>
                                        <p:attrNameLst>
                                          <p:attrName>style.visibility</p:attrName>
                                        </p:attrNameLst>
                                      </p:cBhvr>
                                      <p:to>
                                        <p:strVal val="hidden"/>
                                      </p:to>
                                    </p:set>
                                  </p:childTnLst>
                                </p:cTn>
                              </p:par>
                              <p:par>
                                <p:cTn id="84" presetID="10" presetClass="entr" presetSubtype="0" fill="hold" nodeType="withEffect">
                                  <p:stCondLst>
                                    <p:cond delay="200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childTnLst>
                                </p:cTn>
                              </p:par>
                              <p:par>
                                <p:cTn id="87" presetID="10" presetClass="entr" presetSubtype="0" fill="hold" nodeType="withEffect">
                                  <p:stCondLst>
                                    <p:cond delay="200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1000"/>
                                        <p:tgtEl>
                                          <p:spTgt spid="61"/>
                                        </p:tgtEl>
                                      </p:cBhvr>
                                    </p:animEffect>
                                  </p:childTnLst>
                                </p:cTn>
                              </p:par>
                              <p:par>
                                <p:cTn id="90" presetID="10" presetClass="entr" presetSubtype="0" fill="hold" nodeType="withEffect">
                                  <p:stCondLst>
                                    <p:cond delay="2000"/>
                                  </p:stCondLst>
                                  <p:childTnLst>
                                    <p:set>
                                      <p:cBhvr>
                                        <p:cTn id="91" dur="1" fill="hold">
                                          <p:stCondLst>
                                            <p:cond delay="0"/>
                                          </p:stCondLst>
                                        </p:cTn>
                                        <p:tgtEl>
                                          <p:spTgt spid="50"/>
                                        </p:tgtEl>
                                        <p:attrNameLst>
                                          <p:attrName>style.visibility</p:attrName>
                                        </p:attrNameLst>
                                      </p:cBhvr>
                                      <p:to>
                                        <p:strVal val="visible"/>
                                      </p:to>
                                    </p:set>
                                    <p:animEffect transition="in" filter="fade">
                                      <p:cBhvr>
                                        <p:cTn id="92" dur="1000"/>
                                        <p:tgtEl>
                                          <p:spTgt spid="50"/>
                                        </p:tgtEl>
                                      </p:cBhvr>
                                    </p:animEffect>
                                  </p:childTnLst>
                                </p:cTn>
                              </p:par>
                              <p:par>
                                <p:cTn id="93" presetID="10" presetClass="entr" presetSubtype="0" fill="hold" nodeType="withEffect">
                                  <p:stCondLst>
                                    <p:cond delay="2000"/>
                                  </p:stCondLst>
                                  <p:childTnLst>
                                    <p:set>
                                      <p:cBhvr>
                                        <p:cTn id="94" dur="1" fill="hold">
                                          <p:stCondLst>
                                            <p:cond delay="0"/>
                                          </p:stCondLst>
                                        </p:cTn>
                                        <p:tgtEl>
                                          <p:spTgt spid="46"/>
                                        </p:tgtEl>
                                        <p:attrNameLst>
                                          <p:attrName>style.visibility</p:attrName>
                                        </p:attrNameLst>
                                      </p:cBhvr>
                                      <p:to>
                                        <p:strVal val="visible"/>
                                      </p:to>
                                    </p:set>
                                    <p:animEffect transition="in" filter="fade">
                                      <p:cBhvr>
                                        <p:cTn id="95" dur="1000"/>
                                        <p:tgtEl>
                                          <p:spTgt spid="46"/>
                                        </p:tgtEl>
                                      </p:cBhvr>
                                    </p:animEffect>
                                  </p:childTnLst>
                                </p:cTn>
                              </p:par>
                              <p:par>
                                <p:cTn id="96" presetID="10" presetClass="entr" presetSubtype="0" fill="hold" nodeType="withEffect">
                                  <p:stCondLst>
                                    <p:cond delay="2000"/>
                                  </p:stCondLst>
                                  <p:childTnLst>
                                    <p:set>
                                      <p:cBhvr>
                                        <p:cTn id="97" dur="1" fill="hold">
                                          <p:stCondLst>
                                            <p:cond delay="0"/>
                                          </p:stCondLst>
                                        </p:cTn>
                                        <p:tgtEl>
                                          <p:spTgt spid="1026"/>
                                        </p:tgtEl>
                                        <p:attrNameLst>
                                          <p:attrName>style.visibility</p:attrName>
                                        </p:attrNameLst>
                                      </p:cBhvr>
                                      <p:to>
                                        <p:strVal val="visible"/>
                                      </p:to>
                                    </p:set>
                                    <p:animEffect transition="in" filter="fade">
                                      <p:cBhvr>
                                        <p:cTn id="98" dur="1000"/>
                                        <p:tgtEl>
                                          <p:spTgt spid="1026"/>
                                        </p:tgtEl>
                                      </p:cBhvr>
                                    </p:animEffect>
                                  </p:childTnLst>
                                </p:cTn>
                              </p:par>
                              <p:par>
                                <p:cTn id="99" presetID="10" presetClass="entr" presetSubtype="0" fill="hold" nodeType="withEffect">
                                  <p:stCondLst>
                                    <p:cond delay="2000"/>
                                  </p:stCondLst>
                                  <p:childTnLst>
                                    <p:set>
                                      <p:cBhvr>
                                        <p:cTn id="100" dur="1" fill="hold">
                                          <p:stCondLst>
                                            <p:cond delay="0"/>
                                          </p:stCondLst>
                                        </p:cTn>
                                        <p:tgtEl>
                                          <p:spTgt spid="68"/>
                                        </p:tgtEl>
                                        <p:attrNameLst>
                                          <p:attrName>style.visibility</p:attrName>
                                        </p:attrNameLst>
                                      </p:cBhvr>
                                      <p:to>
                                        <p:strVal val="visible"/>
                                      </p:to>
                                    </p:set>
                                    <p:animEffect transition="in" filter="fade">
                                      <p:cBhvr>
                                        <p:cTn id="101" dur="1000"/>
                                        <p:tgtEl>
                                          <p:spTgt spid="68"/>
                                        </p:tgtEl>
                                      </p:cBhvr>
                                    </p:animEffect>
                                  </p:childTnLst>
                                </p:cTn>
                              </p:par>
                              <p:par>
                                <p:cTn id="102" presetID="10" presetClass="entr" presetSubtype="0" fill="hold" nodeType="withEffect">
                                  <p:stCondLst>
                                    <p:cond delay="2000"/>
                                  </p:stCondLst>
                                  <p:childTnLst>
                                    <p:set>
                                      <p:cBhvr>
                                        <p:cTn id="103" dur="1" fill="hold">
                                          <p:stCondLst>
                                            <p:cond delay="0"/>
                                          </p:stCondLst>
                                        </p:cTn>
                                        <p:tgtEl>
                                          <p:spTgt spid="75"/>
                                        </p:tgtEl>
                                        <p:attrNameLst>
                                          <p:attrName>style.visibility</p:attrName>
                                        </p:attrNameLst>
                                      </p:cBhvr>
                                      <p:to>
                                        <p:strVal val="visible"/>
                                      </p:to>
                                    </p:set>
                                    <p:animEffect transition="in" filter="fade">
                                      <p:cBhvr>
                                        <p:cTn id="104" dur="1000"/>
                                        <p:tgtEl>
                                          <p:spTgt spid="75"/>
                                        </p:tgtEl>
                                      </p:cBhvr>
                                    </p:animEffect>
                                  </p:childTnLst>
                                </p:cTn>
                              </p:par>
                              <p:par>
                                <p:cTn id="105" presetID="10" presetClass="entr" presetSubtype="0" fill="hold" nodeType="withEffect">
                                  <p:stCondLst>
                                    <p:cond delay="2000"/>
                                  </p:stCondLst>
                                  <p:childTnLst>
                                    <p:set>
                                      <p:cBhvr>
                                        <p:cTn id="106" dur="1" fill="hold">
                                          <p:stCondLst>
                                            <p:cond delay="0"/>
                                          </p:stCondLst>
                                        </p:cTn>
                                        <p:tgtEl>
                                          <p:spTgt spid="71"/>
                                        </p:tgtEl>
                                        <p:attrNameLst>
                                          <p:attrName>style.visibility</p:attrName>
                                        </p:attrNameLst>
                                      </p:cBhvr>
                                      <p:to>
                                        <p:strVal val="visible"/>
                                      </p:to>
                                    </p:set>
                                    <p:animEffect transition="in" filter="fade">
                                      <p:cBhvr>
                                        <p:cTn id="107" dur="1000"/>
                                        <p:tgtEl>
                                          <p:spTgt spid="71"/>
                                        </p:tgtEl>
                                      </p:cBhvr>
                                    </p:animEffect>
                                  </p:childTnLst>
                                </p:cTn>
                              </p:par>
                              <p:par>
                                <p:cTn id="108" presetID="10" presetClass="entr" presetSubtype="0" fill="hold" nodeType="withEffect">
                                  <p:stCondLst>
                                    <p:cond delay="2000"/>
                                  </p:stCondLst>
                                  <p:childTnLst>
                                    <p:set>
                                      <p:cBhvr>
                                        <p:cTn id="109" dur="1" fill="hold">
                                          <p:stCondLst>
                                            <p:cond delay="0"/>
                                          </p:stCondLst>
                                        </p:cTn>
                                        <p:tgtEl>
                                          <p:spTgt spid="72"/>
                                        </p:tgtEl>
                                        <p:attrNameLst>
                                          <p:attrName>style.visibility</p:attrName>
                                        </p:attrNameLst>
                                      </p:cBhvr>
                                      <p:to>
                                        <p:strVal val="visible"/>
                                      </p:to>
                                    </p:set>
                                    <p:animEffect transition="in" filter="fade">
                                      <p:cBhvr>
                                        <p:cTn id="110" dur="1000"/>
                                        <p:tgtEl>
                                          <p:spTgt spid="72"/>
                                        </p:tgtEl>
                                      </p:cBhvr>
                                    </p:animEffect>
                                  </p:childTnLst>
                                </p:cTn>
                              </p:par>
                              <p:par>
                                <p:cTn id="111" presetID="10" presetClass="entr" presetSubtype="0" fill="hold" nodeType="withEffect">
                                  <p:stCondLst>
                                    <p:cond delay="2000"/>
                                  </p:stCondLst>
                                  <p:childTnLst>
                                    <p:set>
                                      <p:cBhvr>
                                        <p:cTn id="112" dur="1" fill="hold">
                                          <p:stCondLst>
                                            <p:cond delay="0"/>
                                          </p:stCondLst>
                                        </p:cTn>
                                        <p:tgtEl>
                                          <p:spTgt spid="73"/>
                                        </p:tgtEl>
                                        <p:attrNameLst>
                                          <p:attrName>style.visibility</p:attrName>
                                        </p:attrNameLst>
                                      </p:cBhvr>
                                      <p:to>
                                        <p:strVal val="visible"/>
                                      </p:to>
                                    </p:set>
                                    <p:animEffect transition="in" filter="fade">
                                      <p:cBhvr>
                                        <p:cTn id="113" dur="1000"/>
                                        <p:tgtEl>
                                          <p:spTgt spid="73"/>
                                        </p:tgtEl>
                                      </p:cBhvr>
                                    </p:animEffect>
                                  </p:childTnLst>
                                </p:cTn>
                              </p:par>
                              <p:par>
                                <p:cTn id="114" presetID="10" presetClass="entr" presetSubtype="0" fill="hold" nodeType="withEffect">
                                  <p:stCondLst>
                                    <p:cond delay="2000"/>
                                  </p:stCondLst>
                                  <p:childTnLst>
                                    <p:set>
                                      <p:cBhvr>
                                        <p:cTn id="115" dur="1" fill="hold">
                                          <p:stCondLst>
                                            <p:cond delay="0"/>
                                          </p:stCondLst>
                                        </p:cTn>
                                        <p:tgtEl>
                                          <p:spTgt spid="74"/>
                                        </p:tgtEl>
                                        <p:attrNameLst>
                                          <p:attrName>style.visibility</p:attrName>
                                        </p:attrNameLst>
                                      </p:cBhvr>
                                      <p:to>
                                        <p:strVal val="visible"/>
                                      </p:to>
                                    </p:set>
                                    <p:animEffect transition="in" filter="fade">
                                      <p:cBhvr>
                                        <p:cTn id="116" dur="1000"/>
                                        <p:tgtEl>
                                          <p:spTgt spid="74"/>
                                        </p:tgtEl>
                                      </p:cBhvr>
                                    </p:animEffect>
                                  </p:childTnLst>
                                </p:cTn>
                              </p:par>
                              <p:par>
                                <p:cTn id="117" presetID="0" presetClass="path" presetSubtype="0" repeatCount="2000" fill="hold" nodeType="withEffect">
                                  <p:stCondLst>
                                    <p:cond delay="0"/>
                                  </p:stCondLst>
                                  <p:childTnLst>
                                    <p:animMotion origin="layout" path="M 0.24878 0.08542 C 0.25086 0.08357 0.25121 0.08357 0.25294 0.08079 C 0.25347 0.07987 0.25433 0.07686 0.25433 0.07802 C 0.25433 0.08103 0.25294 0.08357 0.25225 0.08635 C 0.25208 0.08728 0.25156 0.08913 0.25156 0.08913 C 0.25086 0.0882 0.25034 0.08704 0.24947 0.08635 C 0.24826 0.08542 0.24409 0.08334 0.24531 0.0845 C 0.24669 0.08566 0.24808 0.08704 0.24947 0.0882 C 0.25121 0.08982 0.24583 0.08566 0.24392 0.0845 C 0.24114 0.08265 0.24999 0.08519 0.25294 0.08542 C 0.25051 0.09538 0.25051 0.0889 0.24739 0.08265 C 0.24704 0.08172 0.24756 0.08473 0.24808 0.08542 C 0.2486 0.08635 0.24947 0.08658 0.25017 0.08728 C 0.25034 0.0882 0.25138 0.08936 0.25086 0.09005 C 0.24808 0.09376 0.24947 0.08635 0.24878 0.08542 Z " pathEditMode="relative" ptsTypes="fffffffffffffff">
                                      <p:cBhvr>
                                        <p:cTn id="118" dur="2000" fill="hold"/>
                                        <p:tgtEl>
                                          <p:spTgt spid="3088"/>
                                        </p:tgtEl>
                                        <p:attrNameLst>
                                          <p:attrName>ppt_x</p:attrName>
                                          <p:attrName>ppt_y</p:attrName>
                                        </p:attrNameLst>
                                      </p:cBhvr>
                                    </p:animMotion>
                                  </p:childTnLst>
                                </p:cTn>
                              </p:par>
                              <p:par>
                                <p:cTn id="119" presetID="0" presetClass="path" presetSubtype="0" repeatCount="2000" fill="hold" nodeType="withEffect">
                                  <p:stCondLst>
                                    <p:cond delay="0"/>
                                  </p:stCondLst>
                                  <p:childTnLst>
                                    <p:animMotion origin="layout" path="M 0.3059 -0.12663 C 0.30521 -0.12941 0.30521 -0.13797 0.3066 -0.12663 C 0.30538 -0.11991 0.3066 -0.12431 0.30312 -0.12755 C 0.30052 -0.12246 0.30365 -0.12385 0.30729 -0.12292 C 0.30573 -0.12269 0.30295 -0.12408 0.30243 -0.122 C 0.30208 -0.12084 0.31076 -0.11922 0.31076 -0.11922 C 0.31007 -0.11853 0.30955 -0.11714 0.30868 -0.11737 C 0.30851 -0.11737 0.30694 -0.12454 0.3059 -0.12663 Z " pathEditMode="relative" ptsTypes="ffffffff">
                                      <p:cBhvr>
                                        <p:cTn id="120" dur="2000" fill="hold"/>
                                        <p:tgtEl>
                                          <p:spTgt spid="3089"/>
                                        </p:tgtEl>
                                        <p:attrNameLst>
                                          <p:attrName>ppt_x</p:attrName>
                                          <p:attrName>ppt_y</p:attrName>
                                        </p:attrNameLst>
                                      </p:cBhvr>
                                    </p:animMotion>
                                  </p:childTnLst>
                                </p:cTn>
                              </p:par>
                              <p:par>
                                <p:cTn id="121" presetID="0" presetClass="path" presetSubtype="0" repeatCount="2000" fill="hold" nodeType="withEffect">
                                  <p:stCondLst>
                                    <p:cond delay="0"/>
                                  </p:stCondLst>
                                  <p:childTnLst>
                                    <p:animMotion origin="layout" path="M 0.3033 -0.1926 C 0.30417 -0.19445 0.30521 -0.1963 0.30608 -0.19815 C 0.3066 -0.19908 0.30746 -0.20093 0.30746 -0.20093 C 0.30851 -0.18797 0.30816 -0.19121 0.29774 -0.19352 C 0.29705 -0.19375 0.29913 -0.19283 0.29983 -0.1926 C 0.30069 -0.19213 0.30174 -0.19213 0.3026 -0.19167 C 0.3033 -0.19144 0.30469 -0.18982 0.30469 -0.19074 C 0.30469 -0.19375 0.29844 -0.19445 0.29844 -0.19445 C 0.2974 -0.19005 0.29878 -0.18704 0.30052 -0.18334 C 0.30069 -0.18426 0.30139 -0.18519 0.30121 -0.18611 C 0.30069 -0.1882 0.29844 -0.19167 0.29844 -0.19167 C 0.30121 -0.19723 0.3026 -0.1919 0.3026 -0.18797 C 0.3026 -0.18704 0.30174 -0.18982 0.30191 -0.19074 C 0.30208 -0.19167 0.30278 -0.1919 0.3033 -0.1926 Z " pathEditMode="relative" ptsTypes="ffffffffffffff">
                                      <p:cBhvr>
                                        <p:cTn id="122" dur="2000" fill="hold"/>
                                        <p:tgtEl>
                                          <p:spTgt spid="3090"/>
                                        </p:tgtEl>
                                        <p:attrNameLst>
                                          <p:attrName>ppt_x</p:attrName>
                                          <p:attrName>ppt_y</p:attrName>
                                        </p:attrNameLst>
                                      </p:cBhvr>
                                    </p:animMotion>
                                  </p:childTnLst>
                                </p:cTn>
                              </p:par>
                              <p:par>
                                <p:cTn id="123" presetID="0" presetClass="path" presetSubtype="0" repeatCount="2000" fill="hold" nodeType="withEffect">
                                  <p:stCondLst>
                                    <p:cond delay="0"/>
                                  </p:stCondLst>
                                  <p:childTnLst>
                                    <p:animMotion origin="layout" path="M 0.33872 -0.16134 C 0.3382 -0.16342 0.33646 -0.17245 0.34011 -0.16504 C 0.33907 -0.1611 0.33837 -0.15902 0.33525 -0.16041 C 0.33525 -0.16041 0.33716 -0.15833 0.33663 -0.15763 C 0.33611 -0.15694 0.33525 -0.15879 0.33455 -0.15948 C 0.33802 -0.1611 0.34393 -0.15578 0.33872 -0.16041 C 0.3382 -0.16134 0.33716 -0.16203 0.33733 -0.16319 C 0.3382 -0.16944 0.3408 -0.16226 0.3408 -0.16226 C 0.34063 -0.16134 0.33941 -0.16157 0.33872 -0.16134 Z " pathEditMode="relative" ptsTypes="fffffffff">
                                      <p:cBhvr>
                                        <p:cTn id="124" dur="2000" fill="hold"/>
                                        <p:tgtEl>
                                          <p:spTgt spid="3091"/>
                                        </p:tgtEl>
                                        <p:attrNameLst>
                                          <p:attrName>ppt_x</p:attrName>
                                          <p:attrName>ppt_y</p:attrName>
                                        </p:attrNameLst>
                                      </p:cBhvr>
                                    </p:animMotion>
                                  </p:childTnLst>
                                </p:cTn>
                              </p:par>
                              <p:par>
                                <p:cTn id="125" presetID="0" presetClass="path" presetSubtype="0" repeatCount="2000" fill="hold" nodeType="withEffect">
                                  <p:stCondLst>
                                    <p:cond delay="0"/>
                                  </p:stCondLst>
                                  <p:childTnLst>
                                    <p:animMotion origin="layout" path="M 1.11111E-6 -2.96296E-6 C -0.00017 -0.00093 -0.00069 -0.00185 -0.00069 -0.00278 C -0.00069 -0.01157 0.00226 -0.00023 0.00278 0.00185 C 0.00313 0.00301 0.00417 0.00486 0.00347 0.00556 C 0.00261 0.00648 0.00122 0.00486 1.11111E-6 0.00463 C -0.00069 0.0037 -0.00139 0.00278 -0.00208 0.00185 C -0.0026 0.00093 -0.00434 -0.00069 -0.00347 -0.00093 C -0.00208 -0.00139 0.0007 0.00093 0.0007 0.00093 C 0.00017 0.00185 -0.00017 0.0044 -0.00069 0.0037 C -0.00139 0.00278 -0.00087 0.00046 1.11111E-6 -2.96296E-6 C 0.0007 -0.00046 0.0007 0.00278 0.0007 0.00278 C 0.0007 0.00278 0.00017 0.00093 1.11111E-6 -2.96296E-6 Z " pathEditMode="relative" ptsTypes="ffffffffffff">
                                      <p:cBhvr>
                                        <p:cTn id="126" dur="2000" fill="hold"/>
                                        <p:tgtEl>
                                          <p:spTgt spid="1026"/>
                                        </p:tgtEl>
                                        <p:attrNameLst>
                                          <p:attrName>ppt_x</p:attrName>
                                          <p:attrName>ppt_y</p:attrName>
                                        </p:attrNameLst>
                                      </p:cBhvr>
                                    </p:animMotion>
                                  </p:childTnLst>
                                </p:cTn>
                              </p:par>
                              <p:par>
                                <p:cTn id="127" presetID="0" presetClass="path" presetSubtype="0" repeatCount="2000" fill="hold" nodeType="withEffect">
                                  <p:stCondLst>
                                    <p:cond delay="0"/>
                                  </p:stCondLst>
                                  <p:childTnLst>
                                    <p:animMotion origin="layout" path="M 5E-6 -5.55556E-6 C -0.00417 -0.00278 -0.00243 -0.00047 -0.00417 -0.00741 C -0.00452 -0.00857 -0.00226 -0.00695 -0.00139 -0.00649 C 0.00088 -0.00556 0.00331 -0.00464 0.00556 -0.00371 C 0.00209 -0.00278 -0.00764 0.00161 -0.00556 -0.00649 C -0.00086 -0.00579 0.00244 -0.00602 -0.00069 -5.55556E-6 C -0.00278 -0.00093 -0.0059 -0.00602 -0.00139 -0.00186 C 0.00018 0.00115 5E-6 0.00208 5E-6 -5.55556E-6 Z " pathEditMode="relative" ptsTypes="ffffffff">
                                      <p:cBhvr>
                                        <p:cTn id="128" dur="2000" fill="hold"/>
                                        <p:tgtEl>
                                          <p:spTgt spid="46"/>
                                        </p:tgtEl>
                                        <p:attrNameLst>
                                          <p:attrName>ppt_x</p:attrName>
                                          <p:attrName>ppt_y</p:attrName>
                                        </p:attrNameLst>
                                      </p:cBhvr>
                                    </p:animMotion>
                                  </p:childTnLst>
                                </p:cTn>
                              </p:par>
                              <p:par>
                                <p:cTn id="129" presetID="0" presetClass="path" presetSubtype="0" repeatCount="2000" fill="hold" nodeType="withEffect">
                                  <p:stCondLst>
                                    <p:cond delay="0"/>
                                  </p:stCondLst>
                                  <p:childTnLst>
                                    <p:animMotion origin="layout" path="M 6.66667E-6 -7.40741E-7 C -0.00051 -0.00231 -0.00017 -0.00903 0.0014 -0.00278 C -0.00034 0.00417 -0.00451 -0.00093 -0.00763 -0.0037 C -0.00902 -0.00486 -0.00347 -7.40741E-7 -0.00347 -7.40741E-7 C -0.00468 0.00486 -0.00624 0.00185 -0.00833 -0.00093 C -0.00815 -0.00208 -0.0085 -0.00417 -0.00763 -0.00463 C -0.00572 -0.00532 -0.00121 -0.00093 0.0007 -7.40741E-7 C -0.0019 0.00232 -0.0019 0.00255 6.66667E-6 -7.40741E-7 Z " pathEditMode="relative" ptsTypes="ffffffff">
                                      <p:cBhvr>
                                        <p:cTn id="130" dur="2000" fill="hold"/>
                                        <p:tgtEl>
                                          <p:spTgt spid="50"/>
                                        </p:tgtEl>
                                        <p:attrNameLst>
                                          <p:attrName>ppt_x</p:attrName>
                                          <p:attrName>ppt_y</p:attrName>
                                        </p:attrNameLst>
                                      </p:cBhvr>
                                    </p:animMotion>
                                  </p:childTnLst>
                                </p:cTn>
                              </p:par>
                              <p:par>
                                <p:cTn id="131" presetID="0" presetClass="path" presetSubtype="0" repeatCount="2000" fill="hold" nodeType="withEffect">
                                  <p:stCondLst>
                                    <p:cond delay="0"/>
                                  </p:stCondLst>
                                  <p:childTnLst>
                                    <p:animMotion origin="layout" path="M 4.72222E-6 2.96296E-6 C -0.00052 -0.00093 -0.0007 -0.00209 -0.00139 -0.00278 C -0.00261 -0.00371 -0.00677 -0.00579 -0.00556 -0.00463 C -0.00417 -0.00347 0.00069 0.00046 0.00069 0.00185 C 0.00069 0.00278 -0.0007 0.00115 -0.00139 0.00092 C -0.00382 -0.00232 -0.00469 -0.00556 -0.0007 -0.00741 C 0.00243 -0.00324 0.00434 -0.00023 4.72222E-6 0.0037 C -0.00504 0.00208 -0.0059 -0.00255 4.72222E-6 2.96296E-6 Z " pathEditMode="relative" ptsTypes="ffffffff">
                                      <p:cBhvr>
                                        <p:cTn id="132" dur="2000" fill="hold"/>
                                        <p:tgtEl>
                                          <p:spTgt spid="61"/>
                                        </p:tgtEl>
                                        <p:attrNameLst>
                                          <p:attrName>ppt_x</p:attrName>
                                          <p:attrName>ppt_y</p:attrName>
                                        </p:attrNameLst>
                                      </p:cBhvr>
                                    </p:animMotion>
                                  </p:childTnLst>
                                </p:cTn>
                              </p:par>
                              <p:par>
                                <p:cTn id="133" presetID="0" presetClass="path" presetSubtype="0" repeatCount="2000" fill="hold" nodeType="withEffect">
                                  <p:stCondLst>
                                    <p:cond delay="0"/>
                                  </p:stCondLst>
                                  <p:childTnLst>
                                    <p:animMotion origin="layout" path="M -2.5E-6 -2.96296E-6 C -0.00017 -0.00347 0.00018 -0.00694 -0.00069 -0.01019 C -0.00104 -0.01111 -0.0026 -0.01019 -0.00278 -0.00926 C -0.00312 -0.00718 -0.00278 -0.00463 -0.00208 -0.00278 C -0.00173 -0.00185 0.00052 -0.00116 -2.5E-6 -0.00185 C -0.00087 -0.00301 -0.00364 -0.00417 -0.00486 -0.00463 C -0.00156 -0.00602 0.0007 -0.00532 0.00347 -0.00278 C 0.00261 0.00093 0.00209 0.00255 -0.00069 0.0037 C -0.00087 0.00324 -0.00538 -0.00509 -0.00347 -0.00463 C -0.00069 -0.00394 0.00486 -0.00278 0.00486 -0.00278 C 0.00191 -0.00023 0.00365 -0.00116 -2.5E-6 -2.96296E-6 Z " pathEditMode="relative" ptsTypes="fffffffffff">
                                      <p:cBhvr>
                                        <p:cTn id="134" dur="2000" fill="hold"/>
                                        <p:tgtEl>
                                          <p:spTgt spid="65"/>
                                        </p:tgtEl>
                                        <p:attrNameLst>
                                          <p:attrName>ppt_x</p:attrName>
                                          <p:attrName>ppt_y</p:attrName>
                                        </p:attrNameLst>
                                      </p:cBhvr>
                                    </p:animMotion>
                                  </p:childTnLst>
                                </p:cTn>
                              </p:par>
                              <p:par>
                                <p:cTn id="135" presetID="0" presetClass="path" presetSubtype="0" repeatCount="2000" fill="hold" nodeType="withEffect">
                                  <p:stCondLst>
                                    <p:cond delay="0"/>
                                  </p:stCondLst>
                                  <p:childTnLst>
                                    <p:animMotion origin="layout" path="M -1.66667E-6 2.96296E-6 C -0.00017 -0.00092 -0.00086 -0.00185 -0.00069 -0.00278 C -0.00034 -0.00579 0.00278 -0.00648 -0.00139 -0.00463 C -0.0026 -0.00301 -0.00955 0.00764 -0.00416 0.00278 C -0.0026 -0.00324 -0.0052 -0.00162 -0.00694 0.00185 C -0.00382 0.00324 -0.00191 0.00232 0.0007 2.96296E-6 C 0.00087 0.00093 0.00209 0.00232 0.00139 0.00278 C 0.0007 0.00324 -0.00017 0.00185 -0.00069 0.00093 C -0.00086 0.00046 -0.00017 0.00023 -1.66667E-6 2.96296E-6 Z " pathEditMode="relative" ptsTypes="fffffffff">
                                      <p:cBhvr>
                                        <p:cTn id="136" dur="2000" fill="hold"/>
                                        <p:tgtEl>
                                          <p:spTgt spid="68"/>
                                        </p:tgtEl>
                                        <p:attrNameLst>
                                          <p:attrName>ppt_x</p:attrName>
                                          <p:attrName>ppt_y</p:attrName>
                                        </p:attrNameLst>
                                      </p:cBhvr>
                                    </p:animMotion>
                                  </p:childTnLst>
                                </p:cTn>
                              </p:par>
                              <p:par>
                                <p:cTn id="137" presetID="0" presetClass="path" presetSubtype="0" repeatCount="2000" fill="hold" nodeType="withEffect">
                                  <p:stCondLst>
                                    <p:cond delay="0"/>
                                  </p:stCondLst>
                                  <p:childTnLst>
                                    <p:animMotion origin="layout" path="M -6.38889E-6 6.2963E-6 C 0.00121 -0.00485 0.00104 -0.00184 -0.00209 -0.00184 C -0.00226 -0.00184 0.00277 -0.00371 0.00208 -0.00462 C 0.00138 -0.00555 0.00018 -0.00393 -0.0007 -0.00371 C -0.00556 0.00278 -0.00087 0.00047 0.00069 -0.00277 C -6.38889E-6 -0.00347 -0.00087 -0.00532 -0.0014 -0.00462 C -0.00209 -0.00371 -0.00157 -0.00138 -0.0007 -0.00092 C 0.00018 -0.00046 0.00034 -0.00277 0.00069 -0.00371 C 0.00104 -0.00462 0.00156 -0.0074 0.00138 -0.00647 C 0.00104 -0.00439 0.00051 -0.00208 -6.38889E-6 6.2963E-6 Z " pathEditMode="relative" ptsTypes="ffffffffff">
                                      <p:cBhvr>
                                        <p:cTn id="138" dur="2000" fill="hold"/>
                                        <p:tgtEl>
                                          <p:spTgt spid="75"/>
                                        </p:tgtEl>
                                        <p:attrNameLst>
                                          <p:attrName>ppt_x</p:attrName>
                                          <p:attrName>ppt_y</p:attrName>
                                        </p:attrNameLst>
                                      </p:cBhvr>
                                    </p:animMotion>
                                  </p:childTnLst>
                                </p:cTn>
                              </p:par>
                              <p:par>
                                <p:cTn id="139" presetID="0" presetClass="path" presetSubtype="0" repeatCount="2000" fill="hold" nodeType="withEffect">
                                  <p:stCondLst>
                                    <p:cond delay="0"/>
                                  </p:stCondLst>
                                  <p:childTnLst>
                                    <p:animMotion origin="layout" path="M -1.66667E-6 -1.48148E-6 C -0.00017 -0.00278 -0.00121 -0.00556 -0.00069 -0.00834 C -0.00052 -0.00926 0.00087 -0.0081 0.00139 -0.00741 C 0.00261 -0.00602 0.00295 -0.00371 0.00347 -0.00185 C -0.00121 0.00023 -0.00173 -1.48148E-6 -0.00069 -0.00648 C 0.00399 -0.00556 0.00521 -0.00579 0.00764 -0.00093 C 0.00504 0.00416 0.00208 0.00185 -0.00069 -0.00185 C -0.00087 -0.00278 -0.00191 -0.00394 -0.00139 -0.00463 C -0.00087 -0.00533 0.00035 -0.00463 0.0007 -0.00371 C 0.00104 -0.00255 0.00017 -0.00116 -1.66667E-6 -1.48148E-6 Z " pathEditMode="relative" ptsTypes="ffffffffff">
                                      <p:cBhvr>
                                        <p:cTn id="140" dur="2000" fill="hold"/>
                                        <p:tgtEl>
                                          <p:spTgt spid="72"/>
                                        </p:tgtEl>
                                        <p:attrNameLst>
                                          <p:attrName>ppt_x</p:attrName>
                                          <p:attrName>ppt_y</p:attrName>
                                        </p:attrNameLst>
                                      </p:cBhvr>
                                    </p:animMotion>
                                  </p:childTnLst>
                                </p:cTn>
                              </p:par>
                              <p:par>
                                <p:cTn id="141" presetID="0" presetClass="path" presetSubtype="0" repeatCount="2000" fill="hold" nodeType="withEffect">
                                  <p:stCondLst>
                                    <p:cond delay="0"/>
                                  </p:stCondLst>
                                  <p:childTnLst>
                                    <p:animMotion origin="layout" path="M 1.94444E-6 -6.2963E-6 C 0.00017 -0.00209 -0.00052 -0.00487 0.00069 -0.00649 C 0.00243 -0.0088 0.00417 0.00185 0.00417 0.00185 C 0.00208 0.00601 0.00121 0.00462 -0.0007 0.00092 C -0.00087 -0.00024 -0.00191 -0.00163 -0.00139 -0.00278 C -0.00104 -0.00371 1.94444E-6 -0.00209 0.00069 -0.00186 C 0.00156 -0.00139 0.00434 -0.00093 0.00347 -0.00093 C 0.00174 -0.00093 -0.00052 -0.00209 -0.00208 -0.00278 C -0.00052 0.00023 -0.00156 -6.2963E-6 1.94444E-6 -6.2963E-6 Z " pathEditMode="relative" ptsTypes="fffffffff">
                                      <p:cBhvr>
                                        <p:cTn id="142" dur="2000" fill="hold"/>
                                        <p:tgtEl>
                                          <p:spTgt spid="71"/>
                                        </p:tgtEl>
                                        <p:attrNameLst>
                                          <p:attrName>ppt_x</p:attrName>
                                          <p:attrName>ppt_y</p:attrName>
                                        </p:attrNameLst>
                                      </p:cBhvr>
                                    </p:animMotion>
                                  </p:childTnLst>
                                </p:cTn>
                              </p:par>
                              <p:par>
                                <p:cTn id="143" presetID="0" presetClass="path" presetSubtype="0" repeatCount="2000" fill="hold" nodeType="withEffect">
                                  <p:stCondLst>
                                    <p:cond delay="0"/>
                                  </p:stCondLst>
                                  <p:childTnLst>
                                    <p:animMotion origin="layout" path="M -4.44444E-6 -2.96296E-6 C -4.44444E-6 -0.00046 -0.00087 -0.00648 -0.00208 -0.00648 C -0.00278 -0.00648 -0.00156 -0.00463 -0.00139 -0.0037 C -0.00104 -0.00185 0.00035 0.0007 -0.00069 0.00185 C -0.00191 0.00301 -0.00486 -2.96296E-6 -0.00486 -2.96296E-6 C -0.0033 -0.00602 0.00122 -0.00255 0.00486 -0.00092 C 0.00243 0.00394 -0.00382 0.0037 0.00139 -0.00092 C 0.00417 0.00023 0.00625 0.00185 0.00209 0.0037 C 0.00191 0.00162 0.00139 -0.00069 0.00139 -0.00278 C 0.00139 -0.0037 0.00243 -0.00092 0.00209 -2.96296E-6 C 0.00174 0.0007 0.0007 -2.96296E-6 -4.44444E-6 -2.96296E-6 Z " pathEditMode="relative" ptsTypes="fffffffffff">
                                      <p:cBhvr>
                                        <p:cTn id="144" dur="2000" fill="hold"/>
                                        <p:tgtEl>
                                          <p:spTgt spid="73"/>
                                        </p:tgtEl>
                                        <p:attrNameLst>
                                          <p:attrName>ppt_x</p:attrName>
                                          <p:attrName>ppt_y</p:attrName>
                                        </p:attrNameLst>
                                      </p:cBhvr>
                                    </p:animMotion>
                                  </p:childTnLst>
                                </p:cTn>
                              </p:par>
                              <p:par>
                                <p:cTn id="145" presetID="0" presetClass="path" presetSubtype="0" repeatCount="2000" fill="hold" nodeType="withEffect">
                                  <p:stCondLst>
                                    <p:cond delay="0"/>
                                  </p:stCondLst>
                                  <p:childTnLst>
                                    <p:animMotion origin="layout" path="M 3.33333E-6 -4.81481E-6 C 0.00173 -0.00671 0.00034 -0.00417 0.00347 -0.00833 C 0.00555 -0.00417 0.00555 -0.00231 0.00486 0.00278 C 0.00416 0.00255 0.00347 0.00232 0.00277 0.00185 C -0.00452 -0.00347 -0.00174 -0.00185 0.00139 -0.00092 C 0.0026 -0.00069 0.00364 -0.00023 0.00486 -4.81481E-6 C 0.00034 -0.00602 0.00399 0.00023 0.00694 -0.0037 C 0.00764 -0.00463 0.00468 -0.00555 0.00277 -0.00648 C 0.00017 -0.00139 0.00399 -0.00185 3.33333E-6 -4.81481E-6 Z " pathEditMode="relative" ptsTypes="fffffffff">
                                      <p:cBhvr>
                                        <p:cTn id="146" dur="2000" fill="hold"/>
                                        <p:tgtEl>
                                          <p:spTgt spid="74"/>
                                        </p:tgtEl>
                                        <p:attrNameLst>
                                          <p:attrName>ppt_x</p:attrName>
                                          <p:attrName>ppt_y</p:attrName>
                                        </p:attrNameLst>
                                      </p:cBhvr>
                                    </p:animMotion>
                                  </p:childTnLst>
                                </p:cTn>
                              </p:par>
                              <p:par>
                                <p:cTn id="147" presetID="0" presetClass="path" presetSubtype="0" accel="50000" decel="50000" fill="hold" nodeType="withEffect">
                                  <p:stCondLst>
                                    <p:cond delay="0"/>
                                  </p:stCondLst>
                                  <p:childTnLst>
                                    <p:animMotion origin="layout" path="M 6.38889E-6 1.85185E-6 C 0.00017 -0.00093 0.00087 -0.00371 0.00052 -0.00278 C 6.38889E-6 -0.00139 -0.00052 0.00138 -0.00052 0.00162 C -0.00174 -0.00324 -0.00052 0.00092 -0.00052 0.00347 C -0.00052 0.00416 -0.00122 0.00208 -0.00104 0.00138 C -0.00087 0.00069 -0.00035 0.00046 6.38889E-6 1.85185E-6 Z " pathEditMode="fixed" rAng="0" ptsTypes="ffffff">
                                      <p:cBhvr>
                                        <p:cTn id="148" dur="2000" fill="hold"/>
                                        <p:tgtEl>
                                          <p:spTgt spid="59"/>
                                        </p:tgtEl>
                                        <p:attrNameLst>
                                          <p:attrName>ppt_x</p:attrName>
                                          <p:attrName>ppt_y</p:attrName>
                                        </p:attrNameLst>
                                      </p:cBhvr>
                                      <p:rCtr x="-52" y="23"/>
                                    </p:animMotion>
                                  </p:childTnLst>
                                </p:cTn>
                              </p:par>
                              <p:par>
                                <p:cTn id="149" presetID="0" presetClass="path" presetSubtype="0" accel="50000" decel="50000" fill="hold" nodeType="withEffect">
                                  <p:stCondLst>
                                    <p:cond delay="0"/>
                                  </p:stCondLst>
                                  <p:childTnLst>
                                    <p:animMotion origin="layout" path="M 2.77778E-6 4.07407E-6 C 0.00017 -0.00093 0.00087 -0.00371 0.00052 -0.00278 C 2.77778E-6 -0.00139 -0.00052 0.00138 -0.00052 0.00162 C -0.00174 -0.00324 -0.00052 0.00092 -0.00052 0.00347 C -0.00052 0.00416 -0.00122 0.00208 -0.00104 0.00138 C -0.00087 0.00069 -0.00035 0.00046 2.77778E-6 4.07407E-6 Z " pathEditMode="fixed" rAng="0" ptsTypes="ffffff">
                                      <p:cBhvr>
                                        <p:cTn id="150" dur="2000" fill="hold"/>
                                        <p:tgtEl>
                                          <p:spTgt spid="56"/>
                                        </p:tgtEl>
                                        <p:attrNameLst>
                                          <p:attrName>ppt_x</p:attrName>
                                          <p:attrName>ppt_y</p:attrName>
                                        </p:attrNameLst>
                                      </p:cBhvr>
                                      <p:rCtr x="-52" y="23"/>
                                    </p:animMotion>
                                  </p:childTnLst>
                                </p:cTn>
                              </p:par>
                              <p:par>
                                <p:cTn id="151" presetID="0" presetClass="path" presetSubtype="0" accel="50000" decel="50000" fill="hold" nodeType="withEffect">
                                  <p:stCondLst>
                                    <p:cond delay="0"/>
                                  </p:stCondLst>
                                  <p:childTnLst>
                                    <p:animMotion origin="layout" path="M 0 1.85185E-6 C 0.00017 -0.00093 0.00087 -0.00371 0.00052 -0.00278 C 0 -0.00139 -0.00052 0.00139 -0.00052 0.00162 C -0.00174 -0.00324 -0.00052 0.00092 -0.00052 0.00347 C -0.00052 0.00416 -0.00122 0.00208 -0.00104 0.00139 C -0.00087 0.00069 -0.00035 0.00046 0 1.85185E-6 Z " pathEditMode="fixed" rAng="0" ptsTypes="ffffff">
                                      <p:cBhvr>
                                        <p:cTn id="152" dur="2000" fill="hold"/>
                                        <p:tgtEl>
                                          <p:spTgt spid="52"/>
                                        </p:tgtEl>
                                        <p:attrNameLst>
                                          <p:attrName>ppt_x</p:attrName>
                                          <p:attrName>ppt_y</p:attrName>
                                        </p:attrNameLst>
                                      </p:cBhvr>
                                      <p:rCtr x="-52" y="23"/>
                                    </p:animMotion>
                                  </p:childTnLst>
                                </p:cTn>
                              </p:par>
                              <p:par>
                                <p:cTn id="153" presetID="0" presetClass="path" presetSubtype="0" accel="50000" decel="50000" fill="hold" nodeType="withEffect">
                                  <p:stCondLst>
                                    <p:cond delay="0"/>
                                  </p:stCondLst>
                                  <p:childTnLst>
                                    <p:animMotion origin="layout" path="M 2.77778E-6 4.07407E-6 C 0.00017 -0.00093 0.00087 -0.00371 0.00052 -0.00278 C 2.77778E-6 -0.00139 -0.00052 0.00138 -0.00052 0.00162 C -0.00174 -0.00324 -0.00052 0.00092 -0.00052 0.00347 C -0.00052 0.00416 -0.00122 0.00208 -0.00104 0.00138 C -0.00087 0.00069 -0.00035 0.00046 2.77778E-6 4.07407E-6 Z " pathEditMode="fixed" rAng="0" ptsTypes="ffffff">
                                      <p:cBhvr>
                                        <p:cTn id="154" dur="2000" fill="hold"/>
                                        <p:tgtEl>
                                          <p:spTgt spid="55"/>
                                        </p:tgtEl>
                                        <p:attrNameLst>
                                          <p:attrName>ppt_x</p:attrName>
                                          <p:attrName>ppt_y</p:attrName>
                                        </p:attrNameLst>
                                      </p:cBhvr>
                                      <p:rCtr x="-52" y="23"/>
                                    </p:animMotion>
                                  </p:childTnLst>
                                </p:cTn>
                              </p:par>
                              <p:par>
                                <p:cTn id="155" presetID="0" presetClass="path" presetSubtype="0" accel="50000" decel="50000" fill="hold" nodeType="withEffect">
                                  <p:stCondLst>
                                    <p:cond delay="0"/>
                                  </p:stCondLst>
                                  <p:childTnLst>
                                    <p:animMotion origin="layout" path="M 2.77778E-6 4.07407E-6 C 0.00017 -0.00093 0.00087 -0.00371 0.00052 -0.00278 C 2.77778E-6 -0.00139 -0.00052 0.00138 -0.00052 0.00162 C -0.00174 -0.00324 -0.00052 0.00092 -0.00052 0.00347 C -0.00052 0.00416 -0.00122 0.00208 -0.00104 0.00138 C -0.00087 0.00069 -0.00035 0.00046 2.77778E-6 4.07407E-6 Z " pathEditMode="fixed" rAng="0" ptsTypes="ffffff">
                                      <p:cBhvr>
                                        <p:cTn id="156" dur="2000" fill="hold"/>
                                        <p:tgtEl>
                                          <p:spTgt spid="60"/>
                                        </p:tgtEl>
                                        <p:attrNameLst>
                                          <p:attrName>ppt_x</p:attrName>
                                          <p:attrName>ppt_y</p:attrName>
                                        </p:attrNameLst>
                                      </p:cBhvr>
                                      <p:rCtr x="-52" y="23"/>
                                    </p:animMotion>
                                  </p:childTnLst>
                                </p:cTn>
                              </p:par>
                              <p:par>
                                <p:cTn id="157" presetID="0" presetClass="path" presetSubtype="0" accel="50000" decel="50000" fill="hold" nodeType="withEffect">
                                  <p:stCondLst>
                                    <p:cond delay="0"/>
                                  </p:stCondLst>
                                  <p:childTnLst>
                                    <p:animMotion origin="layout" path="M -4.72222E-6 1.11111E-6 C 0.00018 -0.00093 0.00087 -0.0037 0.00053 -0.00278 C -4.72222E-6 -0.00139 -0.00052 0.00139 -0.00052 0.00162 C -0.00173 -0.00324 -0.00052 0.00092 -0.00052 0.00347 C -0.00052 0.00417 -0.00121 0.00208 -0.00104 0.00139 C -0.00086 0.00069 -0.00034 0.00046 -4.72222E-6 1.11111E-6 Z " pathEditMode="fixed" rAng="0" ptsTypes="ffffff">
                                      <p:cBhvr>
                                        <p:cTn id="158" dur="2000" fill="hold"/>
                                        <p:tgtEl>
                                          <p:spTgt spid="54"/>
                                        </p:tgtEl>
                                        <p:attrNameLst>
                                          <p:attrName>ppt_x</p:attrName>
                                          <p:attrName>ppt_y</p:attrName>
                                        </p:attrNameLst>
                                      </p:cBhvr>
                                      <p:rCtr x="-52" y="23"/>
                                    </p:animMotion>
                                  </p:childTnLst>
                                </p:cTn>
                              </p:par>
                              <p:par>
                                <p:cTn id="159" presetID="0" presetClass="path" presetSubtype="0" accel="50000" decel="50000" fill="hold" nodeType="withEffect">
                                  <p:stCondLst>
                                    <p:cond delay="0"/>
                                  </p:stCondLst>
                                  <p:childTnLst>
                                    <p:animMotion origin="layout" path="M 2.77778E-6 4.07407E-6 C 0.00017 -0.00093 0.00087 -0.00371 0.00052 -0.00278 C 2.77778E-6 -0.00139 -0.00052 0.00138 -0.00052 0.00162 C -0.00174 -0.00324 -0.00052 0.00092 -0.00052 0.00347 C -0.00052 0.00416 -0.00122 0.00208 -0.00104 0.00138 C -0.00087 0.00069 -0.00035 0.00046 2.77778E-6 4.07407E-6 Z " pathEditMode="fixed" rAng="0" ptsTypes="ffffff">
                                      <p:cBhvr>
                                        <p:cTn id="160" dur="2000" fill="hold"/>
                                        <p:tgtEl>
                                          <p:spTgt spid="58"/>
                                        </p:tgtEl>
                                        <p:attrNameLst>
                                          <p:attrName>ppt_x</p:attrName>
                                          <p:attrName>ppt_y</p:attrName>
                                        </p:attrNameLst>
                                      </p:cBhvr>
                                      <p:rCtr x="-52" y="23"/>
                                    </p:animMotion>
                                  </p:childTnLst>
                                </p:cTn>
                              </p:par>
                              <p:par>
                                <p:cTn id="161" presetID="0" presetClass="path" presetSubtype="0" accel="50000" decel="50000" fill="hold" nodeType="withEffect">
                                  <p:stCondLst>
                                    <p:cond delay="0"/>
                                  </p:stCondLst>
                                  <p:childTnLst>
                                    <p:animMotion origin="layout" path="M 2.77778E-6 4.07407E-6 C 0.00017 -0.00093 0.00087 -0.00371 0.00052 -0.00278 C 2.77778E-6 -0.00139 -0.00052 0.00138 -0.00052 0.00162 C -0.00174 -0.00324 -0.00052 0.00092 -0.00052 0.00347 C -0.00052 0.00416 -0.00122 0.00208 -0.00104 0.00138 C -0.00087 0.00069 -0.00035 0.00046 2.77778E-6 4.07407E-6 Z " pathEditMode="fixed" rAng="0" ptsTypes="ffffff">
                                      <p:cBhvr>
                                        <p:cTn id="162" dur="2000" fill="hold"/>
                                        <p:tgtEl>
                                          <p:spTgt spid="57"/>
                                        </p:tgtEl>
                                        <p:attrNameLst>
                                          <p:attrName>ppt_x</p:attrName>
                                          <p:attrName>ppt_y</p:attrName>
                                        </p:attrNameLst>
                                      </p:cBhvr>
                                      <p:rCtr x="-52" y="23"/>
                                    </p:animMotion>
                                  </p:childTnLst>
                                </p:cTn>
                              </p:par>
                              <p:par>
                                <p:cTn id="163" presetID="0" presetClass="path" presetSubtype="0" accel="50000" decel="50000" fill="hold" nodeType="withEffect">
                                  <p:stCondLst>
                                    <p:cond delay="0"/>
                                  </p:stCondLst>
                                  <p:childTnLst>
                                    <p:animMotion origin="layout" path="M 4.44444E-6 4.07407E-6 C 0.00017 -0.00093 0.00086 -0.00371 0.00052 -0.00278 C 4.44444E-6 -0.00139 -0.00053 0.00138 -0.00053 0.00162 C -0.00174 -0.00324 -0.00053 0.00092 -0.00053 0.00347 C -0.00053 0.00416 -0.00122 0.00208 -0.00105 0.00138 C -0.00087 0.00069 -0.00035 0.00046 4.44444E-6 4.07407E-6 Z " pathEditMode="fixed" rAng="0" ptsTypes="ffffff">
                                      <p:cBhvr>
                                        <p:cTn id="164" dur="2000" fill="hold"/>
                                        <p:tgtEl>
                                          <p:spTgt spid="53"/>
                                        </p:tgtEl>
                                        <p:attrNameLst>
                                          <p:attrName>ppt_x</p:attrName>
                                          <p:attrName>ppt_y</p:attrName>
                                        </p:attrNameLst>
                                      </p:cBhvr>
                                      <p:rCtr x="-52" y="23"/>
                                    </p:animMotion>
                                  </p:childTnLst>
                                </p:cTn>
                              </p:par>
                              <p:par>
                                <p:cTn id="165" presetID="10" presetClass="entr" presetSubtype="0" fill="hold" nodeType="withEffect">
                                  <p:stCondLst>
                                    <p:cond delay="0"/>
                                  </p:stCondLst>
                                  <p:childTnLst>
                                    <p:set>
                                      <p:cBhvr>
                                        <p:cTn id="166" dur="1" fill="hold">
                                          <p:stCondLst>
                                            <p:cond delay="0"/>
                                          </p:stCondLst>
                                        </p:cTn>
                                        <p:tgtEl>
                                          <p:spTgt spid="62"/>
                                        </p:tgtEl>
                                        <p:attrNameLst>
                                          <p:attrName>style.visibility</p:attrName>
                                        </p:attrNameLst>
                                      </p:cBhvr>
                                      <p:to>
                                        <p:strVal val="visible"/>
                                      </p:to>
                                    </p:set>
                                    <p:animEffect transition="in" filter="fade">
                                      <p:cBhvr>
                                        <p:cTn id="167" dur="500"/>
                                        <p:tgtEl>
                                          <p:spTgt spid="62"/>
                                        </p:tgtEl>
                                      </p:cBhvr>
                                    </p:animEffect>
                                  </p:childTnLst>
                                </p:cTn>
                              </p:par>
                              <p:par>
                                <p:cTn id="168" presetID="10" presetClass="entr" presetSubtype="0" fill="hold" nodeType="withEffect">
                                  <p:stCondLst>
                                    <p:cond delay="0"/>
                                  </p:stCondLst>
                                  <p:childTnLst>
                                    <p:set>
                                      <p:cBhvr>
                                        <p:cTn id="169" dur="1" fill="hold">
                                          <p:stCondLst>
                                            <p:cond delay="0"/>
                                          </p:stCondLst>
                                        </p:cTn>
                                        <p:tgtEl>
                                          <p:spTgt spid="63"/>
                                        </p:tgtEl>
                                        <p:attrNameLst>
                                          <p:attrName>style.visibility</p:attrName>
                                        </p:attrNameLst>
                                      </p:cBhvr>
                                      <p:to>
                                        <p:strVal val="visible"/>
                                      </p:to>
                                    </p:set>
                                    <p:animEffect transition="in" filter="fade">
                                      <p:cBhvr>
                                        <p:cTn id="170" dur="500"/>
                                        <p:tgtEl>
                                          <p:spTgt spid="63"/>
                                        </p:tgtEl>
                                      </p:cBhvr>
                                    </p:animEffect>
                                  </p:childTnLst>
                                </p:cTn>
                              </p:par>
                              <p:par>
                                <p:cTn id="171" presetID="0" presetClass="path" presetSubtype="0" accel="50000" decel="50000" fill="hold" nodeType="withEffect">
                                  <p:stCondLst>
                                    <p:cond delay="0"/>
                                  </p:stCondLst>
                                  <p:childTnLst>
                                    <p:animMotion origin="layout" path="M -2.77778E-6 -3.5901E-6 C 0.00104 -0.00162 0.00139 -0.00509 0.00295 -0.00509 C 0.00434 -0.00509 0.00521 -3.5901E-6 0.00382 -3.5901E-6 C 0.00157 -3.5901E-6 -0.00208 -0.00509 -0.00208 -0.00485 C -0.00277 -0.00647 -0.00364 -0.01087 -0.00399 -0.00925 C -0.00468 -0.0067 -0.00416 -0.00347 -0.00312 -0.00115 C -0.00243 0.00047 -0.00034 0.00023 0.00087 0.00139 C 0.00174 0.00209 0.00295 0.00509 0.00295 0.00394 C 0.00295 0.00255 -0.0059 -0.0111 -2.77778E-6 -3.5901E-6 Z " pathEditMode="relative" rAng="0" ptsTypes="fffffffff">
                                      <p:cBhvr>
                                        <p:cTn id="172" dur="2000" fill="hold"/>
                                        <p:tgtEl>
                                          <p:spTgt spid="62"/>
                                        </p:tgtEl>
                                        <p:attrNameLst>
                                          <p:attrName>ppt_x</p:attrName>
                                          <p:attrName>ppt_y</p:attrName>
                                        </p:attrNameLst>
                                      </p:cBhvr>
                                      <p:rCtr x="-35" y="-301"/>
                                    </p:animMotion>
                                  </p:childTnLst>
                                </p:cTn>
                              </p:par>
                              <p:par>
                                <p:cTn id="173" presetID="0" presetClass="path" presetSubtype="0" accel="50000" decel="50000" fill="hold" nodeType="withEffect">
                                  <p:stCondLst>
                                    <p:cond delay="0"/>
                                  </p:stCondLst>
                                  <p:childTnLst>
                                    <p:animMotion origin="layout" path="M -2.77778E-6 -3.5901E-6 C 0.00104 -0.00162 0.00139 -0.00509 0.00295 -0.00509 C 0.00434 -0.00509 0.00521 -3.5901E-6 0.00382 -3.5901E-6 C 0.00157 -3.5901E-6 -0.00208 -0.00509 -0.00208 -0.00485 C -0.00277 -0.00647 -0.00364 -0.01087 -0.00399 -0.00925 C -0.00468 -0.0067 -0.00416 -0.00347 -0.00312 -0.00115 C -0.00243 0.00047 -0.00034 0.00023 0.00087 0.00139 C 0.00174 0.00209 0.00295 0.00509 0.00295 0.00394 C 0.00295 0.00255 -0.0059 -0.0111 -2.77778E-6 -3.5901E-6 Z " pathEditMode="relative" rAng="0" ptsTypes="fffffffff">
                                      <p:cBhvr>
                                        <p:cTn id="174" dur="2000" fill="hold"/>
                                        <p:tgtEl>
                                          <p:spTgt spid="63"/>
                                        </p:tgtEl>
                                        <p:attrNameLst>
                                          <p:attrName>ppt_x</p:attrName>
                                          <p:attrName>ppt_y</p:attrName>
                                        </p:attrNameLst>
                                      </p:cBhvr>
                                      <p:rCtr x="-35" y="-301"/>
                                    </p:animMotion>
                                  </p:childTnLst>
                                </p:cTn>
                              </p:par>
                              <p:par>
                                <p:cTn id="175" presetID="10" presetClass="entr" presetSubtype="0" fill="hold" nodeType="withEffect">
                                  <p:stCondLst>
                                    <p:cond delay="0"/>
                                  </p:stCondLst>
                                  <p:childTnLst>
                                    <p:set>
                                      <p:cBhvr>
                                        <p:cTn id="176" dur="1" fill="hold">
                                          <p:stCondLst>
                                            <p:cond delay="0"/>
                                          </p:stCondLst>
                                        </p:cTn>
                                        <p:tgtEl>
                                          <p:spTgt spid="67"/>
                                        </p:tgtEl>
                                        <p:attrNameLst>
                                          <p:attrName>style.visibility</p:attrName>
                                        </p:attrNameLst>
                                      </p:cBhvr>
                                      <p:to>
                                        <p:strVal val="visible"/>
                                      </p:to>
                                    </p:set>
                                    <p:animEffect transition="in" filter="fade">
                                      <p:cBhvr>
                                        <p:cTn id="177" dur="500"/>
                                        <p:tgtEl>
                                          <p:spTgt spid="67"/>
                                        </p:tgtEl>
                                      </p:cBhvr>
                                    </p:animEffect>
                                  </p:childTnLst>
                                </p:cTn>
                              </p:par>
                              <p:par>
                                <p:cTn id="178" presetID="0" presetClass="path" presetSubtype="0" accel="50000" decel="50000" fill="hold" nodeType="withEffect">
                                  <p:stCondLst>
                                    <p:cond delay="0"/>
                                  </p:stCondLst>
                                  <p:childTnLst>
                                    <p:animMotion origin="layout" path="M 1.11111E-6 1.52672E-7 C 0.00035 -0.00139 -0.00017 -0.00347 0.00087 -0.00393 C 0.00208 -0.0044 0.00382 -0.00301 0.00382 -0.00139 C 0.00382 1.52672E-7 0.00191 -0.00208 0.00087 -0.00254 C 0.00017 -0.00116 -0.00191 0.00023 -0.00104 0.00139 C 1.11111E-6 0.00254 0.00208 0.00139 0.00295 1.52672E-7 C 0.00364 -0.00116 0.00226 -0.00254 0.00191 -0.00393 C -0.00156 -0.00231 -0.00764 -0.00278 1.11111E-6 1.52672E-7 Z " pathEditMode="relative" rAng="0" ptsTypes="ffffffff">
                                      <p:cBhvr>
                                        <p:cTn id="179" dur="2000" fill="hold"/>
                                        <p:tgtEl>
                                          <p:spTgt spid="67"/>
                                        </p:tgtEl>
                                        <p:attrNameLst>
                                          <p:attrName>ppt_x</p:attrName>
                                          <p:attrName>ppt_y</p:attrName>
                                        </p:attrNameLst>
                                      </p:cBhvr>
                                      <p:rCtr x="-191" y="-93"/>
                                    </p:animMotion>
                                  </p:childTnLst>
                                </p:cTn>
                              </p:par>
                              <p:par>
                                <p:cTn id="180" presetID="10" presetClass="entr" presetSubtype="0" fill="hold" nodeType="withEffect">
                                  <p:stCondLst>
                                    <p:cond delay="0"/>
                                  </p:stCondLst>
                                  <p:childTnLst>
                                    <p:set>
                                      <p:cBhvr>
                                        <p:cTn id="181" dur="1" fill="hold">
                                          <p:stCondLst>
                                            <p:cond delay="0"/>
                                          </p:stCondLst>
                                        </p:cTn>
                                        <p:tgtEl>
                                          <p:spTgt spid="66"/>
                                        </p:tgtEl>
                                        <p:attrNameLst>
                                          <p:attrName>style.visibility</p:attrName>
                                        </p:attrNameLst>
                                      </p:cBhvr>
                                      <p:to>
                                        <p:strVal val="visible"/>
                                      </p:to>
                                    </p:set>
                                    <p:animEffect transition="in" filter="fade">
                                      <p:cBhvr>
                                        <p:cTn id="182" dur="500"/>
                                        <p:tgtEl>
                                          <p:spTgt spid="66"/>
                                        </p:tgtEl>
                                      </p:cBhvr>
                                    </p:animEffect>
                                  </p:childTnLst>
                                </p:cTn>
                              </p:par>
                              <p:par>
                                <p:cTn id="183" presetID="0" presetClass="path" presetSubtype="0" accel="50000" decel="50000" fill="hold" nodeType="withEffect">
                                  <p:stCondLst>
                                    <p:cond delay="0"/>
                                  </p:stCondLst>
                                  <p:childTnLst>
                                    <p:animMotion origin="layout" path="M 1.11111E-6 1.52672E-7 C 0.00035 -0.00139 -0.00017 -0.00347 0.00087 -0.00393 C 0.00208 -0.0044 0.00382 -0.00301 0.00382 -0.00139 C 0.00382 1.52672E-7 0.00191 -0.00208 0.00087 -0.00254 C 0.00017 -0.00116 -0.00191 0.00023 -0.00104 0.00139 C 1.11111E-6 0.00254 0.00208 0.00139 0.00295 1.52672E-7 C 0.00364 -0.00116 0.00226 -0.00254 0.00191 -0.00393 C -0.00156 -0.00231 -0.00764 -0.00278 1.11111E-6 1.52672E-7 Z " pathEditMode="relative" rAng="0" ptsTypes="ffffffff">
                                      <p:cBhvr>
                                        <p:cTn id="184" dur="2000" fill="hold"/>
                                        <p:tgtEl>
                                          <p:spTgt spid="66"/>
                                        </p:tgtEl>
                                        <p:attrNameLst>
                                          <p:attrName>ppt_x</p:attrName>
                                          <p:attrName>ppt_y</p:attrName>
                                        </p:attrNameLst>
                                      </p:cBhvr>
                                      <p:rCtr x="-191" y="-93"/>
                                    </p:animMotion>
                                  </p:childTnLst>
                                </p:cTn>
                              </p:par>
                              <p:par>
                                <p:cTn id="185" presetID="10" presetClass="entr" presetSubtype="0" fill="hold" nodeType="withEffect">
                                  <p:stCondLst>
                                    <p:cond delay="0"/>
                                  </p:stCondLst>
                                  <p:childTnLst>
                                    <p:set>
                                      <p:cBhvr>
                                        <p:cTn id="186" dur="1" fill="hold">
                                          <p:stCondLst>
                                            <p:cond delay="0"/>
                                          </p:stCondLst>
                                        </p:cTn>
                                        <p:tgtEl>
                                          <p:spTgt spid="69"/>
                                        </p:tgtEl>
                                        <p:attrNameLst>
                                          <p:attrName>style.visibility</p:attrName>
                                        </p:attrNameLst>
                                      </p:cBhvr>
                                      <p:to>
                                        <p:strVal val="visible"/>
                                      </p:to>
                                    </p:set>
                                    <p:animEffect transition="in" filter="fade">
                                      <p:cBhvr>
                                        <p:cTn id="187" dur="500"/>
                                        <p:tgtEl>
                                          <p:spTgt spid="69"/>
                                        </p:tgtEl>
                                      </p:cBhvr>
                                    </p:animEffect>
                                  </p:childTnLst>
                                </p:cTn>
                              </p:par>
                              <p:par>
                                <p:cTn id="188" presetID="0" presetClass="path" presetSubtype="0" accel="50000" decel="50000" fill="hold" nodeType="withEffect">
                                  <p:stCondLst>
                                    <p:cond delay="0"/>
                                  </p:stCondLst>
                                  <p:childTnLst>
                                    <p:animMotion origin="layout" path="M -8.33333E-7 5.59796E-7 C 0.00087 -0.00416 0.00399 -0.01249 0.00191 5.59796E-7 C -0.00035 -0.00208 -0.00694 -0.00463 -0.00694 -0.00925 C -0.00694 -0.01041 -0.00573 -0.0074 -0.00503 -0.00648 C -0.00434 -0.00555 -0.00364 -0.00486 -0.00295 -0.00393 C -0.00746 0.00208 -0.00417 -0.00301 -0.00208 -0.00255 C -0.00121 -0.00231 -0.00069 -0.00093 -8.33333E-7 5.59796E-7 Z " pathEditMode="relative" rAng="0" ptsTypes="fffffff">
                                      <p:cBhvr>
                                        <p:cTn id="189" dur="2000" fill="hold"/>
                                        <p:tgtEl>
                                          <p:spTgt spid="69"/>
                                        </p:tgtEl>
                                        <p:attrNameLst>
                                          <p:attrName>ppt_x</p:attrName>
                                          <p:attrName>ppt_y</p:attrName>
                                        </p:attrNameLst>
                                      </p:cBhvr>
                                      <p:rCtr x="-174" y="-532"/>
                                    </p:animMotion>
                                  </p:childTnLst>
                                </p:cTn>
                              </p:par>
                              <p:par>
                                <p:cTn id="190" presetID="10" presetClass="entr" presetSubtype="0" fill="hold" nodeType="withEffect">
                                  <p:stCondLst>
                                    <p:cond delay="0"/>
                                  </p:stCondLst>
                                  <p:childTnLst>
                                    <p:set>
                                      <p:cBhvr>
                                        <p:cTn id="191" dur="1" fill="hold">
                                          <p:stCondLst>
                                            <p:cond delay="0"/>
                                          </p:stCondLst>
                                        </p:cTn>
                                        <p:tgtEl>
                                          <p:spTgt spid="70"/>
                                        </p:tgtEl>
                                        <p:attrNameLst>
                                          <p:attrName>style.visibility</p:attrName>
                                        </p:attrNameLst>
                                      </p:cBhvr>
                                      <p:to>
                                        <p:strVal val="visible"/>
                                      </p:to>
                                    </p:set>
                                    <p:animEffect transition="in" filter="fade">
                                      <p:cBhvr>
                                        <p:cTn id="192" dur="500"/>
                                        <p:tgtEl>
                                          <p:spTgt spid="70"/>
                                        </p:tgtEl>
                                      </p:cBhvr>
                                    </p:animEffect>
                                  </p:childTnLst>
                                </p:cTn>
                              </p:par>
                              <p:par>
                                <p:cTn id="193" presetID="0" presetClass="path" presetSubtype="0" accel="50000" decel="50000" fill="hold" nodeType="withEffect">
                                  <p:stCondLst>
                                    <p:cond delay="0"/>
                                  </p:stCondLst>
                                  <p:childTnLst>
                                    <p:animMotion origin="layout" path="M -8.33333E-7 5.59796E-7 C 0.00087 -0.00416 0.00399 -0.01249 0.00191 5.59796E-7 C -0.00035 -0.00208 -0.00694 -0.00463 -0.00694 -0.00925 C -0.00694 -0.01041 -0.00573 -0.0074 -0.00503 -0.00648 C -0.00434 -0.00555 -0.00364 -0.00486 -0.00295 -0.00393 C -0.00746 0.00208 -0.00417 -0.00301 -0.00208 -0.00255 C -0.00121 -0.00231 -0.00069 -0.00093 -8.33333E-7 5.59796E-7 Z " pathEditMode="relative" rAng="0" ptsTypes="fffffff">
                                      <p:cBhvr>
                                        <p:cTn id="194" dur="2000" fill="hold"/>
                                        <p:tgtEl>
                                          <p:spTgt spid="70"/>
                                        </p:tgtEl>
                                        <p:attrNameLst>
                                          <p:attrName>ppt_x</p:attrName>
                                          <p:attrName>ppt_y</p:attrName>
                                        </p:attrNameLst>
                                      </p:cBhvr>
                                      <p:rCtr x="-174" y="-532"/>
                                    </p:animMotion>
                                  </p:childTnLst>
                                </p:cTn>
                              </p:par>
                            </p:childTnLst>
                          </p:cTn>
                        </p:par>
                        <p:par>
                          <p:cTn id="195" fill="hold">
                            <p:stCondLst>
                              <p:cond delay="6500"/>
                            </p:stCondLst>
                            <p:childTnLst>
                              <p:par>
                                <p:cTn id="196" presetID="0" presetClass="path" presetSubtype="0" accel="50000" decel="50000" fill="hold" nodeType="afterEffect">
                                  <p:stCondLst>
                                    <p:cond delay="1000"/>
                                  </p:stCondLst>
                                  <p:childTnLst>
                                    <p:animMotion origin="layout" path="M 0 0 L 0.3566 -0.16551 " pathEditMode="relative" ptsTypes="AA">
                                      <p:cBhvr>
                                        <p:cTn id="197" dur="2000" fill="hold"/>
                                        <p:tgtEl>
                                          <p:spTgt spid="1026"/>
                                        </p:tgtEl>
                                        <p:attrNameLst>
                                          <p:attrName>ppt_x</p:attrName>
                                          <p:attrName>ppt_y</p:attrName>
                                        </p:attrNameLst>
                                      </p:cBhvr>
                                    </p:animMotion>
                                  </p:childTnLst>
                                </p:cTn>
                              </p:par>
                              <p:par>
                                <p:cTn id="198" presetID="0" presetClass="path" presetSubtype="0" accel="50000" decel="50000" fill="hold" nodeType="withEffect">
                                  <p:stCondLst>
                                    <p:cond delay="1000"/>
                                  </p:stCondLst>
                                  <p:childTnLst>
                                    <p:animMotion origin="layout" path="M 0 0 L 0.28507 -0.09121 " pathEditMode="relative" ptsTypes="AA">
                                      <p:cBhvr>
                                        <p:cTn id="199" dur="2000" fill="hold"/>
                                        <p:tgtEl>
                                          <p:spTgt spid="46"/>
                                        </p:tgtEl>
                                        <p:attrNameLst>
                                          <p:attrName>ppt_x</p:attrName>
                                          <p:attrName>ppt_y</p:attrName>
                                        </p:attrNameLst>
                                      </p:cBhvr>
                                    </p:animMotion>
                                  </p:childTnLst>
                                </p:cTn>
                              </p:par>
                              <p:par>
                                <p:cTn id="200" presetID="0" presetClass="path" presetSubtype="0" accel="50000" decel="50000" fill="hold" nodeType="withEffect">
                                  <p:stCondLst>
                                    <p:cond delay="1000"/>
                                  </p:stCondLst>
                                  <p:childTnLst>
                                    <p:animMotion origin="layout" path="M 0 0 L 0.40417 0.02662 " pathEditMode="relative" ptsTypes="AA">
                                      <p:cBhvr>
                                        <p:cTn id="201" dur="2000" fill="hold"/>
                                        <p:tgtEl>
                                          <p:spTgt spid="50"/>
                                        </p:tgtEl>
                                        <p:attrNameLst>
                                          <p:attrName>ppt_x</p:attrName>
                                          <p:attrName>ppt_y</p:attrName>
                                        </p:attrNameLst>
                                      </p:cBhvr>
                                    </p:animMotion>
                                  </p:childTnLst>
                                </p:cTn>
                              </p:par>
                              <p:par>
                                <p:cTn id="202" presetID="0" presetClass="path" presetSubtype="0" accel="50000" decel="50000" fill="hold" nodeType="withEffect">
                                  <p:stCondLst>
                                    <p:cond delay="1000"/>
                                  </p:stCondLst>
                                  <p:childTnLst>
                                    <p:animMotion origin="layout" path="M 0 0 L 0.28004 0.01458 " pathEditMode="relative" ptsTypes="AA">
                                      <p:cBhvr>
                                        <p:cTn id="203" dur="2000" fill="hold"/>
                                        <p:tgtEl>
                                          <p:spTgt spid="61"/>
                                        </p:tgtEl>
                                        <p:attrNameLst>
                                          <p:attrName>ppt_x</p:attrName>
                                          <p:attrName>ppt_y</p:attrName>
                                        </p:attrNameLst>
                                      </p:cBhvr>
                                    </p:animMotion>
                                  </p:childTnLst>
                                </p:cTn>
                              </p:par>
                              <p:par>
                                <p:cTn id="204" presetID="0" presetClass="path" presetSubtype="0" accel="50000" decel="50000" fill="hold" nodeType="withEffect">
                                  <p:stCondLst>
                                    <p:cond delay="1000"/>
                                  </p:stCondLst>
                                  <p:childTnLst>
                                    <p:animMotion origin="layout" path="M 0 0 L 0.38906 0.02662 " pathEditMode="relative" ptsTypes="AA">
                                      <p:cBhvr>
                                        <p:cTn id="205" dur="2000" fill="hold"/>
                                        <p:tgtEl>
                                          <p:spTgt spid="65"/>
                                        </p:tgtEl>
                                        <p:attrNameLst>
                                          <p:attrName>ppt_x</p:attrName>
                                          <p:attrName>ppt_y</p:attrName>
                                        </p:attrNameLst>
                                      </p:cBhvr>
                                    </p:animMotion>
                                  </p:childTnLst>
                                </p:cTn>
                              </p:par>
                              <p:par>
                                <p:cTn id="206" presetID="0" presetClass="path" presetSubtype="0" accel="50000" decel="50000" fill="hold" nodeType="withEffect">
                                  <p:stCondLst>
                                    <p:cond delay="1000"/>
                                  </p:stCondLst>
                                  <p:childTnLst>
                                    <p:animMotion origin="layout" path="M 1.66667E-6 2.59259E-6 L 0.09253 0.35972 " pathEditMode="relative" ptsTypes="AA">
                                      <p:cBhvr>
                                        <p:cTn id="207" dur="2000" fill="hold"/>
                                        <p:tgtEl>
                                          <p:spTgt spid="68"/>
                                        </p:tgtEl>
                                        <p:attrNameLst>
                                          <p:attrName>ppt_x</p:attrName>
                                          <p:attrName>ppt_y</p:attrName>
                                        </p:attrNameLst>
                                      </p:cBhvr>
                                    </p:animMotion>
                                  </p:childTnLst>
                                </p:cTn>
                              </p:par>
                              <p:par>
                                <p:cTn id="208" presetID="0" presetClass="path" presetSubtype="0" accel="50000" decel="50000" fill="hold" nodeType="withEffect">
                                  <p:stCondLst>
                                    <p:cond delay="1000"/>
                                  </p:stCondLst>
                                  <p:childTnLst>
                                    <p:animMotion origin="layout" path="M -3.61111E-6 2.59259E-6 L 0.1309 0.36296 " pathEditMode="relative" ptsTypes="AA">
                                      <p:cBhvr>
                                        <p:cTn id="209" dur="2000" fill="hold"/>
                                        <p:tgtEl>
                                          <p:spTgt spid="75"/>
                                        </p:tgtEl>
                                        <p:attrNameLst>
                                          <p:attrName>ppt_x</p:attrName>
                                          <p:attrName>ppt_y</p:attrName>
                                        </p:attrNameLst>
                                      </p:cBhvr>
                                    </p:animMotion>
                                  </p:childTnLst>
                                </p:cTn>
                              </p:par>
                              <p:par>
                                <p:cTn id="210" presetID="0" presetClass="path" presetSubtype="0" accel="50000" decel="50000" fill="hold" nodeType="withEffect">
                                  <p:stCondLst>
                                    <p:cond delay="1000"/>
                                  </p:stCondLst>
                                  <p:childTnLst>
                                    <p:animMotion origin="layout" path="M 2.77778E-6 1.85185E-6 L 0.19583 0.3074 " pathEditMode="relative" ptsTypes="AA">
                                      <p:cBhvr>
                                        <p:cTn id="211" dur="2000" fill="hold"/>
                                        <p:tgtEl>
                                          <p:spTgt spid="71"/>
                                        </p:tgtEl>
                                        <p:attrNameLst>
                                          <p:attrName>ppt_x</p:attrName>
                                          <p:attrName>ppt_y</p:attrName>
                                        </p:attrNameLst>
                                      </p:cBhvr>
                                    </p:animMotion>
                                  </p:childTnLst>
                                </p:cTn>
                              </p:par>
                              <p:par>
                                <p:cTn id="212" presetID="0" presetClass="path" presetSubtype="0" accel="50000" decel="50000" fill="hold" nodeType="withEffect">
                                  <p:stCondLst>
                                    <p:cond delay="1000"/>
                                  </p:stCondLst>
                                  <p:childTnLst>
                                    <p:animMotion origin="layout" path="M -8.33333E-7 -3.7037E-7 L 0.32413 0.29838 " pathEditMode="relative" ptsTypes="AA">
                                      <p:cBhvr>
                                        <p:cTn id="213" dur="2000" fill="hold"/>
                                        <p:tgtEl>
                                          <p:spTgt spid="73"/>
                                        </p:tgtEl>
                                        <p:attrNameLst>
                                          <p:attrName>ppt_x</p:attrName>
                                          <p:attrName>ppt_y</p:attrName>
                                        </p:attrNameLst>
                                      </p:cBhvr>
                                    </p:animMotion>
                                  </p:childTnLst>
                                </p:cTn>
                              </p:par>
                              <p:par>
                                <p:cTn id="214" presetID="0" presetClass="path" presetSubtype="0" accel="50000" decel="50000" fill="hold" nodeType="withEffect">
                                  <p:stCondLst>
                                    <p:cond delay="1000"/>
                                  </p:stCondLst>
                                  <p:childTnLst>
                                    <p:animMotion origin="layout" path="M 8.33333E-7 3.7037E-7 L 0.24253 0.35509 " pathEditMode="relative" ptsTypes="AA">
                                      <p:cBhvr>
                                        <p:cTn id="215" dur="2000" fill="hold"/>
                                        <p:tgtEl>
                                          <p:spTgt spid="72"/>
                                        </p:tgtEl>
                                        <p:attrNameLst>
                                          <p:attrName>ppt_x</p:attrName>
                                          <p:attrName>ppt_y</p:attrName>
                                        </p:attrNameLst>
                                      </p:cBhvr>
                                    </p:animMotion>
                                  </p:childTnLst>
                                </p:cTn>
                              </p:par>
                              <p:par>
                                <p:cTn id="216" presetID="0" presetClass="path" presetSubtype="0" accel="50000" decel="50000" fill="hold" nodeType="withEffect">
                                  <p:stCondLst>
                                    <p:cond delay="1000"/>
                                  </p:stCondLst>
                                  <p:childTnLst>
                                    <p:animMotion origin="layout" path="M -1.94444E-6 -1.11111E-6 L 0.18177 0.28287 " pathEditMode="relative" ptsTypes="AA">
                                      <p:cBhvr>
                                        <p:cTn id="217" dur="2000" fill="hold"/>
                                        <p:tgtEl>
                                          <p:spTgt spid="74"/>
                                        </p:tgtEl>
                                        <p:attrNameLst>
                                          <p:attrName>ppt_x</p:attrName>
                                          <p:attrName>ppt_y</p:attrName>
                                        </p:attrNameLst>
                                      </p:cBhvr>
                                    </p:animMotion>
                                  </p:childTnLst>
                                </p:cTn>
                              </p:par>
                            </p:childTnLst>
                          </p:cTn>
                        </p:par>
                        <p:par>
                          <p:cTn id="218" fill="hold">
                            <p:stCondLst>
                              <p:cond delay="9500"/>
                            </p:stCondLst>
                            <p:childTnLst>
                              <p:par>
                                <p:cTn id="219" presetID="10" presetClass="exit" presetSubtype="0" fill="hold" grpId="1" nodeType="afterEffect">
                                  <p:stCondLst>
                                    <p:cond delay="0"/>
                                  </p:stCondLst>
                                  <p:childTnLst>
                                    <p:animEffect transition="out" filter="fade">
                                      <p:cBhvr>
                                        <p:cTn id="220" dur="2000"/>
                                        <p:tgtEl>
                                          <p:spTgt spid="78"/>
                                        </p:tgtEl>
                                      </p:cBhvr>
                                    </p:animEffect>
                                    <p:set>
                                      <p:cBhvr>
                                        <p:cTn id="221" dur="1" fill="hold">
                                          <p:stCondLst>
                                            <p:cond delay="1999"/>
                                          </p:stCondLst>
                                        </p:cTn>
                                        <p:tgtEl>
                                          <p:spTgt spid="78"/>
                                        </p:tgtEl>
                                        <p:attrNameLst>
                                          <p:attrName>style.visibility</p:attrName>
                                        </p:attrNameLst>
                                      </p:cBhvr>
                                      <p:to>
                                        <p:strVal val="hidden"/>
                                      </p:to>
                                    </p:set>
                                  </p:childTnLst>
                                </p:cTn>
                              </p:par>
                              <p:par>
                                <p:cTn id="222" presetID="10" presetClass="exit" presetSubtype="0" fill="hold" grpId="1" nodeType="withEffect">
                                  <p:stCondLst>
                                    <p:cond delay="0"/>
                                  </p:stCondLst>
                                  <p:childTnLst>
                                    <p:animEffect transition="out" filter="fade">
                                      <p:cBhvr>
                                        <p:cTn id="223" dur="2000"/>
                                        <p:tgtEl>
                                          <p:spTgt spid="91"/>
                                        </p:tgtEl>
                                      </p:cBhvr>
                                    </p:animEffect>
                                    <p:set>
                                      <p:cBhvr>
                                        <p:cTn id="224" dur="1" fill="hold">
                                          <p:stCondLst>
                                            <p:cond delay="1999"/>
                                          </p:stCondLst>
                                        </p:cTn>
                                        <p:tgtEl>
                                          <p:spTgt spid="91"/>
                                        </p:tgtEl>
                                        <p:attrNameLst>
                                          <p:attrName>style.visibility</p:attrName>
                                        </p:attrNameLst>
                                      </p:cBhvr>
                                      <p:to>
                                        <p:strVal val="hidden"/>
                                      </p:to>
                                    </p:set>
                                  </p:childTnLst>
                                </p:cTn>
                              </p:par>
                              <p:par>
                                <p:cTn id="225" presetID="10" presetClass="exit" presetSubtype="0" fill="hold" grpId="1" nodeType="withEffect">
                                  <p:stCondLst>
                                    <p:cond delay="0"/>
                                  </p:stCondLst>
                                  <p:childTnLst>
                                    <p:animEffect transition="out" filter="fade">
                                      <p:cBhvr>
                                        <p:cTn id="226" dur="2000"/>
                                        <p:tgtEl>
                                          <p:spTgt spid="42"/>
                                        </p:tgtEl>
                                      </p:cBhvr>
                                    </p:animEffect>
                                    <p:set>
                                      <p:cBhvr>
                                        <p:cTn id="227" dur="1" fill="hold">
                                          <p:stCondLst>
                                            <p:cond delay="1999"/>
                                          </p:stCondLst>
                                        </p:cTn>
                                        <p:tgtEl>
                                          <p:spTgt spid="42"/>
                                        </p:tgtEl>
                                        <p:attrNameLst>
                                          <p:attrName>style.visibility</p:attrName>
                                        </p:attrNameLst>
                                      </p:cBhvr>
                                      <p:to>
                                        <p:strVal val="hidden"/>
                                      </p:to>
                                    </p:set>
                                  </p:childTnLst>
                                </p:cTn>
                              </p:par>
                              <p:par>
                                <p:cTn id="228" presetID="10" presetClass="exit" presetSubtype="0" fill="hold" grpId="1" nodeType="withEffect">
                                  <p:stCondLst>
                                    <p:cond delay="0"/>
                                  </p:stCondLst>
                                  <p:childTnLst>
                                    <p:animEffect transition="out" filter="fade">
                                      <p:cBhvr>
                                        <p:cTn id="229" dur="2000"/>
                                        <p:tgtEl>
                                          <p:spTgt spid="89"/>
                                        </p:tgtEl>
                                      </p:cBhvr>
                                    </p:animEffect>
                                    <p:set>
                                      <p:cBhvr>
                                        <p:cTn id="230" dur="1" fill="hold">
                                          <p:stCondLst>
                                            <p:cond delay="1999"/>
                                          </p:stCondLst>
                                        </p:cTn>
                                        <p:tgtEl>
                                          <p:spTgt spid="89"/>
                                        </p:tgtEl>
                                        <p:attrNameLst>
                                          <p:attrName>style.visibility</p:attrName>
                                        </p:attrNameLst>
                                      </p:cBhvr>
                                      <p:to>
                                        <p:strVal val="hidden"/>
                                      </p:to>
                                    </p:set>
                                  </p:childTnLst>
                                </p:cTn>
                              </p:par>
                              <p:par>
                                <p:cTn id="231" presetID="10" presetClass="exit" presetSubtype="0" fill="hold" grpId="1" nodeType="withEffect">
                                  <p:stCondLst>
                                    <p:cond delay="0"/>
                                  </p:stCondLst>
                                  <p:childTnLst>
                                    <p:animEffect transition="out" filter="fade">
                                      <p:cBhvr>
                                        <p:cTn id="232" dur="2000"/>
                                        <p:tgtEl>
                                          <p:spTgt spid="41"/>
                                        </p:tgtEl>
                                      </p:cBhvr>
                                    </p:animEffect>
                                    <p:set>
                                      <p:cBhvr>
                                        <p:cTn id="233" dur="1" fill="hold">
                                          <p:stCondLst>
                                            <p:cond delay="1999"/>
                                          </p:stCondLst>
                                        </p:cTn>
                                        <p:tgtEl>
                                          <p:spTgt spid="41"/>
                                        </p:tgtEl>
                                        <p:attrNameLst>
                                          <p:attrName>style.visibility</p:attrName>
                                        </p:attrNameLst>
                                      </p:cBhvr>
                                      <p:to>
                                        <p:strVal val="hidden"/>
                                      </p:to>
                                    </p:set>
                                  </p:childTnLst>
                                </p:cTn>
                              </p:par>
                              <p:par>
                                <p:cTn id="234" presetID="3" presetClass="emph" presetSubtype="2" fill="hold" grpId="1" nodeType="withEffect">
                                  <p:stCondLst>
                                    <p:cond delay="0"/>
                                  </p:stCondLst>
                                  <p:childTnLst>
                                    <p:animClr clrSpc="rgb" dir="cw">
                                      <p:cBhvr override="childStyle">
                                        <p:cTn id="235" dur="2000" fill="hold"/>
                                        <p:tgtEl>
                                          <p:spTgt spid="3078"/>
                                        </p:tgtEl>
                                        <p:attrNameLst>
                                          <p:attrName>style.color</p:attrName>
                                        </p:attrNameLst>
                                      </p:cBhvr>
                                      <p:to>
                                        <a:schemeClr val="tx1"/>
                                      </p:to>
                                    </p:animClr>
                                  </p:childTnLst>
                                </p:cTn>
                              </p:par>
                              <p:par>
                                <p:cTn id="236" presetID="3" presetClass="emph" presetSubtype="2" fill="hold" grpId="1" nodeType="withEffect">
                                  <p:stCondLst>
                                    <p:cond delay="0"/>
                                  </p:stCondLst>
                                  <p:childTnLst>
                                    <p:animClr clrSpc="rgb" dir="cw">
                                      <p:cBhvr override="childStyle">
                                        <p:cTn id="237" dur="2000" fill="hold"/>
                                        <p:tgtEl>
                                          <p:spTgt spid="3079"/>
                                        </p:tgtEl>
                                        <p:attrNameLst>
                                          <p:attrName>style.color</p:attrName>
                                        </p:attrNameLst>
                                      </p:cBhvr>
                                      <p:to>
                                        <a:schemeClr val="tx1"/>
                                      </p:to>
                                    </p:animClr>
                                  </p:childTnLst>
                                </p:cTn>
                              </p:par>
                              <p:par>
                                <p:cTn id="238" presetID="6" presetClass="emph" presetSubtype="0" fill="hold" grpId="1" nodeType="withEffect">
                                  <p:stCondLst>
                                    <p:cond delay="0"/>
                                  </p:stCondLst>
                                  <p:childTnLst>
                                    <p:animScale>
                                      <p:cBhvr>
                                        <p:cTn id="239" dur="2000" fill="hold"/>
                                        <p:tgtEl>
                                          <p:spTgt spid="3080"/>
                                        </p:tgtEl>
                                      </p:cBhvr>
                                      <p:by x="41600" y="41600"/>
                                    </p:animScale>
                                  </p:childTnLst>
                                </p:cTn>
                              </p:par>
                              <p:par>
                                <p:cTn id="240" presetID="7" presetClass="emph" presetSubtype="2" fill="hold" nodeType="withEffect">
                                  <p:stCondLst>
                                    <p:cond delay="0"/>
                                  </p:stCondLst>
                                  <p:childTnLst>
                                    <p:animClr clrSpc="rgb" dir="cw">
                                      <p:cBhvr>
                                        <p:cTn id="241" dur="2000" fill="hold"/>
                                        <p:tgtEl>
                                          <p:spTgt spid="3080"/>
                                        </p:tgtEl>
                                        <p:attrNameLst>
                                          <p:attrName>stroke.color</p:attrName>
                                        </p:attrNameLst>
                                      </p:cBhvr>
                                      <p:to>
                                        <a:schemeClr val="tx1"/>
                                      </p:to>
                                    </p:animClr>
                                    <p:set>
                                      <p:cBhvr>
                                        <p:cTn id="242" dur="2000" fill="hold"/>
                                        <p:tgtEl>
                                          <p:spTgt spid="3080"/>
                                        </p:tgtEl>
                                        <p:attrNameLst>
                                          <p:attrName>stroke.on</p:attrName>
                                        </p:attrNameLst>
                                      </p:cBhvr>
                                      <p:to>
                                        <p:strVal val="true"/>
                                      </p:to>
                                    </p:set>
                                  </p:childTnLst>
                                </p:cTn>
                              </p:par>
                              <p:par>
                                <p:cTn id="243" presetID="0" presetClass="path" presetSubtype="0" fill="hold" grpId="2" nodeType="withEffect">
                                  <p:stCondLst>
                                    <p:cond delay="0"/>
                                  </p:stCondLst>
                                  <p:childTnLst>
                                    <p:animMotion origin="layout" path="M 2.22222E-6 0.09977 L 2.22222E-6 -0.00023 " pathEditMode="relative" rAng="0" ptsTypes="AA">
                                      <p:cBhvr>
                                        <p:cTn id="244" dur="2000" fill="hold"/>
                                        <p:tgtEl>
                                          <p:spTgt spid="3081">
                                            <p:txEl>
                                              <p:pRg st="0" end="0"/>
                                            </p:txEl>
                                          </p:spTgt>
                                        </p:tgtEl>
                                        <p:attrNameLst>
                                          <p:attrName>ppt_x</p:attrName>
                                          <p:attrName>ppt_y</p:attrName>
                                        </p:attrNameLst>
                                      </p:cBhvr>
                                      <p:rCtr x="0" y="-5000"/>
                                    </p:animMotion>
                                  </p:childTnLst>
                                </p:cTn>
                              </p:par>
                              <p:par>
                                <p:cTn id="245" presetID="6" presetClass="emph" presetSubtype="0" fill="hold" grpId="3" nodeType="withEffect">
                                  <p:stCondLst>
                                    <p:cond delay="0"/>
                                  </p:stCondLst>
                                  <p:childTnLst>
                                    <p:animScale>
                                      <p:cBhvr>
                                        <p:cTn id="246" dur="2000" fill="hold"/>
                                        <p:tgtEl>
                                          <p:spTgt spid="3081">
                                            <p:txEl>
                                              <p:pRg st="0" end="0"/>
                                            </p:txEl>
                                          </p:spTgt>
                                        </p:tgtEl>
                                      </p:cBhvr>
                                      <p:by x="50000" y="50000"/>
                                    </p:animScale>
                                  </p:childTnLst>
                                </p:cTn>
                              </p:par>
                              <p:par>
                                <p:cTn id="247" presetID="3" presetClass="emph" presetSubtype="2" fill="hold" grpId="4" nodeType="withEffect">
                                  <p:stCondLst>
                                    <p:cond delay="0"/>
                                  </p:stCondLst>
                                  <p:childTnLst>
                                    <p:animClr clrSpc="rgb" dir="cw">
                                      <p:cBhvr override="childStyle">
                                        <p:cTn id="248" dur="2000" fill="hold"/>
                                        <p:tgtEl>
                                          <p:spTgt spid="3081">
                                            <p:txEl>
                                              <p:pRg st="0" end="0"/>
                                            </p:txEl>
                                          </p:spTgt>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9" grpId="1" animBg="1"/>
      <p:bldP spid="41" grpId="0" animBg="1"/>
      <p:bldP spid="41" grpId="1" animBg="1"/>
      <p:bldP spid="42" grpId="0" animBg="1"/>
      <p:bldP spid="42" grpId="1" animBg="1"/>
      <p:bldP spid="91" grpId="0" animBg="1"/>
      <p:bldP spid="91" grpId="1" animBg="1"/>
      <p:bldP spid="78" grpId="0" animBg="1"/>
      <p:bldP spid="78" grpId="1" animBg="1"/>
      <p:bldP spid="3078" grpId="0"/>
      <p:bldP spid="3078" grpId="1"/>
      <p:bldP spid="3079" grpId="0"/>
      <p:bldP spid="3079" grpId="1"/>
      <p:bldP spid="3080" grpId="0" animBg="1"/>
      <p:bldP spid="3080" grpId="1" animBg="1"/>
      <p:bldP spid="3081" grpId="0" build="allAtOnce"/>
      <p:bldP spid="3081" grpId="1" build="allAtOnce"/>
      <p:bldP spid="3081" grpId="2" build="allAtOnce"/>
      <p:bldP spid="3081" grpId="3" build="allAtOnce"/>
      <p:bldP spid="3081" grpId="4"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a:xfrm>
            <a:off x="5257800" y="5029199"/>
            <a:ext cx="3429000" cy="1371600"/>
          </a:xfrm>
          <a:prstGeom prst="roundRect">
            <a:avLst/>
          </a:prstGeom>
          <a:gradFill>
            <a:gsLst>
              <a:gs pos="0">
                <a:srgbClr val="FF0000">
                  <a:alpha val="50000"/>
                </a:srgbClr>
              </a:gs>
              <a:gs pos="50000">
                <a:schemeClr val="bg1"/>
              </a:gs>
            </a:gsLst>
            <a:lin ang="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ounded Rectangle 38"/>
          <p:cNvSpPr/>
          <p:nvPr/>
        </p:nvSpPr>
        <p:spPr bwMode="auto">
          <a:xfrm>
            <a:off x="5260904" y="460304"/>
            <a:ext cx="3429000" cy="2057400"/>
          </a:xfrm>
          <a:prstGeom prst="roundRect">
            <a:avLst/>
          </a:prstGeom>
          <a:gradFill>
            <a:gsLst>
              <a:gs pos="0">
                <a:srgbClr val="FF0000">
                  <a:alpha val="50000"/>
                </a:srgbClr>
              </a:gs>
              <a:gs pos="50000">
                <a:schemeClr val="bg1"/>
              </a:gs>
            </a:gsLst>
            <a:lin ang="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ounded Rectangle 39"/>
          <p:cNvSpPr/>
          <p:nvPr/>
        </p:nvSpPr>
        <p:spPr bwMode="auto">
          <a:xfrm>
            <a:off x="5260904" y="2746304"/>
            <a:ext cx="3429000" cy="2057400"/>
          </a:xfrm>
          <a:prstGeom prst="roundRect">
            <a:avLst/>
          </a:prstGeom>
          <a:gradFill>
            <a:gsLst>
              <a:gs pos="0">
                <a:srgbClr val="FF0000">
                  <a:alpha val="50000"/>
                </a:srgbClr>
              </a:gs>
              <a:gs pos="50000">
                <a:schemeClr val="bg1"/>
              </a:gs>
            </a:gsLst>
            <a:lin ang="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Rounded Rectangle 40"/>
          <p:cNvSpPr/>
          <p:nvPr/>
        </p:nvSpPr>
        <p:spPr>
          <a:xfrm>
            <a:off x="5260904" y="5032303"/>
            <a:ext cx="3429000" cy="1371600"/>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ounded Rectangle 41"/>
          <p:cNvSpPr/>
          <p:nvPr/>
        </p:nvSpPr>
        <p:spPr bwMode="auto">
          <a:xfrm>
            <a:off x="5257800" y="457200"/>
            <a:ext cx="3429000" cy="2057400"/>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Rounded Rectangle 42"/>
          <p:cNvSpPr/>
          <p:nvPr/>
        </p:nvSpPr>
        <p:spPr bwMode="auto">
          <a:xfrm>
            <a:off x="5257800" y="2743200"/>
            <a:ext cx="3429000" cy="2057400"/>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Rounded Rectangle 43"/>
          <p:cNvSpPr/>
          <p:nvPr/>
        </p:nvSpPr>
        <p:spPr bwMode="auto">
          <a:xfrm>
            <a:off x="455699" y="3546371"/>
            <a:ext cx="3429000" cy="2862072"/>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ounded Rectangle 44"/>
          <p:cNvSpPr/>
          <p:nvPr/>
        </p:nvSpPr>
        <p:spPr bwMode="auto">
          <a:xfrm>
            <a:off x="457200" y="3547872"/>
            <a:ext cx="3429001" cy="2862072"/>
          </a:xfrm>
          <a:prstGeom prst="roundRect">
            <a:avLst/>
          </a:prstGeom>
          <a:gradFill>
            <a:gsLst>
              <a:gs pos="0">
                <a:srgbClr val="0070C0">
                  <a:alpha val="50000"/>
                </a:srgbClr>
              </a:gs>
              <a:gs pos="50000">
                <a:schemeClr val="bg1"/>
              </a:gs>
            </a:gsLst>
            <a:lin ang="1080000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ounded Rectangle 45"/>
          <p:cNvSpPr/>
          <p:nvPr/>
        </p:nvSpPr>
        <p:spPr bwMode="auto">
          <a:xfrm>
            <a:off x="455698" y="455699"/>
            <a:ext cx="3429001" cy="2862072"/>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Rounded Rectangle 46"/>
          <p:cNvSpPr/>
          <p:nvPr/>
        </p:nvSpPr>
        <p:spPr bwMode="auto">
          <a:xfrm>
            <a:off x="457199" y="457200"/>
            <a:ext cx="3429000" cy="2862072"/>
          </a:xfrm>
          <a:prstGeom prst="roundRect">
            <a:avLst/>
          </a:prstGeom>
          <a:gradFill>
            <a:gsLst>
              <a:gs pos="0">
                <a:srgbClr val="0070C0">
                  <a:alpha val="50000"/>
                </a:srgbClr>
              </a:gs>
              <a:gs pos="50000">
                <a:schemeClr val="bg1"/>
              </a:gs>
            </a:gsLst>
            <a:lin ang="1080000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TextBox 5"/>
          <p:cNvSpPr txBox="1">
            <a:spLocks noChangeArrowheads="1"/>
          </p:cNvSpPr>
          <p:nvPr/>
        </p:nvSpPr>
        <p:spPr bwMode="auto">
          <a:xfrm>
            <a:off x="1720533" y="3271869"/>
            <a:ext cx="939621" cy="3088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2042" tIns="31021" rIns="62042" bIns="310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sz="1600" dirty="0">
                <a:latin typeface="Calibri" pitchFamily="34" charset="0"/>
              </a:rPr>
              <a:t>Reactants</a:t>
            </a:r>
          </a:p>
        </p:txBody>
      </p:sp>
      <p:sp>
        <p:nvSpPr>
          <p:cNvPr id="49" name="TextBox 6"/>
          <p:cNvSpPr txBox="1">
            <a:spLocks noChangeArrowheads="1"/>
          </p:cNvSpPr>
          <p:nvPr/>
        </p:nvSpPr>
        <p:spPr bwMode="auto">
          <a:xfrm>
            <a:off x="6446214" y="4793810"/>
            <a:ext cx="859343" cy="308869"/>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none" lIns="62042" tIns="31021" rIns="62042" bIns="310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sz="1600" dirty="0">
                <a:latin typeface="Calibri" pitchFamily="34" charset="0"/>
              </a:rPr>
              <a:t>Products</a:t>
            </a:r>
          </a:p>
        </p:txBody>
      </p:sp>
      <p:sp>
        <p:nvSpPr>
          <p:cNvPr id="50" name="AutoShape 2"/>
          <p:cNvSpPr>
            <a:spLocks noChangeArrowheads="1"/>
          </p:cNvSpPr>
          <p:nvPr/>
        </p:nvSpPr>
        <p:spPr bwMode="auto">
          <a:xfrm>
            <a:off x="3962499" y="2350322"/>
            <a:ext cx="1143000" cy="1691640"/>
          </a:xfrm>
          <a:prstGeom prst="rightArrow">
            <a:avLst>
              <a:gd name="adj1" fmla="val 65889"/>
              <a:gd name="adj2" fmla="val 38319"/>
            </a:avLst>
          </a:prstGeom>
          <a:solidFill>
            <a:schemeClr val="bg1"/>
          </a:solidFill>
          <a:ln w="76200">
            <a:solidFill>
              <a:schemeClr val="tx1"/>
            </a:solidFill>
            <a:round/>
            <a:headEnd/>
            <a:tailEnd/>
          </a:ln>
        </p:spPr>
        <p:txBody>
          <a:bodyPr lIns="62042" tIns="31021" rIns="62042" bIns="31021"/>
          <a:lstStyle/>
          <a:p>
            <a:endParaRPr lang="en-US">
              <a:solidFill>
                <a:srgbClr val="000000"/>
              </a:solidFill>
              <a:latin typeface="Calibri" pitchFamily="34" charset="0"/>
            </a:endParaRPr>
          </a:p>
        </p:txBody>
      </p:sp>
      <p:sp>
        <p:nvSpPr>
          <p:cNvPr id="51" name="TextBox 8"/>
          <p:cNvSpPr txBox="1">
            <a:spLocks noChangeArrowheads="1"/>
          </p:cNvSpPr>
          <p:nvPr/>
        </p:nvSpPr>
        <p:spPr bwMode="auto">
          <a:xfrm>
            <a:off x="4003417" y="3515468"/>
            <a:ext cx="832221" cy="1857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2042" tIns="31021" rIns="62042" bIns="310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sz="800" dirty="0">
                <a:latin typeface="Calibri" pitchFamily="34" charset="0"/>
              </a:rPr>
              <a:t>Chemical change</a:t>
            </a:r>
          </a:p>
        </p:txBody>
      </p:sp>
      <p:pic>
        <p:nvPicPr>
          <p:cNvPr id="52" name="Picture 3"/>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3517646" y="2735008"/>
            <a:ext cx="1233777" cy="575999"/>
          </a:xfrm>
          <a:prstGeom prst="rect">
            <a:avLst/>
          </a:prstGeom>
          <a:noFill/>
          <a:extLst>
            <a:ext uri="{909E8E84-426E-40dd-AFC4-6F175D3DCCD1}">
              <a14:hiddenFill xmlns:a14="http://schemas.microsoft.com/office/drawing/2010/main" xmlns="">
                <a:solidFill>
                  <a:srgbClr val="FFFFFF"/>
                </a:solidFill>
              </a14:hiddenFill>
            </a:ext>
          </a:extLst>
        </p:spPr>
      </p:pic>
      <p:pic>
        <p:nvPicPr>
          <p:cNvPr id="67" name="Picture 3"/>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3327924" y="3196142"/>
            <a:ext cx="1233777" cy="575999"/>
          </a:xfrm>
          <a:prstGeom prst="rect">
            <a:avLst/>
          </a:prstGeom>
          <a:noFill/>
          <a:extLst>
            <a:ext uri="{909E8E84-426E-40dd-AFC4-6F175D3DCCD1}">
              <a14:hiddenFill xmlns:a14="http://schemas.microsoft.com/office/drawing/2010/main" xmlns="">
                <a:solidFill>
                  <a:srgbClr val="FFFFFF"/>
                </a:solidFill>
              </a14:hiddenFill>
            </a:ext>
          </a:extLst>
        </p:spPr>
      </p:pic>
      <p:pic>
        <p:nvPicPr>
          <p:cNvPr id="68" name="Picture 3"/>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3287792" y="3683894"/>
            <a:ext cx="1233777" cy="575999"/>
          </a:xfrm>
          <a:prstGeom prst="rect">
            <a:avLst/>
          </a:prstGeom>
          <a:noFill/>
          <a:extLst>
            <a:ext uri="{909E8E84-426E-40dd-AFC4-6F175D3DCCD1}">
              <a14:hiddenFill xmlns:a14="http://schemas.microsoft.com/office/drawing/2010/main" xmlns="">
                <a:solidFill>
                  <a:srgbClr val="FFFFFF"/>
                </a:solidFill>
              </a14:hiddenFill>
            </a:ext>
          </a:extLst>
        </p:spPr>
      </p:pic>
      <p:pic>
        <p:nvPicPr>
          <p:cNvPr id="69" name="Picture 2"/>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3205777" y="1809880"/>
            <a:ext cx="1882667" cy="554666"/>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70" name="Picture 2"/>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3571352" y="2293079"/>
            <a:ext cx="1882667" cy="554666"/>
          </a:xfrm>
          <a:prstGeom prst="rect">
            <a:avLst/>
          </a:prstGeom>
          <a:noFill/>
          <a:extLst>
            <a:ext uri="{909E8E84-426E-40dd-AFC4-6F175D3DCCD1}">
              <a14:hiddenFill xmlns:a14="http://schemas.microsoft.com/office/drawing/2010/main" xmlns="">
                <a:solidFill>
                  <a:srgbClr val="FFFFFF"/>
                </a:solidFill>
              </a14:hiddenFill>
            </a:ext>
          </a:extLst>
        </p:spPr>
      </p:pic>
      <p:pic>
        <p:nvPicPr>
          <p:cNvPr id="71" name="Picture 24"/>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917213" y="1278940"/>
            <a:ext cx="2250522" cy="1373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2" name="Picture 25"/>
          <p:cNvPicPr>
            <a:picLocks noChangeAspect="1" noChangeArrowheads="1"/>
          </p:cNvPicPr>
          <p:nvPr/>
        </p:nvPicPr>
        <p:blipFill>
          <a:blip r:embed="rId6" cstate="print">
            <a:extLst>
              <a:ext uri="{28A0092B-C50C-407E-A947-70E740481C1C}">
                <a14:useLocalDpi xmlns:a14="http://schemas.microsoft.com/office/drawing/2010/main"/>
              </a:ext>
            </a:extLst>
          </a:blip>
          <a:stretch>
            <a:fillRect/>
          </a:stretch>
        </p:blipFill>
        <p:spPr bwMode="auto">
          <a:xfrm>
            <a:off x="630957" y="4098935"/>
            <a:ext cx="554818" cy="1052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3" name="Picture 26"/>
          <p:cNvPicPr>
            <a:picLocks noChangeAspect="1" noChangeArrowheads="1"/>
          </p:cNvPicPr>
          <p:nvPr/>
        </p:nvPicPr>
        <p:blipFill>
          <a:blip r:embed="rId6" cstate="print">
            <a:extLst>
              <a:ext uri="{28A0092B-C50C-407E-A947-70E740481C1C}">
                <a14:useLocalDpi xmlns:a14="http://schemas.microsoft.com/office/drawing/2010/main"/>
              </a:ext>
            </a:extLst>
          </a:blip>
          <a:stretch>
            <a:fillRect/>
          </a:stretch>
        </p:blipFill>
        <p:spPr bwMode="auto">
          <a:xfrm>
            <a:off x="1349778" y="4527839"/>
            <a:ext cx="554818" cy="1052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4" name="Picture 27"/>
          <p:cNvPicPr>
            <a:picLocks noChangeAspect="1" noChangeArrowheads="1"/>
          </p:cNvPicPr>
          <p:nvPr/>
        </p:nvPicPr>
        <p:blipFill>
          <a:blip r:embed="rId6" cstate="print">
            <a:extLst>
              <a:ext uri="{28A0092B-C50C-407E-A947-70E740481C1C}">
                <a14:useLocalDpi xmlns:a14="http://schemas.microsoft.com/office/drawing/2010/main"/>
              </a:ext>
            </a:extLst>
          </a:blip>
          <a:stretch>
            <a:fillRect/>
          </a:stretch>
        </p:blipFill>
        <p:spPr bwMode="auto">
          <a:xfrm>
            <a:off x="1959176" y="4373405"/>
            <a:ext cx="554818" cy="1052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5" name="TextBox 10"/>
          <p:cNvSpPr txBox="1">
            <a:spLocks noChangeArrowheads="1"/>
          </p:cNvSpPr>
          <p:nvPr/>
        </p:nvSpPr>
        <p:spPr bwMode="auto">
          <a:xfrm>
            <a:off x="1720533" y="3023186"/>
            <a:ext cx="902334" cy="369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dirty="0">
                <a:latin typeface="Calibri" pitchFamily="34" charset="0"/>
              </a:rPr>
              <a:t>Ethanol</a:t>
            </a:r>
          </a:p>
        </p:txBody>
      </p:sp>
      <p:sp>
        <p:nvSpPr>
          <p:cNvPr id="76" name="TextBox 15"/>
          <p:cNvSpPr txBox="1">
            <a:spLocks noChangeArrowheads="1"/>
          </p:cNvSpPr>
          <p:nvPr/>
        </p:nvSpPr>
        <p:spPr bwMode="auto">
          <a:xfrm>
            <a:off x="1599195" y="6123028"/>
            <a:ext cx="886558" cy="369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dirty="0">
                <a:latin typeface="Calibri" pitchFamily="34" charset="0"/>
              </a:rPr>
              <a:t>Oxygen</a:t>
            </a:r>
          </a:p>
        </p:txBody>
      </p:sp>
      <p:sp>
        <p:nvSpPr>
          <p:cNvPr id="77" name="TextBox 23"/>
          <p:cNvSpPr txBox="1">
            <a:spLocks noChangeArrowheads="1"/>
          </p:cNvSpPr>
          <p:nvPr/>
        </p:nvSpPr>
        <p:spPr bwMode="auto">
          <a:xfrm>
            <a:off x="6488500" y="4530301"/>
            <a:ext cx="774773" cy="369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dirty="0">
                <a:latin typeface="Calibri" pitchFamily="34" charset="0"/>
              </a:rPr>
              <a:t>Water</a:t>
            </a:r>
          </a:p>
        </p:txBody>
      </p:sp>
      <p:sp>
        <p:nvSpPr>
          <p:cNvPr id="78" name="TextBox 26"/>
          <p:cNvSpPr txBox="1">
            <a:spLocks noChangeArrowheads="1"/>
          </p:cNvSpPr>
          <p:nvPr/>
        </p:nvSpPr>
        <p:spPr bwMode="auto">
          <a:xfrm>
            <a:off x="5776542" y="6124040"/>
            <a:ext cx="2198687"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dirty="0">
                <a:latin typeface="Calibri" pitchFamily="34" charset="0"/>
              </a:rPr>
              <a:t>Heat and light energy</a:t>
            </a:r>
          </a:p>
        </p:txBody>
      </p:sp>
      <p:sp>
        <p:nvSpPr>
          <p:cNvPr id="79" name="TextBox 18"/>
          <p:cNvSpPr txBox="1">
            <a:spLocks noChangeArrowheads="1"/>
          </p:cNvSpPr>
          <p:nvPr/>
        </p:nvSpPr>
        <p:spPr bwMode="auto">
          <a:xfrm>
            <a:off x="6065146" y="2232875"/>
            <a:ext cx="1621480" cy="340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a:latin typeface="Calibri" pitchFamily="34" charset="0"/>
              </a:rPr>
              <a:t>Carbon Dioxide</a:t>
            </a:r>
          </a:p>
        </p:txBody>
      </p:sp>
      <p:pic>
        <p:nvPicPr>
          <p:cNvPr id="80" name="Picture 51"/>
          <p:cNvPicPr>
            <a:picLocks noChangeAspect="1" noChangeArrowheads="1"/>
          </p:cNvPicPr>
          <p:nvPr/>
        </p:nvPicPr>
        <p:blipFill>
          <a:blip r:embed="rId7" cstate="print">
            <a:extLst>
              <a:ext uri="{28A0092B-C50C-407E-A947-70E740481C1C}">
                <a14:useLocalDpi xmlns:a14="http://schemas.microsoft.com/office/drawing/2010/main"/>
              </a:ext>
            </a:extLst>
          </a:blip>
          <a:stretch>
            <a:fillRect/>
          </a:stretch>
        </p:blipFill>
        <p:spPr bwMode="auto">
          <a:xfrm>
            <a:off x="4581999" y="2664360"/>
            <a:ext cx="684950" cy="66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7" name="Picture 51"/>
          <p:cNvPicPr>
            <a:picLocks noChangeAspect="1" noChangeArrowheads="1"/>
          </p:cNvPicPr>
          <p:nvPr/>
        </p:nvPicPr>
        <p:blipFill>
          <a:blip r:embed="rId7" cstate="print">
            <a:extLst>
              <a:ext uri="{28A0092B-C50C-407E-A947-70E740481C1C}">
                <a14:useLocalDpi xmlns:a14="http://schemas.microsoft.com/office/drawing/2010/main"/>
              </a:ext>
            </a:extLst>
          </a:blip>
          <a:stretch>
            <a:fillRect/>
          </a:stretch>
        </p:blipFill>
        <p:spPr bwMode="auto">
          <a:xfrm>
            <a:off x="5148520" y="3043716"/>
            <a:ext cx="684950" cy="66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8" name="Picture 51"/>
          <p:cNvPicPr>
            <a:picLocks noChangeAspect="1" noChangeArrowheads="1"/>
          </p:cNvPicPr>
          <p:nvPr/>
        </p:nvPicPr>
        <p:blipFill>
          <a:blip r:embed="rId7" cstate="print">
            <a:extLst>
              <a:ext uri="{28A0092B-C50C-407E-A947-70E740481C1C}">
                <a14:useLocalDpi xmlns:a14="http://schemas.microsoft.com/office/drawing/2010/main"/>
              </a:ext>
            </a:extLst>
          </a:blip>
          <a:stretch>
            <a:fillRect/>
          </a:stretch>
        </p:blipFill>
        <p:spPr bwMode="auto">
          <a:xfrm>
            <a:off x="4493163" y="3147913"/>
            <a:ext cx="684950" cy="66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9" name="Picture 51"/>
          <p:cNvPicPr>
            <a:picLocks noChangeAspect="1" noChangeArrowheads="1"/>
          </p:cNvPicPr>
          <p:nvPr/>
        </p:nvPicPr>
        <p:blipFill>
          <a:blip r:embed="rId7" cstate="print">
            <a:extLst>
              <a:ext uri="{28A0092B-C50C-407E-A947-70E740481C1C}">
                <a14:useLocalDpi xmlns:a14="http://schemas.microsoft.com/office/drawing/2010/main"/>
              </a:ext>
            </a:extLst>
          </a:blip>
          <a:stretch>
            <a:fillRect/>
          </a:stretch>
        </p:blipFill>
        <p:spPr bwMode="auto">
          <a:xfrm>
            <a:off x="4712376" y="3515468"/>
            <a:ext cx="684950" cy="66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0" name="Picture 51"/>
          <p:cNvPicPr>
            <a:picLocks noChangeAspect="1" noChangeArrowheads="1"/>
          </p:cNvPicPr>
          <p:nvPr/>
        </p:nvPicPr>
        <p:blipFill>
          <a:blip r:embed="rId7" cstate="print">
            <a:extLst>
              <a:ext uri="{28A0092B-C50C-407E-A947-70E740481C1C}">
                <a14:useLocalDpi xmlns:a14="http://schemas.microsoft.com/office/drawing/2010/main"/>
              </a:ext>
            </a:extLst>
          </a:blip>
          <a:stretch>
            <a:fillRect/>
          </a:stretch>
        </p:blipFill>
        <p:spPr bwMode="auto">
          <a:xfrm>
            <a:off x="4267775" y="3641694"/>
            <a:ext cx="684950" cy="66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1" name="Picture 51"/>
          <p:cNvPicPr>
            <a:picLocks noChangeAspect="1" noChangeArrowheads="1"/>
          </p:cNvPicPr>
          <p:nvPr/>
        </p:nvPicPr>
        <p:blipFill>
          <a:blip r:embed="rId7" cstate="print">
            <a:extLst>
              <a:ext uri="{28A0092B-C50C-407E-A947-70E740481C1C}">
                <a14:useLocalDpi xmlns:a14="http://schemas.microsoft.com/office/drawing/2010/main"/>
              </a:ext>
            </a:extLst>
          </a:blip>
          <a:stretch>
            <a:fillRect/>
          </a:stretch>
        </p:blipFill>
        <p:spPr bwMode="auto">
          <a:xfrm>
            <a:off x="5050005" y="2641301"/>
            <a:ext cx="684950" cy="66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 name="Title 1"/>
          <p:cNvSpPr txBox="1">
            <a:spLocks/>
          </p:cNvSpPr>
          <p:nvPr/>
        </p:nvSpPr>
        <p:spPr>
          <a:xfrm>
            <a:off x="3145198" y="594686"/>
            <a:ext cx="2879003" cy="1096628"/>
          </a:xfrm>
          <a:prstGeom prst="rect">
            <a:avLst/>
          </a:prstGeom>
          <a:gradFill>
            <a:gsLst>
              <a:gs pos="0">
                <a:srgbClr val="4C6D65">
                  <a:alpha val="75000"/>
                </a:srgbClr>
              </a:gs>
              <a:gs pos="100000">
                <a:schemeClr val="bg1">
                  <a:lumMod val="85000"/>
                </a:schemeClr>
              </a:gs>
            </a:gsLst>
            <a:lin ang="5400000" scaled="0"/>
          </a:gradFill>
          <a:ln>
            <a:solidFill>
              <a:srgbClr val="18453B"/>
            </a:solidFill>
          </a:ln>
        </p:spPr>
        <p:txBody>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sz="2000" b="1" dirty="0">
                <a:latin typeface="Arial" charset="0"/>
                <a:cs typeface="Arial" charset="0"/>
              </a:rPr>
              <a:t>What happens </a:t>
            </a:r>
            <a:br>
              <a:rPr lang="en-US" sz="2000" b="1" dirty="0">
                <a:latin typeface="Arial" charset="0"/>
                <a:cs typeface="Arial" charset="0"/>
              </a:rPr>
            </a:br>
            <a:r>
              <a:rPr lang="en-US" sz="2000" b="1" dirty="0">
                <a:latin typeface="Arial" charset="0"/>
                <a:cs typeface="Arial" charset="0"/>
              </a:rPr>
              <a:t>to carbon atoms</a:t>
            </a:r>
            <a:br>
              <a:rPr lang="en-US" sz="2000" b="1" dirty="0">
                <a:latin typeface="Arial" charset="0"/>
                <a:cs typeface="Arial" charset="0"/>
              </a:rPr>
            </a:br>
            <a:r>
              <a:rPr lang="en-US" sz="2000" b="1" dirty="0">
                <a:latin typeface="Arial" charset="0"/>
                <a:cs typeface="Arial" charset="0"/>
              </a:rPr>
              <a:t>when ethanol burns?</a:t>
            </a:r>
          </a:p>
        </p:txBody>
      </p:sp>
      <p:sp>
        <p:nvSpPr>
          <p:cNvPr id="93" name="Title 1"/>
          <p:cNvSpPr txBox="1">
            <a:spLocks/>
          </p:cNvSpPr>
          <p:nvPr/>
        </p:nvSpPr>
        <p:spPr>
          <a:xfrm>
            <a:off x="3493008" y="5102679"/>
            <a:ext cx="2176272" cy="1205511"/>
          </a:xfrm>
          <a:prstGeom prst="rect">
            <a:avLst/>
          </a:prstGeom>
          <a:gradFill>
            <a:gsLst>
              <a:gs pos="0">
                <a:srgbClr val="4C6D65">
                  <a:alpha val="75000"/>
                </a:srgbClr>
              </a:gs>
              <a:gs pos="100000">
                <a:schemeClr val="bg1">
                  <a:lumMod val="85000"/>
                </a:schemeClr>
              </a:gs>
            </a:gsLst>
            <a:lin ang="5400000" scaled="0"/>
          </a:gradFill>
          <a:ln>
            <a:solidFill>
              <a:srgbClr val="18453B"/>
            </a:solidFill>
          </a:ln>
        </p:spPr>
        <p:txBody>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sz="1800" dirty="0">
                <a:latin typeface="Arial" charset="0"/>
                <a:cs typeface="Arial" charset="0"/>
              </a:rPr>
              <a:t>Carbon atoms in ethanol become part of carbon dioxide molecules.</a:t>
            </a:r>
          </a:p>
        </p:txBody>
      </p:sp>
      <p:sp>
        <p:nvSpPr>
          <p:cNvPr id="2" name="Slide Number Placeholder 1">
            <a:extLst>
              <a:ext uri="{FF2B5EF4-FFF2-40B4-BE49-F238E27FC236}">
                <a16:creationId xmlns:a16="http://schemas.microsoft.com/office/drawing/2014/main" id="{F6ED081B-52C3-41D0-97AB-CC1767E95A85}"/>
              </a:ext>
            </a:extLst>
          </p:cNvPr>
          <p:cNvSpPr>
            <a:spLocks noGrp="1"/>
          </p:cNvSpPr>
          <p:nvPr>
            <p:ph type="sldNum" sz="quarter" idx="12"/>
          </p:nvPr>
        </p:nvSpPr>
        <p:spPr/>
        <p:txBody>
          <a:bodyPr/>
          <a:lstStyle/>
          <a:p>
            <a:fld id="{D3A1C050-F6FE-0E43-A9D0-F8EEADE3D1E4}" type="slidenum">
              <a:rPr lang="en-US" smtClean="0"/>
              <a:pPr/>
              <a:t>15</a:t>
            </a:fld>
            <a:endParaRPr lang="en-US"/>
          </a:p>
        </p:txBody>
      </p:sp>
    </p:spTree>
    <p:extLst>
      <p:ext uri="{BB962C8B-B14F-4D97-AF65-F5344CB8AC3E}">
        <p14:creationId xmlns:p14="http://schemas.microsoft.com/office/powerpoint/2010/main" val="9227388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07 0.00162 L 0.24879 0.08535 " pathEditMode="relative" rAng="0" ptsTypes="AA">
                                      <p:cBhvr>
                                        <p:cTn id="6" dur="2000" fill="hold"/>
                                        <p:tgtEl>
                                          <p:spTgt spid="71"/>
                                        </p:tgtEl>
                                        <p:attrNameLst>
                                          <p:attrName>ppt_x</p:attrName>
                                          <p:attrName>ppt_y</p:attrName>
                                        </p:attrNameLst>
                                      </p:cBhvr>
                                      <p:rCtr x="12396" y="4187"/>
                                    </p:animMotion>
                                  </p:childTnLst>
                                </p:cTn>
                              </p:par>
                              <p:par>
                                <p:cTn id="7" presetID="42" presetClass="path" presetSubtype="0" accel="50000" decel="50000" fill="hold" nodeType="withEffect">
                                  <p:stCondLst>
                                    <p:cond delay="0"/>
                                  </p:stCondLst>
                                  <p:childTnLst>
                                    <p:animMotion origin="layout" path="M -1.38889E-6 4.44444E-6 L 0.3033 -0.19237 " pathEditMode="relative" rAng="0" ptsTypes="AA">
                                      <p:cBhvr>
                                        <p:cTn id="8" dur="2000" fill="hold"/>
                                        <p:tgtEl>
                                          <p:spTgt spid="73"/>
                                        </p:tgtEl>
                                        <p:attrNameLst>
                                          <p:attrName>ppt_x</p:attrName>
                                          <p:attrName>ppt_y</p:attrName>
                                        </p:attrNameLst>
                                      </p:cBhvr>
                                      <p:rCtr x="15156" y="-9630"/>
                                    </p:animMotion>
                                  </p:childTnLst>
                                </p:cTn>
                              </p:par>
                              <p:par>
                                <p:cTn id="9" presetID="42" presetClass="path" presetSubtype="0" accel="50000" decel="50000" fill="hold" nodeType="withEffect">
                                  <p:stCondLst>
                                    <p:cond delay="0"/>
                                  </p:stCondLst>
                                  <p:childTnLst>
                                    <p:animMotion origin="layout" path="M 1.94444E-6 -1.85185E-6 L 0.33871 -0.16134 " pathEditMode="relative" rAng="0" ptsTypes="AA">
                                      <p:cBhvr>
                                        <p:cTn id="10" dur="2000" fill="hold"/>
                                        <p:tgtEl>
                                          <p:spTgt spid="74"/>
                                        </p:tgtEl>
                                        <p:attrNameLst>
                                          <p:attrName>ppt_x</p:attrName>
                                          <p:attrName>ppt_y</p:attrName>
                                        </p:attrNameLst>
                                      </p:cBhvr>
                                      <p:rCtr x="16927" y="-8079"/>
                                    </p:animMotion>
                                  </p:childTnLst>
                                </p:cTn>
                              </p:par>
                              <p:par>
                                <p:cTn id="11" presetID="0" presetClass="path" presetSubtype="0" accel="50000" decel="50000" fill="hold" nodeType="withEffect">
                                  <p:stCondLst>
                                    <p:cond delay="0"/>
                                  </p:stCondLst>
                                  <p:childTnLst>
                                    <p:animMotion origin="layout" path="M 0 0 L 0.30591 -0.12662 " pathEditMode="relative" ptsTypes="AA">
                                      <p:cBhvr>
                                        <p:cTn id="12" dur="2000" fill="hold"/>
                                        <p:tgtEl>
                                          <p:spTgt spid="72"/>
                                        </p:tgtEl>
                                        <p:attrNameLst>
                                          <p:attrName>ppt_x</p:attrName>
                                          <p:attrName>ppt_y</p:attrName>
                                        </p:attrNameLst>
                                      </p:cBhvr>
                                    </p:animMotion>
                                  </p:childTnLst>
                                </p:cTn>
                              </p:par>
                              <p:par>
                                <p:cTn id="13" presetID="10" presetClass="entr"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2000"/>
                                        <p:tgtEl>
                                          <p:spTgt spid="4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2000"/>
                                        <p:tgtEl>
                                          <p:spTgt spid="4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2000"/>
                                        <p:tgtEl>
                                          <p:spTgt spid="4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2000"/>
                                        <p:tgtEl>
                                          <p:spTgt spid="3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2000"/>
                                        <p:tgtEl>
                                          <p:spTgt spid="39"/>
                                        </p:tgtEl>
                                      </p:cBhvr>
                                    </p:animEffect>
                                  </p:childTnLst>
                                </p:cTn>
                              </p:par>
                              <p:par>
                                <p:cTn id="28" presetID="6" presetClass="emph" presetSubtype="0" fill="hold" grpId="0" nodeType="withEffect">
                                  <p:stCondLst>
                                    <p:cond delay="0"/>
                                  </p:stCondLst>
                                  <p:childTnLst>
                                    <p:animScale>
                                      <p:cBhvr>
                                        <p:cTn id="29" dur="2000" fill="hold"/>
                                        <p:tgtEl>
                                          <p:spTgt spid="50"/>
                                        </p:tgtEl>
                                      </p:cBhvr>
                                      <p:by x="240000" y="240000"/>
                                    </p:animScale>
                                  </p:childTnLst>
                                </p:cTn>
                              </p:par>
                              <p:par>
                                <p:cTn id="30" presetID="7" presetClass="emph" presetSubtype="2" fill="hold" nodeType="withEffect">
                                  <p:stCondLst>
                                    <p:cond delay="0"/>
                                  </p:stCondLst>
                                  <p:childTnLst>
                                    <p:animClr clrSpc="rgb" dir="cw">
                                      <p:cBhvr>
                                        <p:cTn id="31" dur="2000" fill="hold"/>
                                        <p:tgtEl>
                                          <p:spTgt spid="50"/>
                                        </p:tgtEl>
                                        <p:attrNameLst>
                                          <p:attrName>stroke.color</p:attrName>
                                        </p:attrNameLst>
                                      </p:cBhvr>
                                      <p:to>
                                        <a:srgbClr val="00FF00"/>
                                      </p:to>
                                    </p:animClr>
                                    <p:set>
                                      <p:cBhvr>
                                        <p:cTn id="32" dur="2000" fill="hold"/>
                                        <p:tgtEl>
                                          <p:spTgt spid="50"/>
                                        </p:tgtEl>
                                        <p:attrNameLst>
                                          <p:attrName>stroke.on</p:attrName>
                                        </p:attrNameLst>
                                      </p:cBhvr>
                                      <p:to>
                                        <p:strVal val="true"/>
                                      </p:to>
                                    </p:set>
                                  </p:childTnLst>
                                </p:cTn>
                              </p:par>
                              <p:par>
                                <p:cTn id="33" presetID="3" presetClass="emph" presetSubtype="2" fill="hold" grpId="0" nodeType="withEffect">
                                  <p:stCondLst>
                                    <p:cond delay="0"/>
                                  </p:stCondLst>
                                  <p:childTnLst>
                                    <p:animClr clrSpc="rgb" dir="cw">
                                      <p:cBhvr override="childStyle">
                                        <p:cTn id="34" dur="2000" fill="hold"/>
                                        <p:tgtEl>
                                          <p:spTgt spid="48"/>
                                        </p:tgtEl>
                                        <p:attrNameLst>
                                          <p:attrName>style.color</p:attrName>
                                        </p:attrNameLst>
                                      </p:cBhvr>
                                      <p:to>
                                        <a:srgbClr val="0070C0"/>
                                      </p:to>
                                    </p:animClr>
                                  </p:childTnLst>
                                </p:cTn>
                              </p:par>
                              <p:par>
                                <p:cTn id="35" presetID="3" presetClass="emph" presetSubtype="2" fill="hold" grpId="0" nodeType="withEffect">
                                  <p:stCondLst>
                                    <p:cond delay="0"/>
                                  </p:stCondLst>
                                  <p:childTnLst>
                                    <p:animClr clrSpc="rgb" dir="cw">
                                      <p:cBhvr override="childStyle">
                                        <p:cTn id="36" dur="2000" fill="hold"/>
                                        <p:tgtEl>
                                          <p:spTgt spid="49"/>
                                        </p:tgtEl>
                                        <p:attrNameLst>
                                          <p:attrName>style.color</p:attrName>
                                        </p:attrNameLst>
                                      </p:cBhvr>
                                      <p:to>
                                        <a:srgbClr val="FF0000"/>
                                      </p:to>
                                    </p:animClr>
                                  </p:childTnLst>
                                </p:cTn>
                              </p:par>
                              <p:par>
                                <p:cTn id="37" presetID="6" presetClass="emph" presetSubtype="0" fill="hold" nodeType="withEffect">
                                  <p:stCondLst>
                                    <p:cond delay="0"/>
                                  </p:stCondLst>
                                  <p:childTnLst>
                                    <p:animScale>
                                      <p:cBhvr>
                                        <p:cTn id="38" dur="2000" fill="hold"/>
                                        <p:tgtEl>
                                          <p:spTgt spid="51">
                                            <p:txEl>
                                              <p:pRg st="0" end="0"/>
                                            </p:txEl>
                                          </p:spTgt>
                                        </p:tgtEl>
                                      </p:cBhvr>
                                      <p:by x="200000" y="200000"/>
                                    </p:animScale>
                                  </p:childTnLst>
                                </p:cTn>
                              </p:par>
                              <p:par>
                                <p:cTn id="39" presetID="0" presetClass="path" presetSubtype="0" fill="hold" grpId="0" nodeType="withEffect">
                                  <p:stCondLst>
                                    <p:cond delay="0"/>
                                  </p:stCondLst>
                                  <p:childTnLst>
                                    <p:animMotion origin="layout" path="M 2.22222E-6 4.07407E-6 L 2.22222E-6 0.09976 " pathEditMode="relative" rAng="0" ptsTypes="AA">
                                      <p:cBhvr>
                                        <p:cTn id="40" dur="2000" fill="hold"/>
                                        <p:tgtEl>
                                          <p:spTgt spid="51">
                                            <p:txEl>
                                              <p:pRg st="0" end="0"/>
                                            </p:txEl>
                                          </p:spTgt>
                                        </p:tgtEl>
                                        <p:attrNameLst>
                                          <p:attrName>ppt_x</p:attrName>
                                          <p:attrName>ppt_y</p:attrName>
                                        </p:attrNameLst>
                                      </p:cBhvr>
                                      <p:rCtr x="0" y="4977"/>
                                    </p:animMotion>
                                  </p:childTnLst>
                                </p:cTn>
                              </p:par>
                              <p:par>
                                <p:cTn id="41" presetID="3" presetClass="emph" presetSubtype="2" fill="hold" grpId="1" nodeType="withEffect">
                                  <p:stCondLst>
                                    <p:cond delay="0"/>
                                  </p:stCondLst>
                                  <p:childTnLst>
                                    <p:animClr clrSpc="rgb" dir="cw">
                                      <p:cBhvr override="childStyle">
                                        <p:cTn id="42" dur="2000" fill="hold"/>
                                        <p:tgtEl>
                                          <p:spTgt spid="51">
                                            <p:txEl>
                                              <p:pRg st="0" end="0"/>
                                            </p:txEl>
                                          </p:spTgt>
                                        </p:tgtEl>
                                        <p:attrNameLst>
                                          <p:attrName>style.color</p:attrName>
                                        </p:attrNameLst>
                                      </p:cBhvr>
                                      <p:to>
                                        <a:srgbClr val="00FF00"/>
                                      </p:to>
                                    </p:animClr>
                                  </p:childTnLst>
                                </p:cTn>
                              </p:par>
                            </p:childTnLst>
                          </p:cTn>
                        </p:par>
                        <p:par>
                          <p:cTn id="43" fill="hold">
                            <p:stCondLst>
                              <p:cond delay="2000"/>
                            </p:stCondLst>
                            <p:childTnLst>
                              <p:par>
                                <p:cTn id="44" presetID="10" presetClass="exit" presetSubtype="0" fill="hold" nodeType="afterEffect">
                                  <p:stCondLst>
                                    <p:cond delay="1000"/>
                                  </p:stCondLst>
                                  <p:childTnLst>
                                    <p:animEffect transition="out" filter="fade">
                                      <p:cBhvr>
                                        <p:cTn id="45" dur="1000"/>
                                        <p:tgtEl>
                                          <p:spTgt spid="71"/>
                                        </p:tgtEl>
                                      </p:cBhvr>
                                    </p:animEffect>
                                    <p:set>
                                      <p:cBhvr>
                                        <p:cTn id="46" dur="1" fill="hold">
                                          <p:stCondLst>
                                            <p:cond delay="999"/>
                                          </p:stCondLst>
                                        </p:cTn>
                                        <p:tgtEl>
                                          <p:spTgt spid="71"/>
                                        </p:tgtEl>
                                        <p:attrNameLst>
                                          <p:attrName>style.visibility</p:attrName>
                                        </p:attrNameLst>
                                      </p:cBhvr>
                                      <p:to>
                                        <p:strVal val="hidden"/>
                                      </p:to>
                                    </p:set>
                                  </p:childTnLst>
                                </p:cTn>
                              </p:par>
                              <p:par>
                                <p:cTn id="47" presetID="10" presetClass="exit" presetSubtype="0" fill="hold" nodeType="withEffect">
                                  <p:stCondLst>
                                    <p:cond delay="1000"/>
                                  </p:stCondLst>
                                  <p:childTnLst>
                                    <p:animEffect transition="out" filter="fade">
                                      <p:cBhvr>
                                        <p:cTn id="48" dur="1000"/>
                                        <p:tgtEl>
                                          <p:spTgt spid="73"/>
                                        </p:tgtEl>
                                      </p:cBhvr>
                                    </p:animEffect>
                                    <p:set>
                                      <p:cBhvr>
                                        <p:cTn id="49" dur="1" fill="hold">
                                          <p:stCondLst>
                                            <p:cond delay="999"/>
                                          </p:stCondLst>
                                        </p:cTn>
                                        <p:tgtEl>
                                          <p:spTgt spid="73"/>
                                        </p:tgtEl>
                                        <p:attrNameLst>
                                          <p:attrName>style.visibility</p:attrName>
                                        </p:attrNameLst>
                                      </p:cBhvr>
                                      <p:to>
                                        <p:strVal val="hidden"/>
                                      </p:to>
                                    </p:set>
                                  </p:childTnLst>
                                </p:cTn>
                              </p:par>
                              <p:par>
                                <p:cTn id="50" presetID="10" presetClass="exit" presetSubtype="0" fill="hold" nodeType="withEffect">
                                  <p:stCondLst>
                                    <p:cond delay="1000"/>
                                  </p:stCondLst>
                                  <p:childTnLst>
                                    <p:animEffect transition="out" filter="fade">
                                      <p:cBhvr>
                                        <p:cTn id="51" dur="1000"/>
                                        <p:tgtEl>
                                          <p:spTgt spid="74"/>
                                        </p:tgtEl>
                                      </p:cBhvr>
                                    </p:animEffect>
                                    <p:set>
                                      <p:cBhvr>
                                        <p:cTn id="52" dur="1" fill="hold">
                                          <p:stCondLst>
                                            <p:cond delay="999"/>
                                          </p:stCondLst>
                                        </p:cTn>
                                        <p:tgtEl>
                                          <p:spTgt spid="74"/>
                                        </p:tgtEl>
                                        <p:attrNameLst>
                                          <p:attrName>style.visibility</p:attrName>
                                        </p:attrNameLst>
                                      </p:cBhvr>
                                      <p:to>
                                        <p:strVal val="hidden"/>
                                      </p:to>
                                    </p:set>
                                  </p:childTnLst>
                                </p:cTn>
                              </p:par>
                              <p:par>
                                <p:cTn id="53" presetID="10" presetClass="exit" presetSubtype="0" fill="hold" nodeType="withEffect">
                                  <p:stCondLst>
                                    <p:cond delay="1000"/>
                                  </p:stCondLst>
                                  <p:childTnLst>
                                    <p:animEffect transition="out" filter="fade">
                                      <p:cBhvr>
                                        <p:cTn id="54" dur="1000"/>
                                        <p:tgtEl>
                                          <p:spTgt spid="72"/>
                                        </p:tgtEl>
                                      </p:cBhvr>
                                    </p:animEffect>
                                    <p:set>
                                      <p:cBhvr>
                                        <p:cTn id="55" dur="1" fill="hold">
                                          <p:stCondLst>
                                            <p:cond delay="999"/>
                                          </p:stCondLst>
                                        </p:cTn>
                                        <p:tgtEl>
                                          <p:spTgt spid="72"/>
                                        </p:tgtEl>
                                        <p:attrNameLst>
                                          <p:attrName>style.visibility</p:attrName>
                                        </p:attrNameLst>
                                      </p:cBhvr>
                                      <p:to>
                                        <p:strVal val="hidden"/>
                                      </p:to>
                                    </p:set>
                                  </p:childTnLst>
                                </p:cTn>
                              </p:par>
                              <p:par>
                                <p:cTn id="56" presetID="10" presetClass="entr" presetSubtype="0" fill="hold" nodeType="withEffect">
                                  <p:stCondLst>
                                    <p:cond delay="2000"/>
                                  </p:stCondLst>
                                  <p:childTnLst>
                                    <p:set>
                                      <p:cBhvr>
                                        <p:cTn id="57" dur="1" fill="hold">
                                          <p:stCondLst>
                                            <p:cond delay="0"/>
                                          </p:stCondLst>
                                        </p:cTn>
                                        <p:tgtEl>
                                          <p:spTgt spid="68"/>
                                        </p:tgtEl>
                                        <p:attrNameLst>
                                          <p:attrName>style.visibility</p:attrName>
                                        </p:attrNameLst>
                                      </p:cBhvr>
                                      <p:to>
                                        <p:strVal val="visible"/>
                                      </p:to>
                                    </p:set>
                                    <p:animEffect transition="in" filter="fade">
                                      <p:cBhvr>
                                        <p:cTn id="58" dur="1000"/>
                                        <p:tgtEl>
                                          <p:spTgt spid="68"/>
                                        </p:tgtEl>
                                      </p:cBhvr>
                                    </p:animEffect>
                                  </p:childTnLst>
                                </p:cTn>
                              </p:par>
                              <p:par>
                                <p:cTn id="59" presetID="10" presetClass="entr" presetSubtype="0" fill="hold" nodeType="withEffect">
                                  <p:stCondLst>
                                    <p:cond delay="2000"/>
                                  </p:stCondLst>
                                  <p:childTnLst>
                                    <p:set>
                                      <p:cBhvr>
                                        <p:cTn id="60" dur="1" fill="hold">
                                          <p:stCondLst>
                                            <p:cond delay="0"/>
                                          </p:stCondLst>
                                        </p:cTn>
                                        <p:tgtEl>
                                          <p:spTgt spid="67"/>
                                        </p:tgtEl>
                                        <p:attrNameLst>
                                          <p:attrName>style.visibility</p:attrName>
                                        </p:attrNameLst>
                                      </p:cBhvr>
                                      <p:to>
                                        <p:strVal val="visible"/>
                                      </p:to>
                                    </p:set>
                                    <p:animEffect transition="in" filter="fade">
                                      <p:cBhvr>
                                        <p:cTn id="61" dur="1000"/>
                                        <p:tgtEl>
                                          <p:spTgt spid="67"/>
                                        </p:tgtEl>
                                      </p:cBhvr>
                                    </p:animEffect>
                                  </p:childTnLst>
                                </p:cTn>
                              </p:par>
                              <p:par>
                                <p:cTn id="62" presetID="10" presetClass="entr" presetSubtype="0" fill="hold" nodeType="withEffect">
                                  <p:stCondLst>
                                    <p:cond delay="200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1000"/>
                                        <p:tgtEl>
                                          <p:spTgt spid="52"/>
                                        </p:tgtEl>
                                      </p:cBhvr>
                                    </p:animEffect>
                                  </p:childTnLst>
                                </p:cTn>
                              </p:par>
                              <p:par>
                                <p:cTn id="65" presetID="10" presetClass="entr" presetSubtype="0" fill="hold" nodeType="withEffect">
                                  <p:stCondLst>
                                    <p:cond delay="2000"/>
                                  </p:stCondLst>
                                  <p:childTnLst>
                                    <p:set>
                                      <p:cBhvr>
                                        <p:cTn id="66" dur="1" fill="hold">
                                          <p:stCondLst>
                                            <p:cond delay="0"/>
                                          </p:stCondLst>
                                        </p:cTn>
                                        <p:tgtEl>
                                          <p:spTgt spid="70"/>
                                        </p:tgtEl>
                                        <p:attrNameLst>
                                          <p:attrName>style.visibility</p:attrName>
                                        </p:attrNameLst>
                                      </p:cBhvr>
                                      <p:to>
                                        <p:strVal val="visible"/>
                                      </p:to>
                                    </p:set>
                                    <p:animEffect transition="in" filter="fade">
                                      <p:cBhvr>
                                        <p:cTn id="67" dur="1000"/>
                                        <p:tgtEl>
                                          <p:spTgt spid="70"/>
                                        </p:tgtEl>
                                      </p:cBhvr>
                                    </p:animEffect>
                                  </p:childTnLst>
                                </p:cTn>
                              </p:par>
                              <p:par>
                                <p:cTn id="68" presetID="10" presetClass="entr" presetSubtype="0" fill="hold" nodeType="withEffect">
                                  <p:stCondLst>
                                    <p:cond delay="2000"/>
                                  </p:stCondLst>
                                  <p:childTnLst>
                                    <p:set>
                                      <p:cBhvr>
                                        <p:cTn id="69" dur="1" fill="hold">
                                          <p:stCondLst>
                                            <p:cond delay="0"/>
                                          </p:stCondLst>
                                        </p:cTn>
                                        <p:tgtEl>
                                          <p:spTgt spid="69"/>
                                        </p:tgtEl>
                                        <p:attrNameLst>
                                          <p:attrName>style.visibility</p:attrName>
                                        </p:attrNameLst>
                                      </p:cBhvr>
                                      <p:to>
                                        <p:strVal val="visible"/>
                                      </p:to>
                                    </p:set>
                                    <p:animEffect transition="in" filter="fade">
                                      <p:cBhvr>
                                        <p:cTn id="70" dur="1000"/>
                                        <p:tgtEl>
                                          <p:spTgt spid="69"/>
                                        </p:tgtEl>
                                      </p:cBhvr>
                                    </p:animEffect>
                                  </p:childTnLst>
                                </p:cTn>
                              </p:par>
                              <p:par>
                                <p:cTn id="71" presetID="10" presetClass="entr" presetSubtype="0" fill="hold" nodeType="withEffect">
                                  <p:stCondLst>
                                    <p:cond delay="2000"/>
                                  </p:stCondLst>
                                  <p:childTnLst>
                                    <p:set>
                                      <p:cBhvr>
                                        <p:cTn id="72" dur="1" fill="hold">
                                          <p:stCondLst>
                                            <p:cond delay="0"/>
                                          </p:stCondLst>
                                        </p:cTn>
                                        <p:tgtEl>
                                          <p:spTgt spid="80"/>
                                        </p:tgtEl>
                                        <p:attrNameLst>
                                          <p:attrName>style.visibility</p:attrName>
                                        </p:attrNameLst>
                                      </p:cBhvr>
                                      <p:to>
                                        <p:strVal val="visible"/>
                                      </p:to>
                                    </p:set>
                                    <p:animEffect transition="in" filter="fade">
                                      <p:cBhvr>
                                        <p:cTn id="73" dur="1000"/>
                                        <p:tgtEl>
                                          <p:spTgt spid="80"/>
                                        </p:tgtEl>
                                      </p:cBhvr>
                                    </p:animEffect>
                                  </p:childTnLst>
                                </p:cTn>
                              </p:par>
                              <p:par>
                                <p:cTn id="74" presetID="10" presetClass="entr" presetSubtype="0" fill="hold" nodeType="withEffect">
                                  <p:stCondLst>
                                    <p:cond delay="2000"/>
                                  </p:stCondLst>
                                  <p:childTnLst>
                                    <p:set>
                                      <p:cBhvr>
                                        <p:cTn id="75" dur="1" fill="hold">
                                          <p:stCondLst>
                                            <p:cond delay="0"/>
                                          </p:stCondLst>
                                        </p:cTn>
                                        <p:tgtEl>
                                          <p:spTgt spid="91"/>
                                        </p:tgtEl>
                                        <p:attrNameLst>
                                          <p:attrName>style.visibility</p:attrName>
                                        </p:attrNameLst>
                                      </p:cBhvr>
                                      <p:to>
                                        <p:strVal val="visible"/>
                                      </p:to>
                                    </p:set>
                                    <p:animEffect transition="in" filter="fade">
                                      <p:cBhvr>
                                        <p:cTn id="76" dur="1000"/>
                                        <p:tgtEl>
                                          <p:spTgt spid="91"/>
                                        </p:tgtEl>
                                      </p:cBhvr>
                                    </p:animEffect>
                                  </p:childTnLst>
                                </p:cTn>
                              </p:par>
                              <p:par>
                                <p:cTn id="77" presetID="10" presetClass="entr" presetSubtype="0" fill="hold" nodeType="withEffect">
                                  <p:stCondLst>
                                    <p:cond delay="200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childTnLst>
                                </p:cTn>
                              </p:par>
                              <p:par>
                                <p:cTn id="80" presetID="10" presetClass="entr" presetSubtype="0" fill="hold" nodeType="withEffect">
                                  <p:stCondLst>
                                    <p:cond delay="2000"/>
                                  </p:stCondLst>
                                  <p:childTnLst>
                                    <p:set>
                                      <p:cBhvr>
                                        <p:cTn id="81" dur="1" fill="hold">
                                          <p:stCondLst>
                                            <p:cond delay="0"/>
                                          </p:stCondLst>
                                        </p:cTn>
                                        <p:tgtEl>
                                          <p:spTgt spid="88"/>
                                        </p:tgtEl>
                                        <p:attrNameLst>
                                          <p:attrName>style.visibility</p:attrName>
                                        </p:attrNameLst>
                                      </p:cBhvr>
                                      <p:to>
                                        <p:strVal val="visible"/>
                                      </p:to>
                                    </p:set>
                                    <p:animEffect transition="in" filter="fade">
                                      <p:cBhvr>
                                        <p:cTn id="82" dur="1000"/>
                                        <p:tgtEl>
                                          <p:spTgt spid="88"/>
                                        </p:tgtEl>
                                      </p:cBhvr>
                                    </p:animEffect>
                                  </p:childTnLst>
                                </p:cTn>
                              </p:par>
                              <p:par>
                                <p:cTn id="83" presetID="10" presetClass="entr" presetSubtype="0" fill="hold" nodeType="withEffect">
                                  <p:stCondLst>
                                    <p:cond delay="2000"/>
                                  </p:stCondLst>
                                  <p:childTnLst>
                                    <p:set>
                                      <p:cBhvr>
                                        <p:cTn id="84" dur="1" fill="hold">
                                          <p:stCondLst>
                                            <p:cond delay="0"/>
                                          </p:stCondLst>
                                        </p:cTn>
                                        <p:tgtEl>
                                          <p:spTgt spid="89"/>
                                        </p:tgtEl>
                                        <p:attrNameLst>
                                          <p:attrName>style.visibility</p:attrName>
                                        </p:attrNameLst>
                                      </p:cBhvr>
                                      <p:to>
                                        <p:strVal val="visible"/>
                                      </p:to>
                                    </p:set>
                                    <p:animEffect transition="in" filter="fade">
                                      <p:cBhvr>
                                        <p:cTn id="85" dur="1000"/>
                                        <p:tgtEl>
                                          <p:spTgt spid="89"/>
                                        </p:tgtEl>
                                      </p:cBhvr>
                                    </p:animEffect>
                                  </p:childTnLst>
                                </p:cTn>
                              </p:par>
                              <p:par>
                                <p:cTn id="86" presetID="10" presetClass="entr" presetSubtype="0" fill="hold" nodeType="withEffect">
                                  <p:stCondLst>
                                    <p:cond delay="2000"/>
                                  </p:stCondLst>
                                  <p:childTnLst>
                                    <p:set>
                                      <p:cBhvr>
                                        <p:cTn id="87" dur="1" fill="hold">
                                          <p:stCondLst>
                                            <p:cond delay="0"/>
                                          </p:stCondLst>
                                        </p:cTn>
                                        <p:tgtEl>
                                          <p:spTgt spid="90"/>
                                        </p:tgtEl>
                                        <p:attrNameLst>
                                          <p:attrName>style.visibility</p:attrName>
                                        </p:attrNameLst>
                                      </p:cBhvr>
                                      <p:to>
                                        <p:strVal val="visible"/>
                                      </p:to>
                                    </p:set>
                                    <p:animEffect transition="in" filter="fade">
                                      <p:cBhvr>
                                        <p:cTn id="88" dur="1000"/>
                                        <p:tgtEl>
                                          <p:spTgt spid="90"/>
                                        </p:tgtEl>
                                      </p:cBhvr>
                                    </p:animEffect>
                                  </p:childTnLst>
                                </p:cTn>
                              </p:par>
                              <p:par>
                                <p:cTn id="89" presetID="0" presetClass="path" presetSubtype="0" repeatCount="2000" fill="hold" nodeType="withEffect">
                                  <p:stCondLst>
                                    <p:cond delay="0"/>
                                  </p:stCondLst>
                                  <p:childTnLst>
                                    <p:animMotion origin="layout" path="M 0.24878 0.08542 C 0.25086 0.08357 0.25121 0.08357 0.25294 0.08079 C 0.25347 0.07987 0.25433 0.07686 0.25433 0.07802 C 0.25433 0.08103 0.25294 0.08357 0.25225 0.08635 C 0.25208 0.08728 0.25156 0.08913 0.25156 0.08913 C 0.25086 0.0882 0.25034 0.08704 0.24947 0.08635 C 0.24826 0.08542 0.24409 0.08334 0.24531 0.0845 C 0.24669 0.08566 0.24808 0.08704 0.24947 0.0882 C 0.25121 0.08982 0.24583 0.08566 0.24392 0.0845 C 0.24114 0.08265 0.24999 0.08519 0.25294 0.08542 C 0.25051 0.09538 0.25051 0.0889 0.24739 0.08265 C 0.24704 0.08172 0.24756 0.08473 0.24808 0.08542 C 0.2486 0.08635 0.24947 0.08658 0.25017 0.08728 C 0.25034 0.0882 0.25138 0.08936 0.25086 0.09005 C 0.24808 0.09376 0.24947 0.08635 0.24878 0.08542 Z " pathEditMode="relative" ptsTypes="fffffffffffffff">
                                      <p:cBhvr>
                                        <p:cTn id="90" dur="2000" fill="hold"/>
                                        <p:tgtEl>
                                          <p:spTgt spid="71"/>
                                        </p:tgtEl>
                                        <p:attrNameLst>
                                          <p:attrName>ppt_x</p:attrName>
                                          <p:attrName>ppt_y</p:attrName>
                                        </p:attrNameLst>
                                      </p:cBhvr>
                                    </p:animMotion>
                                  </p:childTnLst>
                                </p:cTn>
                              </p:par>
                              <p:par>
                                <p:cTn id="91" presetID="0" presetClass="path" presetSubtype="0" repeatCount="2000" fill="hold" nodeType="withEffect">
                                  <p:stCondLst>
                                    <p:cond delay="0"/>
                                  </p:stCondLst>
                                  <p:childTnLst>
                                    <p:animMotion origin="layout" path="M 0.3059 -0.12663 C 0.30521 -0.12941 0.30521 -0.13797 0.3066 -0.12663 C 0.30538 -0.11991 0.3066 -0.12431 0.30312 -0.12755 C 0.30052 -0.12246 0.30365 -0.12385 0.30729 -0.12292 C 0.30573 -0.12269 0.30295 -0.12408 0.30243 -0.122 C 0.30208 -0.12084 0.31076 -0.11922 0.31076 -0.11922 C 0.31007 -0.11853 0.30955 -0.11714 0.30868 -0.11737 C 0.30851 -0.11737 0.30694 -0.12454 0.3059 -0.12663 Z " pathEditMode="relative" ptsTypes="ffffffff">
                                      <p:cBhvr>
                                        <p:cTn id="92" dur="2000" fill="hold"/>
                                        <p:tgtEl>
                                          <p:spTgt spid="72"/>
                                        </p:tgtEl>
                                        <p:attrNameLst>
                                          <p:attrName>ppt_x</p:attrName>
                                          <p:attrName>ppt_y</p:attrName>
                                        </p:attrNameLst>
                                      </p:cBhvr>
                                    </p:animMotion>
                                  </p:childTnLst>
                                </p:cTn>
                              </p:par>
                              <p:par>
                                <p:cTn id="93" presetID="0" presetClass="path" presetSubtype="0" repeatCount="2000" fill="hold" nodeType="withEffect">
                                  <p:stCondLst>
                                    <p:cond delay="0"/>
                                  </p:stCondLst>
                                  <p:childTnLst>
                                    <p:animMotion origin="layout" path="M 0.3033 -0.1926 C 0.30417 -0.19445 0.30521 -0.1963 0.30608 -0.19815 C 0.3066 -0.19908 0.30746 -0.20093 0.30746 -0.20093 C 0.30851 -0.18797 0.30816 -0.19121 0.29774 -0.19352 C 0.29705 -0.19375 0.29913 -0.19283 0.29983 -0.1926 C 0.30069 -0.19213 0.30174 -0.19213 0.3026 -0.19167 C 0.3033 -0.19144 0.30469 -0.18982 0.30469 -0.19074 C 0.30469 -0.19375 0.29844 -0.19445 0.29844 -0.19445 C 0.2974 -0.19005 0.29878 -0.18704 0.30052 -0.18334 C 0.30069 -0.18426 0.30139 -0.18519 0.30121 -0.18611 C 0.30069 -0.1882 0.29844 -0.19167 0.29844 -0.19167 C 0.30121 -0.19723 0.3026 -0.1919 0.3026 -0.18797 C 0.3026 -0.18704 0.30174 -0.18982 0.30191 -0.19074 C 0.30208 -0.19167 0.30278 -0.1919 0.3033 -0.1926 Z " pathEditMode="relative" ptsTypes="ffffffffffffff">
                                      <p:cBhvr>
                                        <p:cTn id="94" dur="2000" fill="hold"/>
                                        <p:tgtEl>
                                          <p:spTgt spid="73"/>
                                        </p:tgtEl>
                                        <p:attrNameLst>
                                          <p:attrName>ppt_x</p:attrName>
                                          <p:attrName>ppt_y</p:attrName>
                                        </p:attrNameLst>
                                      </p:cBhvr>
                                    </p:animMotion>
                                  </p:childTnLst>
                                </p:cTn>
                              </p:par>
                              <p:par>
                                <p:cTn id="95" presetID="0" presetClass="path" presetSubtype="0" repeatCount="2000" fill="hold" nodeType="withEffect">
                                  <p:stCondLst>
                                    <p:cond delay="0"/>
                                  </p:stCondLst>
                                  <p:childTnLst>
                                    <p:animMotion origin="layout" path="M 0.33872 -0.16134 C 0.3382 -0.16342 0.33646 -0.17245 0.34011 -0.16504 C 0.33907 -0.1611 0.33837 -0.15902 0.33525 -0.16041 C 0.33525 -0.16041 0.33716 -0.15833 0.33663 -0.15763 C 0.33611 -0.15694 0.33525 -0.15879 0.33455 -0.15948 C 0.33802 -0.1611 0.34393 -0.15578 0.33872 -0.16041 C 0.3382 -0.16134 0.33716 -0.16203 0.33733 -0.16319 C 0.3382 -0.16944 0.3408 -0.16226 0.3408 -0.16226 C 0.34063 -0.16134 0.33941 -0.16157 0.33872 -0.16134 Z " pathEditMode="relative" ptsTypes="fffffffff">
                                      <p:cBhvr>
                                        <p:cTn id="96" dur="2000" fill="hold"/>
                                        <p:tgtEl>
                                          <p:spTgt spid="74"/>
                                        </p:tgtEl>
                                        <p:attrNameLst>
                                          <p:attrName>ppt_x</p:attrName>
                                          <p:attrName>ppt_y</p:attrName>
                                        </p:attrNameLst>
                                      </p:cBhvr>
                                    </p:animMotion>
                                  </p:childTnLst>
                                </p:cTn>
                              </p:par>
                              <p:par>
                                <p:cTn id="97" presetID="0" presetClass="path" presetSubtype="0" repeatCount="2000" fill="hold" nodeType="withEffect">
                                  <p:stCondLst>
                                    <p:cond delay="0"/>
                                  </p:stCondLst>
                                  <p:childTnLst>
                                    <p:animMotion origin="layout" path="M 1.11111E-6 -2.96296E-6 C -0.00017 -0.00093 -0.00069 -0.00185 -0.00069 -0.00278 C -0.00069 -0.01157 0.00226 -0.00023 0.00278 0.00185 C 0.00313 0.00301 0.00417 0.00486 0.00347 0.00556 C 0.00261 0.00648 0.00122 0.00486 1.11111E-6 0.00463 C -0.00069 0.0037 -0.00139 0.00278 -0.00208 0.00185 C -0.0026 0.00093 -0.00434 -0.00069 -0.00347 -0.00093 C -0.00208 -0.00139 0.0007 0.00093 0.0007 0.00093 C 0.00017 0.00185 -0.00017 0.0044 -0.00069 0.0037 C -0.00139 0.00278 -0.00087 0.00046 1.11111E-6 -2.96296E-6 C 0.0007 -0.00046 0.0007 0.00278 0.0007 0.00278 C 0.0007 0.00278 0.00017 0.00093 1.11111E-6 -2.96296E-6 Z " pathEditMode="relative" ptsTypes="ffffffffffff">
                                      <p:cBhvr>
                                        <p:cTn id="98" dur="2000" fill="hold"/>
                                        <p:tgtEl>
                                          <p:spTgt spid="69"/>
                                        </p:tgtEl>
                                        <p:attrNameLst>
                                          <p:attrName>ppt_x</p:attrName>
                                          <p:attrName>ppt_y</p:attrName>
                                        </p:attrNameLst>
                                      </p:cBhvr>
                                    </p:animMotion>
                                  </p:childTnLst>
                                </p:cTn>
                              </p:par>
                              <p:par>
                                <p:cTn id="99" presetID="0" presetClass="path" presetSubtype="0" repeatCount="2000" fill="hold" nodeType="withEffect">
                                  <p:stCondLst>
                                    <p:cond delay="0"/>
                                  </p:stCondLst>
                                  <p:childTnLst>
                                    <p:animMotion origin="layout" path="M 5E-6 -5.55556E-6 C -0.00417 -0.00278 -0.00243 -0.00047 -0.00417 -0.00741 C -0.00452 -0.00857 -0.00226 -0.00695 -0.00139 -0.00649 C 0.00088 -0.00556 0.00331 -0.00464 0.00556 -0.00371 C 0.00209 -0.00278 -0.00764 0.00161 -0.00556 -0.00649 C -0.00086 -0.00579 0.00244 -0.00602 -0.00069 -5.55556E-6 C -0.00278 -0.00093 -0.0059 -0.00602 -0.00139 -0.00186 C 0.00018 0.00115 5E-6 0.00208 5E-6 -5.55556E-6 Z " pathEditMode="relative" ptsTypes="ffffffff">
                                      <p:cBhvr>
                                        <p:cTn id="100" dur="2000" fill="hold"/>
                                        <p:tgtEl>
                                          <p:spTgt spid="70"/>
                                        </p:tgtEl>
                                        <p:attrNameLst>
                                          <p:attrName>ppt_x</p:attrName>
                                          <p:attrName>ppt_y</p:attrName>
                                        </p:attrNameLst>
                                      </p:cBhvr>
                                    </p:animMotion>
                                  </p:childTnLst>
                                </p:cTn>
                              </p:par>
                              <p:par>
                                <p:cTn id="101" presetID="0" presetClass="path" presetSubtype="0" repeatCount="2000" fill="hold" nodeType="withEffect">
                                  <p:stCondLst>
                                    <p:cond delay="0"/>
                                  </p:stCondLst>
                                  <p:childTnLst>
                                    <p:animMotion origin="layout" path="M 6.66667E-6 -7.40741E-7 C -0.00051 -0.00231 -0.00017 -0.00903 0.0014 -0.00278 C -0.00034 0.00417 -0.00451 -0.00093 -0.00763 -0.0037 C -0.00902 -0.00486 -0.00347 -7.40741E-7 -0.00347 -7.40741E-7 C -0.00468 0.00486 -0.00624 0.00185 -0.00833 -0.00093 C -0.00815 -0.00208 -0.0085 -0.00417 -0.00763 -0.00463 C -0.00572 -0.00532 -0.00121 -0.00093 0.0007 -7.40741E-7 C -0.0019 0.00232 -0.0019 0.00255 6.66667E-6 -7.40741E-7 Z " pathEditMode="relative" ptsTypes="ffffffff">
                                      <p:cBhvr>
                                        <p:cTn id="102" dur="2000" fill="hold"/>
                                        <p:tgtEl>
                                          <p:spTgt spid="52"/>
                                        </p:tgtEl>
                                        <p:attrNameLst>
                                          <p:attrName>ppt_x</p:attrName>
                                          <p:attrName>ppt_y</p:attrName>
                                        </p:attrNameLst>
                                      </p:cBhvr>
                                    </p:animMotion>
                                  </p:childTnLst>
                                </p:cTn>
                              </p:par>
                              <p:par>
                                <p:cTn id="103" presetID="0" presetClass="path" presetSubtype="0" repeatCount="2000" fill="hold" nodeType="withEffect">
                                  <p:stCondLst>
                                    <p:cond delay="0"/>
                                  </p:stCondLst>
                                  <p:childTnLst>
                                    <p:animMotion origin="layout" path="M 4.72222E-6 2.96296E-6 C -0.00052 -0.00093 -0.0007 -0.00209 -0.00139 -0.00278 C -0.00261 -0.00371 -0.00677 -0.00579 -0.00556 -0.00463 C -0.00417 -0.00347 0.00069 0.00046 0.00069 0.00185 C 0.00069 0.00278 -0.0007 0.00115 -0.00139 0.00092 C -0.00382 -0.00232 -0.00469 -0.00556 -0.0007 -0.00741 C 0.00243 -0.00324 0.00434 -0.00023 4.72222E-6 0.0037 C -0.00504 0.00208 -0.0059 -0.00255 4.72222E-6 2.96296E-6 Z " pathEditMode="relative" ptsTypes="ffffffff">
                                      <p:cBhvr>
                                        <p:cTn id="104" dur="2000" fill="hold"/>
                                        <p:tgtEl>
                                          <p:spTgt spid="67"/>
                                        </p:tgtEl>
                                        <p:attrNameLst>
                                          <p:attrName>ppt_x</p:attrName>
                                          <p:attrName>ppt_y</p:attrName>
                                        </p:attrNameLst>
                                      </p:cBhvr>
                                    </p:animMotion>
                                  </p:childTnLst>
                                </p:cTn>
                              </p:par>
                              <p:par>
                                <p:cTn id="105" presetID="0" presetClass="path" presetSubtype="0" repeatCount="2000" fill="hold" nodeType="withEffect">
                                  <p:stCondLst>
                                    <p:cond delay="0"/>
                                  </p:stCondLst>
                                  <p:childTnLst>
                                    <p:animMotion origin="layout" path="M -2.5E-6 -2.96296E-6 C -0.00017 -0.00347 0.00018 -0.00694 -0.00069 -0.01019 C -0.00104 -0.01111 -0.0026 -0.01019 -0.00278 -0.00926 C -0.00312 -0.00718 -0.00278 -0.00463 -0.00208 -0.00278 C -0.00173 -0.00185 0.00052 -0.00116 -2.5E-6 -0.00185 C -0.00087 -0.00301 -0.00364 -0.00417 -0.00486 -0.00463 C -0.00156 -0.00602 0.0007 -0.00532 0.00347 -0.00278 C 0.00261 0.00093 0.00209 0.00255 -0.00069 0.0037 C -0.00087 0.00324 -0.00538 -0.00509 -0.00347 -0.00463 C -0.00069 -0.00394 0.00486 -0.00278 0.00486 -0.00278 C 0.00191 -0.00023 0.00365 -0.00116 -2.5E-6 -2.96296E-6 Z " pathEditMode="relative" ptsTypes="fffffffffff">
                                      <p:cBhvr>
                                        <p:cTn id="106" dur="2000" fill="hold"/>
                                        <p:tgtEl>
                                          <p:spTgt spid="68"/>
                                        </p:tgtEl>
                                        <p:attrNameLst>
                                          <p:attrName>ppt_x</p:attrName>
                                          <p:attrName>ppt_y</p:attrName>
                                        </p:attrNameLst>
                                      </p:cBhvr>
                                    </p:animMotion>
                                  </p:childTnLst>
                                </p:cTn>
                              </p:par>
                              <p:par>
                                <p:cTn id="107" presetID="0" presetClass="path" presetSubtype="0" repeatCount="2000" fill="hold" nodeType="withEffect">
                                  <p:stCondLst>
                                    <p:cond delay="0"/>
                                  </p:stCondLst>
                                  <p:childTnLst>
                                    <p:animMotion origin="layout" path="M -1.66667E-6 2.96296E-6 C -0.00017 -0.00092 -0.00086 -0.00185 -0.00069 -0.00278 C -0.00034 -0.00579 0.00278 -0.00648 -0.00139 -0.00463 C -0.0026 -0.00301 -0.00955 0.00764 -0.00416 0.00278 C -0.0026 -0.00324 -0.0052 -0.00162 -0.00694 0.00185 C -0.00382 0.00324 -0.00191 0.00232 0.0007 2.96296E-6 C 0.00087 0.00093 0.00209 0.00232 0.00139 0.00278 C 0.0007 0.00324 -0.00017 0.00185 -0.00069 0.00093 C -0.00086 0.00046 -0.00017 0.00023 -1.66667E-6 2.96296E-6 Z " pathEditMode="relative" ptsTypes="fffffffff">
                                      <p:cBhvr>
                                        <p:cTn id="108" dur="2000" fill="hold"/>
                                        <p:tgtEl>
                                          <p:spTgt spid="80"/>
                                        </p:tgtEl>
                                        <p:attrNameLst>
                                          <p:attrName>ppt_x</p:attrName>
                                          <p:attrName>ppt_y</p:attrName>
                                        </p:attrNameLst>
                                      </p:cBhvr>
                                    </p:animMotion>
                                  </p:childTnLst>
                                </p:cTn>
                              </p:par>
                              <p:par>
                                <p:cTn id="109" presetID="0" presetClass="path" presetSubtype="0" repeatCount="2000" fill="hold" nodeType="withEffect">
                                  <p:stCondLst>
                                    <p:cond delay="0"/>
                                  </p:stCondLst>
                                  <p:childTnLst>
                                    <p:animMotion origin="layout" path="M -6.38889E-6 6.2963E-6 C 0.00121 -0.00485 0.00104 -0.00184 -0.00209 -0.00184 C -0.00226 -0.00184 0.00277 -0.00371 0.00208 -0.00462 C 0.00138 -0.00555 0.00018 -0.00393 -0.0007 -0.00371 C -0.00556 0.00278 -0.00087 0.00047 0.00069 -0.00277 C -6.38889E-6 -0.00347 -0.00087 -0.00532 -0.0014 -0.00462 C -0.00209 -0.00371 -0.00157 -0.00138 -0.0007 -0.00092 C 0.00018 -0.00046 0.00034 -0.00277 0.00069 -0.00371 C 0.00104 -0.00462 0.00156 -0.0074 0.00138 -0.00647 C 0.00104 -0.00439 0.00051 -0.00208 -6.38889E-6 6.2963E-6 Z " pathEditMode="relative" ptsTypes="ffffffffff">
                                      <p:cBhvr>
                                        <p:cTn id="110" dur="2000" fill="hold"/>
                                        <p:tgtEl>
                                          <p:spTgt spid="91"/>
                                        </p:tgtEl>
                                        <p:attrNameLst>
                                          <p:attrName>ppt_x</p:attrName>
                                          <p:attrName>ppt_y</p:attrName>
                                        </p:attrNameLst>
                                      </p:cBhvr>
                                    </p:animMotion>
                                  </p:childTnLst>
                                </p:cTn>
                              </p:par>
                              <p:par>
                                <p:cTn id="111" presetID="0" presetClass="path" presetSubtype="0" repeatCount="2000" fill="hold" nodeType="withEffect">
                                  <p:stCondLst>
                                    <p:cond delay="0"/>
                                  </p:stCondLst>
                                  <p:childTnLst>
                                    <p:animMotion origin="layout" path="M -1.66667E-6 -1.48148E-6 C -0.00017 -0.00278 -0.00121 -0.00556 -0.00069 -0.00834 C -0.00052 -0.00926 0.00087 -0.0081 0.00139 -0.00741 C 0.00261 -0.00602 0.00295 -0.00371 0.00347 -0.00185 C -0.00121 0.00023 -0.00173 -1.48148E-6 -0.00069 -0.00648 C 0.00399 -0.00556 0.00521 -0.00579 0.00764 -0.00093 C 0.00504 0.00416 0.00208 0.00185 -0.00069 -0.00185 C -0.00087 -0.00278 -0.00191 -0.00394 -0.00139 -0.00463 C -0.00087 -0.00533 0.00035 -0.00463 0.0007 -0.00371 C 0.00104 -0.00255 0.00017 -0.00116 -1.66667E-6 -1.48148E-6 Z " pathEditMode="relative" ptsTypes="ffffffffff">
                                      <p:cBhvr>
                                        <p:cTn id="112" dur="2000" fill="hold"/>
                                        <p:tgtEl>
                                          <p:spTgt spid="88"/>
                                        </p:tgtEl>
                                        <p:attrNameLst>
                                          <p:attrName>ppt_x</p:attrName>
                                          <p:attrName>ppt_y</p:attrName>
                                        </p:attrNameLst>
                                      </p:cBhvr>
                                    </p:animMotion>
                                  </p:childTnLst>
                                </p:cTn>
                              </p:par>
                              <p:par>
                                <p:cTn id="113" presetID="0" presetClass="path" presetSubtype="0" repeatCount="2000" fill="hold" nodeType="withEffect">
                                  <p:stCondLst>
                                    <p:cond delay="0"/>
                                  </p:stCondLst>
                                  <p:childTnLst>
                                    <p:animMotion origin="layout" path="M 1.94444E-6 -6.2963E-6 C 0.00017 -0.00209 -0.00052 -0.00487 0.00069 -0.00649 C 0.00243 -0.0088 0.00417 0.00185 0.00417 0.00185 C 0.00208 0.00601 0.00121 0.00462 -0.0007 0.00092 C -0.00087 -0.00024 -0.00191 -0.00163 -0.00139 -0.00278 C -0.00104 -0.00371 1.94444E-6 -0.00209 0.00069 -0.00186 C 0.00156 -0.00139 0.00434 -0.00093 0.00347 -0.00093 C 0.00174 -0.00093 -0.00052 -0.00209 -0.00208 -0.00278 C -0.00052 0.00023 -0.00156 -6.2963E-6 1.94444E-6 -6.2963E-6 Z " pathEditMode="relative" ptsTypes="fffffffff">
                                      <p:cBhvr>
                                        <p:cTn id="114" dur="2000" fill="hold"/>
                                        <p:tgtEl>
                                          <p:spTgt spid="87"/>
                                        </p:tgtEl>
                                        <p:attrNameLst>
                                          <p:attrName>ppt_x</p:attrName>
                                          <p:attrName>ppt_y</p:attrName>
                                        </p:attrNameLst>
                                      </p:cBhvr>
                                    </p:animMotion>
                                  </p:childTnLst>
                                </p:cTn>
                              </p:par>
                              <p:par>
                                <p:cTn id="115" presetID="0" presetClass="path" presetSubtype="0" repeatCount="2000" fill="hold" nodeType="withEffect">
                                  <p:stCondLst>
                                    <p:cond delay="0"/>
                                  </p:stCondLst>
                                  <p:childTnLst>
                                    <p:animMotion origin="layout" path="M -4.44444E-6 -2.96296E-6 C -4.44444E-6 -0.00046 -0.00087 -0.00648 -0.00208 -0.00648 C -0.00278 -0.00648 -0.00156 -0.00463 -0.00139 -0.0037 C -0.00104 -0.00185 0.00035 0.0007 -0.00069 0.00185 C -0.00191 0.00301 -0.00486 -2.96296E-6 -0.00486 -2.96296E-6 C -0.0033 -0.00602 0.00122 -0.00255 0.00486 -0.00092 C 0.00243 0.00394 -0.00382 0.0037 0.00139 -0.00092 C 0.00417 0.00023 0.00625 0.00185 0.00209 0.0037 C 0.00191 0.00162 0.00139 -0.00069 0.00139 -0.00278 C 0.00139 -0.0037 0.00243 -0.00092 0.00209 -2.96296E-6 C 0.00174 0.0007 0.0007 -2.96296E-6 -4.44444E-6 -2.96296E-6 Z " pathEditMode="relative" ptsTypes="fffffffffff">
                                      <p:cBhvr>
                                        <p:cTn id="116" dur="2000" fill="hold"/>
                                        <p:tgtEl>
                                          <p:spTgt spid="89"/>
                                        </p:tgtEl>
                                        <p:attrNameLst>
                                          <p:attrName>ppt_x</p:attrName>
                                          <p:attrName>ppt_y</p:attrName>
                                        </p:attrNameLst>
                                      </p:cBhvr>
                                    </p:animMotion>
                                  </p:childTnLst>
                                </p:cTn>
                              </p:par>
                              <p:par>
                                <p:cTn id="117" presetID="0" presetClass="path" presetSubtype="0" repeatCount="2000" fill="hold" nodeType="withEffect">
                                  <p:stCondLst>
                                    <p:cond delay="0"/>
                                  </p:stCondLst>
                                  <p:childTnLst>
                                    <p:animMotion origin="layout" path="M 3.33333E-6 -4.81481E-6 C 0.00173 -0.00671 0.00034 -0.00417 0.00347 -0.00833 C 0.00555 -0.00417 0.00555 -0.00231 0.00486 0.00278 C 0.00416 0.00255 0.00347 0.00232 0.00277 0.00185 C -0.00452 -0.00347 -0.00174 -0.00185 0.00139 -0.00092 C 0.0026 -0.00069 0.00364 -0.00023 0.00486 -4.81481E-6 C 0.00034 -0.00602 0.00399 0.00023 0.00694 -0.0037 C 0.00764 -0.00463 0.00468 -0.00555 0.00277 -0.00648 C 0.00017 -0.00139 0.00399 -0.00185 3.33333E-6 -4.81481E-6 Z " pathEditMode="relative" ptsTypes="fffffffff">
                                      <p:cBhvr>
                                        <p:cTn id="118" dur="2000" fill="hold"/>
                                        <p:tgtEl>
                                          <p:spTgt spid="90"/>
                                        </p:tgtEl>
                                        <p:attrNameLst>
                                          <p:attrName>ppt_x</p:attrName>
                                          <p:attrName>ppt_y</p:attrName>
                                        </p:attrNameLst>
                                      </p:cBhvr>
                                    </p:animMotion>
                                  </p:childTnLst>
                                </p:cTn>
                              </p:par>
                            </p:childTnLst>
                          </p:cTn>
                        </p:par>
                        <p:par>
                          <p:cTn id="119" fill="hold">
                            <p:stCondLst>
                              <p:cond delay="6000"/>
                            </p:stCondLst>
                            <p:childTnLst>
                              <p:par>
                                <p:cTn id="120" presetID="0" presetClass="path" presetSubtype="0" accel="50000" decel="50000" fill="hold" nodeType="afterEffect">
                                  <p:stCondLst>
                                    <p:cond delay="1000"/>
                                  </p:stCondLst>
                                  <p:childTnLst>
                                    <p:animMotion origin="layout" path="M 0 0 L 0.3566 -0.16551 " pathEditMode="relative" ptsTypes="AA">
                                      <p:cBhvr>
                                        <p:cTn id="121" dur="2000" fill="hold"/>
                                        <p:tgtEl>
                                          <p:spTgt spid="69"/>
                                        </p:tgtEl>
                                        <p:attrNameLst>
                                          <p:attrName>ppt_x</p:attrName>
                                          <p:attrName>ppt_y</p:attrName>
                                        </p:attrNameLst>
                                      </p:cBhvr>
                                    </p:animMotion>
                                  </p:childTnLst>
                                </p:cTn>
                              </p:par>
                              <p:par>
                                <p:cTn id="122" presetID="0" presetClass="path" presetSubtype="0" accel="50000" decel="50000" fill="hold" nodeType="withEffect">
                                  <p:stCondLst>
                                    <p:cond delay="1000"/>
                                  </p:stCondLst>
                                  <p:childTnLst>
                                    <p:animMotion origin="layout" path="M 0 0 L 0.28507 -0.09121 " pathEditMode="relative" ptsTypes="AA">
                                      <p:cBhvr>
                                        <p:cTn id="123" dur="2000" fill="hold"/>
                                        <p:tgtEl>
                                          <p:spTgt spid="70"/>
                                        </p:tgtEl>
                                        <p:attrNameLst>
                                          <p:attrName>ppt_x</p:attrName>
                                          <p:attrName>ppt_y</p:attrName>
                                        </p:attrNameLst>
                                      </p:cBhvr>
                                    </p:animMotion>
                                  </p:childTnLst>
                                </p:cTn>
                              </p:par>
                              <p:par>
                                <p:cTn id="124" presetID="0" presetClass="path" presetSubtype="0" accel="50000" decel="50000" fill="hold" nodeType="withEffect">
                                  <p:stCondLst>
                                    <p:cond delay="1000"/>
                                  </p:stCondLst>
                                  <p:childTnLst>
                                    <p:animMotion origin="layout" path="M 0 0 L 0.40417 0.02662 " pathEditMode="relative" ptsTypes="AA">
                                      <p:cBhvr>
                                        <p:cTn id="125" dur="2000" fill="hold"/>
                                        <p:tgtEl>
                                          <p:spTgt spid="52"/>
                                        </p:tgtEl>
                                        <p:attrNameLst>
                                          <p:attrName>ppt_x</p:attrName>
                                          <p:attrName>ppt_y</p:attrName>
                                        </p:attrNameLst>
                                      </p:cBhvr>
                                    </p:animMotion>
                                  </p:childTnLst>
                                </p:cTn>
                              </p:par>
                              <p:par>
                                <p:cTn id="126" presetID="0" presetClass="path" presetSubtype="0" accel="50000" decel="50000" fill="hold" nodeType="withEffect">
                                  <p:stCondLst>
                                    <p:cond delay="1000"/>
                                  </p:stCondLst>
                                  <p:childTnLst>
                                    <p:animMotion origin="layout" path="M 0 0 L 0.28004 0.01458 " pathEditMode="relative" ptsTypes="AA">
                                      <p:cBhvr>
                                        <p:cTn id="127" dur="2000" fill="hold"/>
                                        <p:tgtEl>
                                          <p:spTgt spid="67"/>
                                        </p:tgtEl>
                                        <p:attrNameLst>
                                          <p:attrName>ppt_x</p:attrName>
                                          <p:attrName>ppt_y</p:attrName>
                                        </p:attrNameLst>
                                      </p:cBhvr>
                                    </p:animMotion>
                                  </p:childTnLst>
                                </p:cTn>
                              </p:par>
                              <p:par>
                                <p:cTn id="128" presetID="0" presetClass="path" presetSubtype="0" accel="50000" decel="50000" fill="hold" nodeType="withEffect">
                                  <p:stCondLst>
                                    <p:cond delay="1000"/>
                                  </p:stCondLst>
                                  <p:childTnLst>
                                    <p:animMotion origin="layout" path="M 0 0 L 0.38906 0.02662 " pathEditMode="relative" ptsTypes="AA">
                                      <p:cBhvr>
                                        <p:cTn id="129" dur="2000" fill="hold"/>
                                        <p:tgtEl>
                                          <p:spTgt spid="68"/>
                                        </p:tgtEl>
                                        <p:attrNameLst>
                                          <p:attrName>ppt_x</p:attrName>
                                          <p:attrName>ppt_y</p:attrName>
                                        </p:attrNameLst>
                                      </p:cBhvr>
                                    </p:animMotion>
                                  </p:childTnLst>
                                </p:cTn>
                              </p:par>
                              <p:par>
                                <p:cTn id="130" presetID="0" presetClass="path" presetSubtype="0" accel="50000" decel="50000" fill="hold" nodeType="withEffect">
                                  <p:stCondLst>
                                    <p:cond delay="1000"/>
                                  </p:stCondLst>
                                  <p:childTnLst>
                                    <p:animMotion origin="layout" path="M 1.66667E-6 2.59259E-6 L 0.09253 0.35972 " pathEditMode="relative" ptsTypes="AA">
                                      <p:cBhvr>
                                        <p:cTn id="131" dur="2000" fill="hold"/>
                                        <p:tgtEl>
                                          <p:spTgt spid="80"/>
                                        </p:tgtEl>
                                        <p:attrNameLst>
                                          <p:attrName>ppt_x</p:attrName>
                                          <p:attrName>ppt_y</p:attrName>
                                        </p:attrNameLst>
                                      </p:cBhvr>
                                    </p:animMotion>
                                  </p:childTnLst>
                                </p:cTn>
                              </p:par>
                              <p:par>
                                <p:cTn id="132" presetID="0" presetClass="path" presetSubtype="0" accel="50000" decel="50000" fill="hold" nodeType="withEffect">
                                  <p:stCondLst>
                                    <p:cond delay="1000"/>
                                  </p:stCondLst>
                                  <p:childTnLst>
                                    <p:animMotion origin="layout" path="M -3.61111E-6 2.59259E-6 L 0.1309 0.36296 " pathEditMode="relative" ptsTypes="AA">
                                      <p:cBhvr>
                                        <p:cTn id="133" dur="2000" fill="hold"/>
                                        <p:tgtEl>
                                          <p:spTgt spid="91"/>
                                        </p:tgtEl>
                                        <p:attrNameLst>
                                          <p:attrName>ppt_x</p:attrName>
                                          <p:attrName>ppt_y</p:attrName>
                                        </p:attrNameLst>
                                      </p:cBhvr>
                                    </p:animMotion>
                                  </p:childTnLst>
                                </p:cTn>
                              </p:par>
                              <p:par>
                                <p:cTn id="134" presetID="0" presetClass="path" presetSubtype="0" accel="50000" decel="50000" fill="hold" nodeType="withEffect">
                                  <p:stCondLst>
                                    <p:cond delay="1000"/>
                                  </p:stCondLst>
                                  <p:childTnLst>
                                    <p:animMotion origin="layout" path="M 2.77778E-6 1.85185E-6 L 0.19583 0.3074 " pathEditMode="relative" ptsTypes="AA">
                                      <p:cBhvr>
                                        <p:cTn id="135" dur="2000" fill="hold"/>
                                        <p:tgtEl>
                                          <p:spTgt spid="87"/>
                                        </p:tgtEl>
                                        <p:attrNameLst>
                                          <p:attrName>ppt_x</p:attrName>
                                          <p:attrName>ppt_y</p:attrName>
                                        </p:attrNameLst>
                                      </p:cBhvr>
                                    </p:animMotion>
                                  </p:childTnLst>
                                </p:cTn>
                              </p:par>
                              <p:par>
                                <p:cTn id="136" presetID="0" presetClass="path" presetSubtype="0" accel="50000" decel="50000" fill="hold" nodeType="withEffect">
                                  <p:stCondLst>
                                    <p:cond delay="1000"/>
                                  </p:stCondLst>
                                  <p:childTnLst>
                                    <p:animMotion origin="layout" path="M -8.33333E-7 -3.7037E-7 L 0.32413 0.29838 " pathEditMode="relative" ptsTypes="AA">
                                      <p:cBhvr>
                                        <p:cTn id="137" dur="2000" fill="hold"/>
                                        <p:tgtEl>
                                          <p:spTgt spid="89"/>
                                        </p:tgtEl>
                                        <p:attrNameLst>
                                          <p:attrName>ppt_x</p:attrName>
                                          <p:attrName>ppt_y</p:attrName>
                                        </p:attrNameLst>
                                      </p:cBhvr>
                                    </p:animMotion>
                                  </p:childTnLst>
                                </p:cTn>
                              </p:par>
                              <p:par>
                                <p:cTn id="138" presetID="0" presetClass="path" presetSubtype="0" accel="50000" decel="50000" fill="hold" nodeType="withEffect">
                                  <p:stCondLst>
                                    <p:cond delay="1000"/>
                                  </p:stCondLst>
                                  <p:childTnLst>
                                    <p:animMotion origin="layout" path="M 8.33333E-7 3.7037E-7 L 0.24253 0.35509 " pathEditMode="relative" ptsTypes="AA">
                                      <p:cBhvr>
                                        <p:cTn id="139" dur="2000" fill="hold"/>
                                        <p:tgtEl>
                                          <p:spTgt spid="88"/>
                                        </p:tgtEl>
                                        <p:attrNameLst>
                                          <p:attrName>ppt_x</p:attrName>
                                          <p:attrName>ppt_y</p:attrName>
                                        </p:attrNameLst>
                                      </p:cBhvr>
                                    </p:animMotion>
                                  </p:childTnLst>
                                </p:cTn>
                              </p:par>
                              <p:par>
                                <p:cTn id="140" presetID="0" presetClass="path" presetSubtype="0" accel="50000" decel="50000" fill="hold" nodeType="withEffect">
                                  <p:stCondLst>
                                    <p:cond delay="1000"/>
                                  </p:stCondLst>
                                  <p:childTnLst>
                                    <p:animMotion origin="layout" path="M -1.94444E-6 -1.11111E-6 L 0.18177 0.28287 " pathEditMode="relative" ptsTypes="AA">
                                      <p:cBhvr>
                                        <p:cTn id="141" dur="2000" fill="hold"/>
                                        <p:tgtEl>
                                          <p:spTgt spid="90"/>
                                        </p:tgtEl>
                                        <p:attrNameLst>
                                          <p:attrName>ppt_x</p:attrName>
                                          <p:attrName>ppt_y</p:attrName>
                                        </p:attrNameLst>
                                      </p:cBhvr>
                                    </p:animMotion>
                                  </p:childTnLst>
                                </p:cTn>
                              </p:par>
                            </p:childTnLst>
                          </p:cTn>
                        </p:par>
                        <p:par>
                          <p:cTn id="142" fill="hold">
                            <p:stCondLst>
                              <p:cond delay="9000"/>
                            </p:stCondLst>
                            <p:childTnLst>
                              <p:par>
                                <p:cTn id="143" presetID="10" presetClass="exit" presetSubtype="0" fill="hold" grpId="1" nodeType="afterEffect">
                                  <p:stCondLst>
                                    <p:cond delay="0"/>
                                  </p:stCondLst>
                                  <p:childTnLst>
                                    <p:animEffect transition="out" filter="fade">
                                      <p:cBhvr>
                                        <p:cTn id="144" dur="2000"/>
                                        <p:tgtEl>
                                          <p:spTgt spid="47"/>
                                        </p:tgtEl>
                                      </p:cBhvr>
                                    </p:animEffect>
                                    <p:set>
                                      <p:cBhvr>
                                        <p:cTn id="145" dur="1" fill="hold">
                                          <p:stCondLst>
                                            <p:cond delay="1999"/>
                                          </p:stCondLst>
                                        </p:cTn>
                                        <p:tgtEl>
                                          <p:spTgt spid="47"/>
                                        </p:tgtEl>
                                        <p:attrNameLst>
                                          <p:attrName>style.visibility</p:attrName>
                                        </p:attrNameLst>
                                      </p:cBhvr>
                                      <p:to>
                                        <p:strVal val="hidden"/>
                                      </p:to>
                                    </p:set>
                                  </p:childTnLst>
                                </p:cTn>
                              </p:par>
                              <p:par>
                                <p:cTn id="146" presetID="10" presetClass="exit" presetSubtype="0" fill="hold" grpId="1" nodeType="withEffect">
                                  <p:stCondLst>
                                    <p:cond delay="0"/>
                                  </p:stCondLst>
                                  <p:childTnLst>
                                    <p:animEffect transition="out" filter="fade">
                                      <p:cBhvr>
                                        <p:cTn id="147" dur="2000"/>
                                        <p:tgtEl>
                                          <p:spTgt spid="45"/>
                                        </p:tgtEl>
                                      </p:cBhvr>
                                    </p:animEffect>
                                    <p:set>
                                      <p:cBhvr>
                                        <p:cTn id="148" dur="1" fill="hold">
                                          <p:stCondLst>
                                            <p:cond delay="1999"/>
                                          </p:stCondLst>
                                        </p:cTn>
                                        <p:tgtEl>
                                          <p:spTgt spid="45"/>
                                        </p:tgtEl>
                                        <p:attrNameLst>
                                          <p:attrName>style.visibility</p:attrName>
                                        </p:attrNameLst>
                                      </p:cBhvr>
                                      <p:to>
                                        <p:strVal val="hidden"/>
                                      </p:to>
                                    </p:set>
                                  </p:childTnLst>
                                </p:cTn>
                              </p:par>
                              <p:par>
                                <p:cTn id="149" presetID="10" presetClass="exit" presetSubtype="0" fill="hold" grpId="1" nodeType="withEffect">
                                  <p:stCondLst>
                                    <p:cond delay="0"/>
                                  </p:stCondLst>
                                  <p:childTnLst>
                                    <p:animEffect transition="out" filter="fade">
                                      <p:cBhvr>
                                        <p:cTn id="150" dur="2000"/>
                                        <p:tgtEl>
                                          <p:spTgt spid="40"/>
                                        </p:tgtEl>
                                      </p:cBhvr>
                                    </p:animEffect>
                                    <p:set>
                                      <p:cBhvr>
                                        <p:cTn id="151" dur="1" fill="hold">
                                          <p:stCondLst>
                                            <p:cond delay="1999"/>
                                          </p:stCondLst>
                                        </p:cTn>
                                        <p:tgtEl>
                                          <p:spTgt spid="40"/>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2000"/>
                                        <p:tgtEl>
                                          <p:spTgt spid="38"/>
                                        </p:tgtEl>
                                      </p:cBhvr>
                                    </p:animEffect>
                                    <p:set>
                                      <p:cBhvr>
                                        <p:cTn id="154" dur="1" fill="hold">
                                          <p:stCondLst>
                                            <p:cond delay="1999"/>
                                          </p:stCondLst>
                                        </p:cTn>
                                        <p:tgtEl>
                                          <p:spTgt spid="38"/>
                                        </p:tgtEl>
                                        <p:attrNameLst>
                                          <p:attrName>style.visibility</p:attrName>
                                        </p:attrNameLst>
                                      </p:cBhvr>
                                      <p:to>
                                        <p:strVal val="hidden"/>
                                      </p:to>
                                    </p:set>
                                  </p:childTnLst>
                                </p:cTn>
                              </p:par>
                              <p:par>
                                <p:cTn id="155" presetID="10" presetClass="exit" presetSubtype="0" fill="hold" grpId="1" nodeType="withEffect">
                                  <p:stCondLst>
                                    <p:cond delay="0"/>
                                  </p:stCondLst>
                                  <p:childTnLst>
                                    <p:animEffect transition="out" filter="fade">
                                      <p:cBhvr>
                                        <p:cTn id="156" dur="2000"/>
                                        <p:tgtEl>
                                          <p:spTgt spid="39"/>
                                        </p:tgtEl>
                                      </p:cBhvr>
                                    </p:animEffect>
                                    <p:set>
                                      <p:cBhvr>
                                        <p:cTn id="157" dur="1" fill="hold">
                                          <p:stCondLst>
                                            <p:cond delay="1999"/>
                                          </p:stCondLst>
                                        </p:cTn>
                                        <p:tgtEl>
                                          <p:spTgt spid="39"/>
                                        </p:tgtEl>
                                        <p:attrNameLst>
                                          <p:attrName>style.visibility</p:attrName>
                                        </p:attrNameLst>
                                      </p:cBhvr>
                                      <p:to>
                                        <p:strVal val="hidden"/>
                                      </p:to>
                                    </p:set>
                                  </p:childTnLst>
                                </p:cTn>
                              </p:par>
                              <p:par>
                                <p:cTn id="158" presetID="3" presetClass="emph" presetSubtype="2" fill="hold" grpId="1" nodeType="withEffect">
                                  <p:stCondLst>
                                    <p:cond delay="0"/>
                                  </p:stCondLst>
                                  <p:childTnLst>
                                    <p:animClr clrSpc="rgb" dir="cw">
                                      <p:cBhvr override="childStyle">
                                        <p:cTn id="159" dur="2000" fill="hold"/>
                                        <p:tgtEl>
                                          <p:spTgt spid="48"/>
                                        </p:tgtEl>
                                        <p:attrNameLst>
                                          <p:attrName>style.color</p:attrName>
                                        </p:attrNameLst>
                                      </p:cBhvr>
                                      <p:to>
                                        <a:schemeClr val="tx1"/>
                                      </p:to>
                                    </p:animClr>
                                  </p:childTnLst>
                                </p:cTn>
                              </p:par>
                              <p:par>
                                <p:cTn id="160" presetID="3" presetClass="emph" presetSubtype="2" fill="hold" grpId="1" nodeType="withEffect">
                                  <p:stCondLst>
                                    <p:cond delay="0"/>
                                  </p:stCondLst>
                                  <p:childTnLst>
                                    <p:animClr clrSpc="rgb" dir="cw">
                                      <p:cBhvr override="childStyle">
                                        <p:cTn id="161" dur="2000" fill="hold"/>
                                        <p:tgtEl>
                                          <p:spTgt spid="49"/>
                                        </p:tgtEl>
                                        <p:attrNameLst>
                                          <p:attrName>style.color</p:attrName>
                                        </p:attrNameLst>
                                      </p:cBhvr>
                                      <p:to>
                                        <a:schemeClr val="tx1"/>
                                      </p:to>
                                    </p:animClr>
                                  </p:childTnLst>
                                </p:cTn>
                              </p:par>
                              <p:par>
                                <p:cTn id="162" presetID="6" presetClass="emph" presetSubtype="0" fill="hold" grpId="1" nodeType="withEffect">
                                  <p:stCondLst>
                                    <p:cond delay="0"/>
                                  </p:stCondLst>
                                  <p:childTnLst>
                                    <p:animScale>
                                      <p:cBhvr>
                                        <p:cTn id="163" dur="2000" fill="hold"/>
                                        <p:tgtEl>
                                          <p:spTgt spid="50"/>
                                        </p:tgtEl>
                                      </p:cBhvr>
                                      <p:by x="41600" y="41600"/>
                                    </p:animScale>
                                  </p:childTnLst>
                                </p:cTn>
                              </p:par>
                              <p:par>
                                <p:cTn id="164" presetID="7" presetClass="emph" presetSubtype="2" fill="hold" nodeType="withEffect">
                                  <p:stCondLst>
                                    <p:cond delay="0"/>
                                  </p:stCondLst>
                                  <p:childTnLst>
                                    <p:animClr clrSpc="rgb" dir="cw">
                                      <p:cBhvr>
                                        <p:cTn id="165" dur="2000" fill="hold"/>
                                        <p:tgtEl>
                                          <p:spTgt spid="50"/>
                                        </p:tgtEl>
                                        <p:attrNameLst>
                                          <p:attrName>stroke.color</p:attrName>
                                        </p:attrNameLst>
                                      </p:cBhvr>
                                      <p:to>
                                        <a:schemeClr val="tx1"/>
                                      </p:to>
                                    </p:animClr>
                                    <p:set>
                                      <p:cBhvr>
                                        <p:cTn id="166" dur="2000" fill="hold"/>
                                        <p:tgtEl>
                                          <p:spTgt spid="50"/>
                                        </p:tgtEl>
                                        <p:attrNameLst>
                                          <p:attrName>stroke.on</p:attrName>
                                        </p:attrNameLst>
                                      </p:cBhvr>
                                      <p:to>
                                        <p:strVal val="true"/>
                                      </p:to>
                                    </p:set>
                                  </p:childTnLst>
                                </p:cTn>
                              </p:par>
                              <p:par>
                                <p:cTn id="167" presetID="0" presetClass="path" presetSubtype="0" fill="hold" grpId="2" nodeType="withEffect">
                                  <p:stCondLst>
                                    <p:cond delay="0"/>
                                  </p:stCondLst>
                                  <p:childTnLst>
                                    <p:animMotion origin="layout" path="M 2.22222E-6 0.09977 L 2.22222E-6 -0.00023 " pathEditMode="relative" rAng="0" ptsTypes="AA">
                                      <p:cBhvr>
                                        <p:cTn id="168" dur="2000" fill="hold"/>
                                        <p:tgtEl>
                                          <p:spTgt spid="51">
                                            <p:txEl>
                                              <p:pRg st="0" end="0"/>
                                            </p:txEl>
                                          </p:spTgt>
                                        </p:tgtEl>
                                        <p:attrNameLst>
                                          <p:attrName>ppt_x</p:attrName>
                                          <p:attrName>ppt_y</p:attrName>
                                        </p:attrNameLst>
                                      </p:cBhvr>
                                      <p:rCtr x="0" y="-5000"/>
                                    </p:animMotion>
                                  </p:childTnLst>
                                </p:cTn>
                              </p:par>
                              <p:par>
                                <p:cTn id="169" presetID="6" presetClass="emph" presetSubtype="0" fill="hold" grpId="3" nodeType="withEffect">
                                  <p:stCondLst>
                                    <p:cond delay="0"/>
                                  </p:stCondLst>
                                  <p:childTnLst>
                                    <p:animScale>
                                      <p:cBhvr>
                                        <p:cTn id="170" dur="2000" fill="hold"/>
                                        <p:tgtEl>
                                          <p:spTgt spid="51">
                                            <p:txEl>
                                              <p:pRg st="0" end="0"/>
                                            </p:txEl>
                                          </p:spTgt>
                                        </p:tgtEl>
                                      </p:cBhvr>
                                      <p:by x="50000" y="50000"/>
                                    </p:animScale>
                                  </p:childTnLst>
                                </p:cTn>
                              </p:par>
                              <p:par>
                                <p:cTn id="171" presetID="3" presetClass="emph" presetSubtype="2" fill="hold" grpId="4" nodeType="withEffect">
                                  <p:stCondLst>
                                    <p:cond delay="0"/>
                                  </p:stCondLst>
                                  <p:childTnLst>
                                    <p:animClr clrSpc="rgb" dir="cw">
                                      <p:cBhvr override="childStyle">
                                        <p:cTn id="172" dur="2000" fill="hold"/>
                                        <p:tgtEl>
                                          <p:spTgt spid="51">
                                            <p:txEl>
                                              <p:pRg st="0" end="0"/>
                                            </p:txEl>
                                          </p:spTgt>
                                        </p:tgtEl>
                                        <p:attrNameLst>
                                          <p:attrName>style.color</p:attrName>
                                        </p:attrNameLst>
                                      </p:cBhvr>
                                      <p:to>
                                        <a:schemeClr val="tx1"/>
                                      </p:to>
                                    </p:animClr>
                                  </p:childTnLst>
                                </p:cTn>
                              </p:par>
                            </p:childTnLst>
                          </p:cTn>
                        </p:par>
                        <p:par>
                          <p:cTn id="173" fill="hold">
                            <p:stCondLst>
                              <p:cond delay="11000"/>
                            </p:stCondLst>
                            <p:childTnLst>
                              <p:par>
                                <p:cTn id="174" presetID="10" presetClass="entr" presetSubtype="0" fill="hold" grpId="0" nodeType="afterEffect">
                                  <p:stCondLst>
                                    <p:cond delay="0"/>
                                  </p:stCondLst>
                                  <p:childTnLst>
                                    <p:set>
                                      <p:cBhvr>
                                        <p:cTn id="175" dur="1" fill="hold">
                                          <p:stCondLst>
                                            <p:cond delay="0"/>
                                          </p:stCondLst>
                                        </p:cTn>
                                        <p:tgtEl>
                                          <p:spTgt spid="93"/>
                                        </p:tgtEl>
                                        <p:attrNameLst>
                                          <p:attrName>style.visibility</p:attrName>
                                        </p:attrNameLst>
                                      </p:cBhvr>
                                      <p:to>
                                        <p:strVal val="visible"/>
                                      </p:to>
                                    </p:set>
                                    <p:animEffect transition="in" filter="fade">
                                      <p:cBhvr>
                                        <p:cTn id="17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39" grpId="0" animBg="1"/>
      <p:bldP spid="39" grpId="1" animBg="1"/>
      <p:bldP spid="40" grpId="0" animBg="1"/>
      <p:bldP spid="40" grpId="1" animBg="1"/>
      <p:bldP spid="45" grpId="0" animBg="1"/>
      <p:bldP spid="45" grpId="1" animBg="1"/>
      <p:bldP spid="47" grpId="0" animBg="1"/>
      <p:bldP spid="47" grpId="1" animBg="1"/>
      <p:bldP spid="48" grpId="0"/>
      <p:bldP spid="48" grpId="1"/>
      <p:bldP spid="49" grpId="0"/>
      <p:bldP spid="49" grpId="1"/>
      <p:bldP spid="50" grpId="0" animBg="1"/>
      <p:bldP spid="50" grpId="1" animBg="1"/>
      <p:bldP spid="51" grpId="0" build="allAtOnce"/>
      <p:bldP spid="51" grpId="1" build="allAtOnce"/>
      <p:bldP spid="51" grpId="2" build="allAtOnce"/>
      <p:bldP spid="51" grpId="3" build="allAtOnce"/>
      <p:bldP spid="51" grpId="4" build="allAtOnce"/>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a:xfrm>
            <a:off x="5257800" y="5029199"/>
            <a:ext cx="3429000" cy="1371600"/>
          </a:xfrm>
          <a:prstGeom prst="roundRect">
            <a:avLst/>
          </a:prstGeom>
          <a:gradFill>
            <a:gsLst>
              <a:gs pos="0">
                <a:srgbClr val="FF0000">
                  <a:alpha val="50000"/>
                </a:srgbClr>
              </a:gs>
              <a:gs pos="50000">
                <a:schemeClr val="bg1"/>
              </a:gs>
            </a:gsLst>
            <a:lin ang="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ounded Rectangle 38"/>
          <p:cNvSpPr/>
          <p:nvPr/>
        </p:nvSpPr>
        <p:spPr bwMode="auto">
          <a:xfrm>
            <a:off x="5260904" y="460304"/>
            <a:ext cx="3429000" cy="2057400"/>
          </a:xfrm>
          <a:prstGeom prst="roundRect">
            <a:avLst/>
          </a:prstGeom>
          <a:gradFill>
            <a:gsLst>
              <a:gs pos="0">
                <a:srgbClr val="FF0000">
                  <a:alpha val="50000"/>
                </a:srgbClr>
              </a:gs>
              <a:gs pos="50000">
                <a:schemeClr val="bg1"/>
              </a:gs>
            </a:gsLst>
            <a:lin ang="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ounded Rectangle 39"/>
          <p:cNvSpPr/>
          <p:nvPr/>
        </p:nvSpPr>
        <p:spPr bwMode="auto">
          <a:xfrm>
            <a:off x="5260904" y="2746304"/>
            <a:ext cx="3429000" cy="2057400"/>
          </a:xfrm>
          <a:prstGeom prst="roundRect">
            <a:avLst/>
          </a:prstGeom>
          <a:gradFill>
            <a:gsLst>
              <a:gs pos="0">
                <a:srgbClr val="FF0000">
                  <a:alpha val="50000"/>
                </a:srgbClr>
              </a:gs>
              <a:gs pos="50000">
                <a:schemeClr val="bg1"/>
              </a:gs>
            </a:gsLst>
            <a:lin ang="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Rounded Rectangle 40"/>
          <p:cNvSpPr/>
          <p:nvPr/>
        </p:nvSpPr>
        <p:spPr>
          <a:xfrm>
            <a:off x="5260904" y="5032303"/>
            <a:ext cx="3429000" cy="1371600"/>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ounded Rectangle 41"/>
          <p:cNvSpPr/>
          <p:nvPr/>
        </p:nvSpPr>
        <p:spPr bwMode="auto">
          <a:xfrm>
            <a:off x="5257800" y="457200"/>
            <a:ext cx="3429000" cy="2057400"/>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Rounded Rectangle 42"/>
          <p:cNvSpPr/>
          <p:nvPr/>
        </p:nvSpPr>
        <p:spPr bwMode="auto">
          <a:xfrm>
            <a:off x="5257800" y="2743200"/>
            <a:ext cx="3429000" cy="2057400"/>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Rounded Rectangle 43"/>
          <p:cNvSpPr/>
          <p:nvPr/>
        </p:nvSpPr>
        <p:spPr bwMode="auto">
          <a:xfrm>
            <a:off x="455699" y="3546371"/>
            <a:ext cx="3429000" cy="2862072"/>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ounded Rectangle 44"/>
          <p:cNvSpPr/>
          <p:nvPr/>
        </p:nvSpPr>
        <p:spPr bwMode="auto">
          <a:xfrm>
            <a:off x="457200" y="3547872"/>
            <a:ext cx="3429001" cy="2862072"/>
          </a:xfrm>
          <a:prstGeom prst="roundRect">
            <a:avLst/>
          </a:prstGeom>
          <a:gradFill>
            <a:gsLst>
              <a:gs pos="0">
                <a:srgbClr val="0070C0">
                  <a:alpha val="50000"/>
                </a:srgbClr>
              </a:gs>
              <a:gs pos="50000">
                <a:schemeClr val="bg1"/>
              </a:gs>
            </a:gsLst>
            <a:lin ang="1080000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ounded Rectangle 45"/>
          <p:cNvSpPr/>
          <p:nvPr/>
        </p:nvSpPr>
        <p:spPr bwMode="auto">
          <a:xfrm>
            <a:off x="455698" y="455699"/>
            <a:ext cx="3429001" cy="2862072"/>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Rounded Rectangle 46"/>
          <p:cNvSpPr/>
          <p:nvPr/>
        </p:nvSpPr>
        <p:spPr bwMode="auto">
          <a:xfrm>
            <a:off x="457199" y="457200"/>
            <a:ext cx="3429000" cy="2862072"/>
          </a:xfrm>
          <a:prstGeom prst="roundRect">
            <a:avLst/>
          </a:prstGeom>
          <a:gradFill>
            <a:gsLst>
              <a:gs pos="0">
                <a:srgbClr val="0070C0">
                  <a:alpha val="50000"/>
                </a:srgbClr>
              </a:gs>
              <a:gs pos="50000">
                <a:schemeClr val="bg1"/>
              </a:gs>
            </a:gsLst>
            <a:lin ang="1080000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TextBox 5"/>
          <p:cNvSpPr txBox="1">
            <a:spLocks noChangeArrowheads="1"/>
          </p:cNvSpPr>
          <p:nvPr/>
        </p:nvSpPr>
        <p:spPr bwMode="auto">
          <a:xfrm>
            <a:off x="1720533" y="3271869"/>
            <a:ext cx="939621" cy="3088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2042" tIns="31021" rIns="62042" bIns="310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sz="1600" dirty="0">
                <a:latin typeface="Calibri" pitchFamily="34" charset="0"/>
              </a:rPr>
              <a:t>Reactants</a:t>
            </a:r>
          </a:p>
        </p:txBody>
      </p:sp>
      <p:sp>
        <p:nvSpPr>
          <p:cNvPr id="49" name="TextBox 6"/>
          <p:cNvSpPr txBox="1">
            <a:spLocks noChangeArrowheads="1"/>
          </p:cNvSpPr>
          <p:nvPr/>
        </p:nvSpPr>
        <p:spPr bwMode="auto">
          <a:xfrm>
            <a:off x="6446214" y="4793810"/>
            <a:ext cx="859343" cy="308869"/>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none" lIns="62042" tIns="31021" rIns="62042" bIns="310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sz="1600" dirty="0">
                <a:latin typeface="Calibri" pitchFamily="34" charset="0"/>
              </a:rPr>
              <a:t>Products</a:t>
            </a:r>
          </a:p>
        </p:txBody>
      </p:sp>
      <p:sp>
        <p:nvSpPr>
          <p:cNvPr id="50" name="AutoShape 2"/>
          <p:cNvSpPr>
            <a:spLocks noChangeArrowheads="1"/>
          </p:cNvSpPr>
          <p:nvPr/>
        </p:nvSpPr>
        <p:spPr bwMode="auto">
          <a:xfrm>
            <a:off x="3962499" y="2350322"/>
            <a:ext cx="1143000" cy="1691640"/>
          </a:xfrm>
          <a:prstGeom prst="rightArrow">
            <a:avLst>
              <a:gd name="adj1" fmla="val 65889"/>
              <a:gd name="adj2" fmla="val 38319"/>
            </a:avLst>
          </a:prstGeom>
          <a:solidFill>
            <a:schemeClr val="bg1"/>
          </a:solidFill>
          <a:ln w="76200">
            <a:solidFill>
              <a:schemeClr val="tx1"/>
            </a:solidFill>
            <a:round/>
            <a:headEnd/>
            <a:tailEnd/>
          </a:ln>
        </p:spPr>
        <p:txBody>
          <a:bodyPr lIns="62042" tIns="31021" rIns="62042" bIns="31021"/>
          <a:lstStyle/>
          <a:p>
            <a:endParaRPr lang="en-US">
              <a:solidFill>
                <a:srgbClr val="000000"/>
              </a:solidFill>
              <a:latin typeface="Calibri" pitchFamily="34" charset="0"/>
            </a:endParaRPr>
          </a:p>
        </p:txBody>
      </p:sp>
      <p:sp>
        <p:nvSpPr>
          <p:cNvPr id="72" name="TextBox 8"/>
          <p:cNvSpPr txBox="1">
            <a:spLocks noChangeArrowheads="1"/>
          </p:cNvSpPr>
          <p:nvPr/>
        </p:nvSpPr>
        <p:spPr bwMode="auto">
          <a:xfrm>
            <a:off x="4003417" y="3515468"/>
            <a:ext cx="832221" cy="1857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2042" tIns="31021" rIns="62042" bIns="310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sz="800" dirty="0">
                <a:latin typeface="Calibri" pitchFamily="34" charset="0"/>
              </a:rPr>
              <a:t>Chemical change</a:t>
            </a:r>
          </a:p>
        </p:txBody>
      </p:sp>
      <p:pic>
        <p:nvPicPr>
          <p:cNvPr id="73" name="Picture 3"/>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3517647" y="2735008"/>
            <a:ext cx="1233775" cy="575999"/>
          </a:xfrm>
          <a:prstGeom prst="rect">
            <a:avLst/>
          </a:prstGeom>
          <a:noFill/>
          <a:extLst>
            <a:ext uri="{909E8E84-426E-40dd-AFC4-6F175D3DCCD1}">
              <a14:hiddenFill xmlns:a14="http://schemas.microsoft.com/office/drawing/2010/main" xmlns="">
                <a:solidFill>
                  <a:srgbClr val="FFFFFF"/>
                </a:solidFill>
              </a14:hiddenFill>
            </a:ext>
          </a:extLst>
        </p:spPr>
      </p:pic>
      <p:pic>
        <p:nvPicPr>
          <p:cNvPr id="74" name="Picture 3"/>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3327925" y="3196142"/>
            <a:ext cx="1233775" cy="575999"/>
          </a:xfrm>
          <a:prstGeom prst="rect">
            <a:avLst/>
          </a:prstGeom>
          <a:noFill/>
          <a:extLst>
            <a:ext uri="{909E8E84-426E-40dd-AFC4-6F175D3DCCD1}">
              <a14:hiddenFill xmlns:a14="http://schemas.microsoft.com/office/drawing/2010/main" xmlns="">
                <a:solidFill>
                  <a:srgbClr val="FFFFFF"/>
                </a:solidFill>
              </a14:hiddenFill>
            </a:ext>
          </a:extLst>
        </p:spPr>
      </p:pic>
      <p:pic>
        <p:nvPicPr>
          <p:cNvPr id="75" name="Picture 3"/>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3287793" y="3683894"/>
            <a:ext cx="1233775" cy="575999"/>
          </a:xfrm>
          <a:prstGeom prst="rect">
            <a:avLst/>
          </a:prstGeom>
          <a:noFill/>
          <a:extLst>
            <a:ext uri="{909E8E84-426E-40dd-AFC4-6F175D3DCCD1}">
              <a14:hiddenFill xmlns:a14="http://schemas.microsoft.com/office/drawing/2010/main" xmlns="">
                <a:solidFill>
                  <a:srgbClr val="FFFFFF"/>
                </a:solidFill>
              </a14:hiddenFill>
            </a:ext>
          </a:extLst>
        </p:spPr>
      </p:pic>
      <p:pic>
        <p:nvPicPr>
          <p:cNvPr id="76" name="Picture 2"/>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3205778" y="1809880"/>
            <a:ext cx="1882664" cy="554666"/>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77" name="Picture 2"/>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3571353" y="2293079"/>
            <a:ext cx="1882664" cy="554666"/>
          </a:xfrm>
          <a:prstGeom prst="rect">
            <a:avLst/>
          </a:prstGeom>
          <a:noFill/>
          <a:extLst>
            <a:ext uri="{909E8E84-426E-40dd-AFC4-6F175D3DCCD1}">
              <a14:hiddenFill xmlns:a14="http://schemas.microsoft.com/office/drawing/2010/main" xmlns="">
                <a:solidFill>
                  <a:srgbClr val="FFFFFF"/>
                </a:solidFill>
              </a14:hiddenFill>
            </a:ext>
          </a:extLst>
        </p:spPr>
      </p:pic>
      <p:pic>
        <p:nvPicPr>
          <p:cNvPr id="78" name="Picture 24"/>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917214" y="1278940"/>
            <a:ext cx="2250520" cy="1373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9" name="Picture 25"/>
          <p:cNvPicPr>
            <a:picLocks noChangeAspect="1" noChangeArrowheads="1"/>
          </p:cNvPicPr>
          <p:nvPr/>
        </p:nvPicPr>
        <p:blipFill>
          <a:blip r:embed="rId6" cstate="print">
            <a:extLst>
              <a:ext uri="{28A0092B-C50C-407E-A947-70E740481C1C}">
                <a14:useLocalDpi xmlns:a14="http://schemas.microsoft.com/office/drawing/2010/main"/>
              </a:ext>
            </a:extLst>
          </a:blip>
          <a:stretch>
            <a:fillRect/>
          </a:stretch>
        </p:blipFill>
        <p:spPr bwMode="auto">
          <a:xfrm>
            <a:off x="630957" y="4098935"/>
            <a:ext cx="554818" cy="1052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0" name="Picture 26"/>
          <p:cNvPicPr>
            <a:picLocks noChangeAspect="1" noChangeArrowheads="1"/>
          </p:cNvPicPr>
          <p:nvPr/>
        </p:nvPicPr>
        <p:blipFill>
          <a:blip r:embed="rId6" cstate="print">
            <a:extLst>
              <a:ext uri="{28A0092B-C50C-407E-A947-70E740481C1C}">
                <a14:useLocalDpi xmlns:a14="http://schemas.microsoft.com/office/drawing/2010/main"/>
              </a:ext>
            </a:extLst>
          </a:blip>
          <a:stretch>
            <a:fillRect/>
          </a:stretch>
        </p:blipFill>
        <p:spPr bwMode="auto">
          <a:xfrm>
            <a:off x="1349778" y="4527839"/>
            <a:ext cx="554818" cy="1052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 name="Picture 27"/>
          <p:cNvPicPr>
            <a:picLocks noChangeAspect="1" noChangeArrowheads="1"/>
          </p:cNvPicPr>
          <p:nvPr/>
        </p:nvPicPr>
        <p:blipFill>
          <a:blip r:embed="rId6" cstate="print">
            <a:extLst>
              <a:ext uri="{28A0092B-C50C-407E-A947-70E740481C1C}">
                <a14:useLocalDpi xmlns:a14="http://schemas.microsoft.com/office/drawing/2010/main"/>
              </a:ext>
            </a:extLst>
          </a:blip>
          <a:stretch>
            <a:fillRect/>
          </a:stretch>
        </p:blipFill>
        <p:spPr bwMode="auto">
          <a:xfrm>
            <a:off x="1959176" y="4373405"/>
            <a:ext cx="554818" cy="1052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 name="TextBox 10"/>
          <p:cNvSpPr txBox="1">
            <a:spLocks noChangeArrowheads="1"/>
          </p:cNvSpPr>
          <p:nvPr/>
        </p:nvSpPr>
        <p:spPr bwMode="auto">
          <a:xfrm>
            <a:off x="1720533" y="3023186"/>
            <a:ext cx="902334" cy="369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dirty="0">
                <a:latin typeface="Calibri" pitchFamily="34" charset="0"/>
              </a:rPr>
              <a:t>Ethanol</a:t>
            </a:r>
          </a:p>
        </p:txBody>
      </p:sp>
      <p:sp>
        <p:nvSpPr>
          <p:cNvPr id="83" name="TextBox 15"/>
          <p:cNvSpPr txBox="1">
            <a:spLocks noChangeArrowheads="1"/>
          </p:cNvSpPr>
          <p:nvPr/>
        </p:nvSpPr>
        <p:spPr bwMode="auto">
          <a:xfrm>
            <a:off x="1599195" y="6123028"/>
            <a:ext cx="886558" cy="369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dirty="0">
                <a:latin typeface="Calibri" pitchFamily="34" charset="0"/>
              </a:rPr>
              <a:t>Oxygen</a:t>
            </a:r>
          </a:p>
        </p:txBody>
      </p:sp>
      <p:sp>
        <p:nvSpPr>
          <p:cNvPr id="84" name="TextBox 23"/>
          <p:cNvSpPr txBox="1">
            <a:spLocks noChangeArrowheads="1"/>
          </p:cNvSpPr>
          <p:nvPr/>
        </p:nvSpPr>
        <p:spPr bwMode="auto">
          <a:xfrm>
            <a:off x="6488500" y="4530301"/>
            <a:ext cx="774773" cy="369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dirty="0">
                <a:latin typeface="Calibri" pitchFamily="34" charset="0"/>
              </a:rPr>
              <a:t>Water</a:t>
            </a:r>
          </a:p>
        </p:txBody>
      </p:sp>
      <p:sp>
        <p:nvSpPr>
          <p:cNvPr id="85" name="TextBox 26"/>
          <p:cNvSpPr txBox="1">
            <a:spLocks noChangeArrowheads="1"/>
          </p:cNvSpPr>
          <p:nvPr/>
        </p:nvSpPr>
        <p:spPr bwMode="auto">
          <a:xfrm>
            <a:off x="5776542" y="6124040"/>
            <a:ext cx="2198687"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dirty="0">
                <a:latin typeface="Calibri" pitchFamily="34" charset="0"/>
              </a:rPr>
              <a:t>Heat and light energy</a:t>
            </a:r>
          </a:p>
        </p:txBody>
      </p:sp>
      <p:sp>
        <p:nvSpPr>
          <p:cNvPr id="86" name="TextBox 18"/>
          <p:cNvSpPr txBox="1">
            <a:spLocks noChangeArrowheads="1"/>
          </p:cNvSpPr>
          <p:nvPr/>
        </p:nvSpPr>
        <p:spPr bwMode="auto">
          <a:xfrm>
            <a:off x="6065146" y="2232875"/>
            <a:ext cx="1621480" cy="340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a:latin typeface="Calibri" pitchFamily="34" charset="0"/>
              </a:rPr>
              <a:t>Carbon Dioxide</a:t>
            </a:r>
          </a:p>
        </p:txBody>
      </p:sp>
      <p:pic>
        <p:nvPicPr>
          <p:cNvPr id="87" name="Picture 51"/>
          <p:cNvPicPr>
            <a:picLocks noChangeAspect="1" noChangeArrowheads="1"/>
          </p:cNvPicPr>
          <p:nvPr/>
        </p:nvPicPr>
        <p:blipFill>
          <a:blip r:embed="rId7" cstate="print">
            <a:extLst>
              <a:ext uri="{28A0092B-C50C-407E-A947-70E740481C1C}">
                <a14:useLocalDpi xmlns:a14="http://schemas.microsoft.com/office/drawing/2010/main"/>
              </a:ext>
            </a:extLst>
          </a:blip>
          <a:stretch>
            <a:fillRect/>
          </a:stretch>
        </p:blipFill>
        <p:spPr bwMode="auto">
          <a:xfrm>
            <a:off x="4581999" y="2664360"/>
            <a:ext cx="684950" cy="66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8" name="Picture 51"/>
          <p:cNvPicPr>
            <a:picLocks noChangeAspect="1" noChangeArrowheads="1"/>
          </p:cNvPicPr>
          <p:nvPr/>
        </p:nvPicPr>
        <p:blipFill>
          <a:blip r:embed="rId7" cstate="print">
            <a:extLst>
              <a:ext uri="{28A0092B-C50C-407E-A947-70E740481C1C}">
                <a14:useLocalDpi xmlns:a14="http://schemas.microsoft.com/office/drawing/2010/main"/>
              </a:ext>
            </a:extLst>
          </a:blip>
          <a:stretch>
            <a:fillRect/>
          </a:stretch>
        </p:blipFill>
        <p:spPr bwMode="auto">
          <a:xfrm>
            <a:off x="5148520" y="3043716"/>
            <a:ext cx="684950" cy="66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9" name="Picture 51"/>
          <p:cNvPicPr>
            <a:picLocks noChangeAspect="1" noChangeArrowheads="1"/>
          </p:cNvPicPr>
          <p:nvPr/>
        </p:nvPicPr>
        <p:blipFill>
          <a:blip r:embed="rId7" cstate="print">
            <a:extLst>
              <a:ext uri="{28A0092B-C50C-407E-A947-70E740481C1C}">
                <a14:useLocalDpi xmlns:a14="http://schemas.microsoft.com/office/drawing/2010/main"/>
              </a:ext>
            </a:extLst>
          </a:blip>
          <a:stretch>
            <a:fillRect/>
          </a:stretch>
        </p:blipFill>
        <p:spPr bwMode="auto">
          <a:xfrm>
            <a:off x="4493163" y="3147913"/>
            <a:ext cx="684950" cy="66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0" name="Picture 51"/>
          <p:cNvPicPr>
            <a:picLocks noChangeAspect="1" noChangeArrowheads="1"/>
          </p:cNvPicPr>
          <p:nvPr/>
        </p:nvPicPr>
        <p:blipFill>
          <a:blip r:embed="rId7" cstate="print">
            <a:extLst>
              <a:ext uri="{28A0092B-C50C-407E-A947-70E740481C1C}">
                <a14:useLocalDpi xmlns:a14="http://schemas.microsoft.com/office/drawing/2010/main"/>
              </a:ext>
            </a:extLst>
          </a:blip>
          <a:stretch>
            <a:fillRect/>
          </a:stretch>
        </p:blipFill>
        <p:spPr bwMode="auto">
          <a:xfrm>
            <a:off x="4712376" y="3515468"/>
            <a:ext cx="684950" cy="66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1" name="Picture 51"/>
          <p:cNvPicPr>
            <a:picLocks noChangeAspect="1" noChangeArrowheads="1"/>
          </p:cNvPicPr>
          <p:nvPr/>
        </p:nvPicPr>
        <p:blipFill>
          <a:blip r:embed="rId7" cstate="print">
            <a:extLst>
              <a:ext uri="{28A0092B-C50C-407E-A947-70E740481C1C}">
                <a14:useLocalDpi xmlns:a14="http://schemas.microsoft.com/office/drawing/2010/main"/>
              </a:ext>
            </a:extLst>
          </a:blip>
          <a:stretch>
            <a:fillRect/>
          </a:stretch>
        </p:blipFill>
        <p:spPr bwMode="auto">
          <a:xfrm>
            <a:off x="4267775" y="3641694"/>
            <a:ext cx="684950" cy="66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 name="Picture 51"/>
          <p:cNvPicPr>
            <a:picLocks noChangeAspect="1" noChangeArrowheads="1"/>
          </p:cNvPicPr>
          <p:nvPr/>
        </p:nvPicPr>
        <p:blipFill>
          <a:blip r:embed="rId7" cstate="print">
            <a:extLst>
              <a:ext uri="{28A0092B-C50C-407E-A947-70E740481C1C}">
                <a14:useLocalDpi xmlns:a14="http://schemas.microsoft.com/office/drawing/2010/main"/>
              </a:ext>
            </a:extLst>
          </a:blip>
          <a:stretch>
            <a:fillRect/>
          </a:stretch>
        </p:blipFill>
        <p:spPr bwMode="auto">
          <a:xfrm>
            <a:off x="5050005" y="2641301"/>
            <a:ext cx="684950" cy="66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 name="Title 1"/>
          <p:cNvSpPr txBox="1">
            <a:spLocks/>
          </p:cNvSpPr>
          <p:nvPr/>
        </p:nvSpPr>
        <p:spPr>
          <a:xfrm>
            <a:off x="3145198" y="594686"/>
            <a:ext cx="2879003" cy="1096628"/>
          </a:xfrm>
          <a:prstGeom prst="rect">
            <a:avLst/>
          </a:prstGeom>
          <a:gradFill>
            <a:gsLst>
              <a:gs pos="0">
                <a:srgbClr val="4C6D65">
                  <a:alpha val="75000"/>
                </a:srgbClr>
              </a:gs>
              <a:gs pos="100000">
                <a:schemeClr val="bg1">
                  <a:lumMod val="85000"/>
                </a:schemeClr>
              </a:gs>
            </a:gsLst>
            <a:lin ang="5400000" scaled="0"/>
          </a:gradFill>
          <a:ln>
            <a:solidFill>
              <a:srgbClr val="18453B"/>
            </a:solidFill>
          </a:ln>
        </p:spPr>
        <p:txBody>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sz="2000" b="1" dirty="0">
                <a:latin typeface="Arial" charset="0"/>
                <a:cs typeface="Arial" charset="0"/>
              </a:rPr>
              <a:t>What happens </a:t>
            </a:r>
            <a:br>
              <a:rPr lang="en-US" sz="2000" b="1" dirty="0">
                <a:latin typeface="Arial" charset="0"/>
                <a:cs typeface="Arial" charset="0"/>
              </a:rPr>
            </a:br>
            <a:r>
              <a:rPr lang="en-US" sz="2000" b="1" dirty="0">
                <a:latin typeface="Arial" charset="0"/>
                <a:cs typeface="Arial" charset="0"/>
              </a:rPr>
              <a:t>to oxygen atoms</a:t>
            </a:r>
            <a:br>
              <a:rPr lang="en-US" sz="2000" b="1" dirty="0">
                <a:latin typeface="Arial" charset="0"/>
                <a:cs typeface="Arial" charset="0"/>
              </a:rPr>
            </a:br>
            <a:r>
              <a:rPr lang="en-US" sz="2000" b="1" dirty="0">
                <a:latin typeface="Arial" charset="0"/>
                <a:cs typeface="Arial" charset="0"/>
              </a:rPr>
              <a:t>when ethanol burns?</a:t>
            </a:r>
          </a:p>
        </p:txBody>
      </p:sp>
      <p:sp>
        <p:nvSpPr>
          <p:cNvPr id="71" name="Title 1"/>
          <p:cNvSpPr txBox="1">
            <a:spLocks/>
          </p:cNvSpPr>
          <p:nvPr/>
        </p:nvSpPr>
        <p:spPr>
          <a:xfrm>
            <a:off x="3493008" y="5102679"/>
            <a:ext cx="2176272" cy="1205511"/>
          </a:xfrm>
          <a:prstGeom prst="rect">
            <a:avLst/>
          </a:prstGeom>
          <a:gradFill>
            <a:gsLst>
              <a:gs pos="0">
                <a:srgbClr val="4C6D65">
                  <a:alpha val="75000"/>
                </a:srgbClr>
              </a:gs>
              <a:gs pos="100000">
                <a:schemeClr val="bg1">
                  <a:lumMod val="85000"/>
                </a:schemeClr>
              </a:gs>
            </a:gsLst>
            <a:lin ang="5400000" scaled="0"/>
          </a:gradFill>
          <a:ln>
            <a:solidFill>
              <a:srgbClr val="18453B"/>
            </a:solidFill>
          </a:ln>
        </p:spPr>
        <p:txBody>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sz="1800" dirty="0">
                <a:latin typeface="Arial" charset="0"/>
                <a:cs typeface="Arial" charset="0"/>
              </a:rPr>
              <a:t>Oxygen atoms become part of carbon dioxide and water molecules.</a:t>
            </a:r>
          </a:p>
        </p:txBody>
      </p:sp>
      <p:sp>
        <p:nvSpPr>
          <p:cNvPr id="2" name="Slide Number Placeholder 1">
            <a:extLst>
              <a:ext uri="{FF2B5EF4-FFF2-40B4-BE49-F238E27FC236}">
                <a16:creationId xmlns:a16="http://schemas.microsoft.com/office/drawing/2014/main" id="{971C237D-2F74-4DC8-BDC1-E1B5DF3F4CC3}"/>
              </a:ext>
            </a:extLst>
          </p:cNvPr>
          <p:cNvSpPr>
            <a:spLocks noGrp="1"/>
          </p:cNvSpPr>
          <p:nvPr>
            <p:ph type="sldNum" sz="quarter" idx="12"/>
          </p:nvPr>
        </p:nvSpPr>
        <p:spPr/>
        <p:txBody>
          <a:bodyPr/>
          <a:lstStyle/>
          <a:p>
            <a:fld id="{D3A1C050-F6FE-0E43-A9D0-F8EEADE3D1E4}" type="slidenum">
              <a:rPr lang="en-US" smtClean="0"/>
              <a:pPr/>
              <a:t>16</a:t>
            </a:fld>
            <a:endParaRPr lang="en-US"/>
          </a:p>
        </p:txBody>
      </p:sp>
    </p:spTree>
    <p:extLst>
      <p:ext uri="{BB962C8B-B14F-4D97-AF65-F5344CB8AC3E}">
        <p14:creationId xmlns:p14="http://schemas.microsoft.com/office/powerpoint/2010/main" val="395022330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07 0.00162 L 0.24879 0.08535 " pathEditMode="relative" rAng="0" ptsTypes="AA">
                                      <p:cBhvr>
                                        <p:cTn id="6" dur="2000" fill="hold"/>
                                        <p:tgtEl>
                                          <p:spTgt spid="78"/>
                                        </p:tgtEl>
                                        <p:attrNameLst>
                                          <p:attrName>ppt_x</p:attrName>
                                          <p:attrName>ppt_y</p:attrName>
                                        </p:attrNameLst>
                                      </p:cBhvr>
                                      <p:rCtr x="12396" y="4187"/>
                                    </p:animMotion>
                                  </p:childTnLst>
                                </p:cTn>
                              </p:par>
                              <p:par>
                                <p:cTn id="7" presetID="42" presetClass="path" presetSubtype="0" accel="50000" decel="50000" fill="hold" nodeType="withEffect">
                                  <p:stCondLst>
                                    <p:cond delay="0"/>
                                  </p:stCondLst>
                                  <p:childTnLst>
                                    <p:animMotion origin="layout" path="M -1.38889E-6 4.44444E-6 L 0.3033 -0.19237 " pathEditMode="relative" rAng="0" ptsTypes="AA">
                                      <p:cBhvr>
                                        <p:cTn id="8" dur="2000" fill="hold"/>
                                        <p:tgtEl>
                                          <p:spTgt spid="80"/>
                                        </p:tgtEl>
                                        <p:attrNameLst>
                                          <p:attrName>ppt_x</p:attrName>
                                          <p:attrName>ppt_y</p:attrName>
                                        </p:attrNameLst>
                                      </p:cBhvr>
                                      <p:rCtr x="15156" y="-9630"/>
                                    </p:animMotion>
                                  </p:childTnLst>
                                </p:cTn>
                              </p:par>
                              <p:par>
                                <p:cTn id="9" presetID="42" presetClass="path" presetSubtype="0" accel="50000" decel="50000" fill="hold" nodeType="withEffect">
                                  <p:stCondLst>
                                    <p:cond delay="0"/>
                                  </p:stCondLst>
                                  <p:childTnLst>
                                    <p:animMotion origin="layout" path="M 1.94444E-6 -1.85185E-6 L 0.33871 -0.16134 " pathEditMode="relative" rAng="0" ptsTypes="AA">
                                      <p:cBhvr>
                                        <p:cTn id="10" dur="2000" fill="hold"/>
                                        <p:tgtEl>
                                          <p:spTgt spid="81"/>
                                        </p:tgtEl>
                                        <p:attrNameLst>
                                          <p:attrName>ppt_x</p:attrName>
                                          <p:attrName>ppt_y</p:attrName>
                                        </p:attrNameLst>
                                      </p:cBhvr>
                                      <p:rCtr x="16927" y="-8079"/>
                                    </p:animMotion>
                                  </p:childTnLst>
                                </p:cTn>
                              </p:par>
                              <p:par>
                                <p:cTn id="11" presetID="0" presetClass="path" presetSubtype="0" accel="50000" decel="50000" fill="hold" nodeType="withEffect">
                                  <p:stCondLst>
                                    <p:cond delay="0"/>
                                  </p:stCondLst>
                                  <p:childTnLst>
                                    <p:animMotion origin="layout" path="M 0 0 L 0.30591 -0.12662 " pathEditMode="relative" ptsTypes="AA">
                                      <p:cBhvr>
                                        <p:cTn id="12" dur="2000" fill="hold"/>
                                        <p:tgtEl>
                                          <p:spTgt spid="79"/>
                                        </p:tgtEl>
                                        <p:attrNameLst>
                                          <p:attrName>ppt_x</p:attrName>
                                          <p:attrName>ppt_y</p:attrName>
                                        </p:attrNameLst>
                                      </p:cBhvr>
                                    </p:animMotion>
                                  </p:childTnLst>
                                </p:cTn>
                              </p:par>
                              <p:par>
                                <p:cTn id="13" presetID="10" presetClass="entr"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2000"/>
                                        <p:tgtEl>
                                          <p:spTgt spid="4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2000"/>
                                        <p:tgtEl>
                                          <p:spTgt spid="4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2000"/>
                                        <p:tgtEl>
                                          <p:spTgt spid="4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2000"/>
                                        <p:tgtEl>
                                          <p:spTgt spid="3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2000"/>
                                        <p:tgtEl>
                                          <p:spTgt spid="39"/>
                                        </p:tgtEl>
                                      </p:cBhvr>
                                    </p:animEffect>
                                  </p:childTnLst>
                                </p:cTn>
                              </p:par>
                              <p:par>
                                <p:cTn id="28" presetID="6" presetClass="emph" presetSubtype="0" fill="hold" grpId="0" nodeType="withEffect">
                                  <p:stCondLst>
                                    <p:cond delay="0"/>
                                  </p:stCondLst>
                                  <p:childTnLst>
                                    <p:animScale>
                                      <p:cBhvr>
                                        <p:cTn id="29" dur="2000" fill="hold"/>
                                        <p:tgtEl>
                                          <p:spTgt spid="50"/>
                                        </p:tgtEl>
                                      </p:cBhvr>
                                      <p:by x="240000" y="240000"/>
                                    </p:animScale>
                                  </p:childTnLst>
                                </p:cTn>
                              </p:par>
                              <p:par>
                                <p:cTn id="30" presetID="7" presetClass="emph" presetSubtype="2" fill="hold" nodeType="withEffect">
                                  <p:stCondLst>
                                    <p:cond delay="0"/>
                                  </p:stCondLst>
                                  <p:childTnLst>
                                    <p:animClr clrSpc="rgb" dir="cw">
                                      <p:cBhvr>
                                        <p:cTn id="31" dur="2000" fill="hold"/>
                                        <p:tgtEl>
                                          <p:spTgt spid="50"/>
                                        </p:tgtEl>
                                        <p:attrNameLst>
                                          <p:attrName>stroke.color</p:attrName>
                                        </p:attrNameLst>
                                      </p:cBhvr>
                                      <p:to>
                                        <a:srgbClr val="00FF00"/>
                                      </p:to>
                                    </p:animClr>
                                    <p:set>
                                      <p:cBhvr>
                                        <p:cTn id="32" dur="2000" fill="hold"/>
                                        <p:tgtEl>
                                          <p:spTgt spid="50"/>
                                        </p:tgtEl>
                                        <p:attrNameLst>
                                          <p:attrName>stroke.on</p:attrName>
                                        </p:attrNameLst>
                                      </p:cBhvr>
                                      <p:to>
                                        <p:strVal val="true"/>
                                      </p:to>
                                    </p:set>
                                  </p:childTnLst>
                                </p:cTn>
                              </p:par>
                              <p:par>
                                <p:cTn id="33" presetID="3" presetClass="emph" presetSubtype="2" fill="hold" grpId="0" nodeType="withEffect">
                                  <p:stCondLst>
                                    <p:cond delay="0"/>
                                  </p:stCondLst>
                                  <p:childTnLst>
                                    <p:animClr clrSpc="rgb" dir="cw">
                                      <p:cBhvr override="childStyle">
                                        <p:cTn id="34" dur="2000" fill="hold"/>
                                        <p:tgtEl>
                                          <p:spTgt spid="48"/>
                                        </p:tgtEl>
                                        <p:attrNameLst>
                                          <p:attrName>style.color</p:attrName>
                                        </p:attrNameLst>
                                      </p:cBhvr>
                                      <p:to>
                                        <a:srgbClr val="0070C0"/>
                                      </p:to>
                                    </p:animClr>
                                  </p:childTnLst>
                                </p:cTn>
                              </p:par>
                              <p:par>
                                <p:cTn id="35" presetID="3" presetClass="emph" presetSubtype="2" fill="hold" grpId="0" nodeType="withEffect">
                                  <p:stCondLst>
                                    <p:cond delay="0"/>
                                  </p:stCondLst>
                                  <p:childTnLst>
                                    <p:animClr clrSpc="rgb" dir="cw">
                                      <p:cBhvr override="childStyle">
                                        <p:cTn id="36" dur="2000" fill="hold"/>
                                        <p:tgtEl>
                                          <p:spTgt spid="49"/>
                                        </p:tgtEl>
                                        <p:attrNameLst>
                                          <p:attrName>style.color</p:attrName>
                                        </p:attrNameLst>
                                      </p:cBhvr>
                                      <p:to>
                                        <a:srgbClr val="FF0000"/>
                                      </p:to>
                                    </p:animClr>
                                  </p:childTnLst>
                                </p:cTn>
                              </p:par>
                              <p:par>
                                <p:cTn id="37" presetID="6" presetClass="emph" presetSubtype="0" fill="hold" nodeType="withEffect">
                                  <p:stCondLst>
                                    <p:cond delay="0"/>
                                  </p:stCondLst>
                                  <p:childTnLst>
                                    <p:animScale>
                                      <p:cBhvr>
                                        <p:cTn id="38" dur="2000" fill="hold"/>
                                        <p:tgtEl>
                                          <p:spTgt spid="72">
                                            <p:txEl>
                                              <p:pRg st="0" end="0"/>
                                            </p:txEl>
                                          </p:spTgt>
                                        </p:tgtEl>
                                      </p:cBhvr>
                                      <p:by x="200000" y="200000"/>
                                    </p:animScale>
                                  </p:childTnLst>
                                </p:cTn>
                              </p:par>
                              <p:par>
                                <p:cTn id="39" presetID="0" presetClass="path" presetSubtype="0" fill="hold" grpId="0" nodeType="withEffect">
                                  <p:stCondLst>
                                    <p:cond delay="0"/>
                                  </p:stCondLst>
                                  <p:childTnLst>
                                    <p:animMotion origin="layout" path="M 2.22222E-6 4.07407E-6 L 2.22222E-6 0.09976 " pathEditMode="relative" rAng="0" ptsTypes="AA">
                                      <p:cBhvr>
                                        <p:cTn id="40" dur="2000" fill="hold"/>
                                        <p:tgtEl>
                                          <p:spTgt spid="72">
                                            <p:txEl>
                                              <p:pRg st="0" end="0"/>
                                            </p:txEl>
                                          </p:spTgt>
                                        </p:tgtEl>
                                        <p:attrNameLst>
                                          <p:attrName>ppt_x</p:attrName>
                                          <p:attrName>ppt_y</p:attrName>
                                        </p:attrNameLst>
                                      </p:cBhvr>
                                      <p:rCtr x="0" y="4977"/>
                                    </p:animMotion>
                                  </p:childTnLst>
                                </p:cTn>
                              </p:par>
                              <p:par>
                                <p:cTn id="41" presetID="3" presetClass="emph" presetSubtype="2" fill="hold" grpId="1" nodeType="withEffect">
                                  <p:stCondLst>
                                    <p:cond delay="0"/>
                                  </p:stCondLst>
                                  <p:childTnLst>
                                    <p:animClr clrSpc="rgb" dir="cw">
                                      <p:cBhvr override="childStyle">
                                        <p:cTn id="42" dur="2000" fill="hold"/>
                                        <p:tgtEl>
                                          <p:spTgt spid="72">
                                            <p:txEl>
                                              <p:pRg st="0" end="0"/>
                                            </p:txEl>
                                          </p:spTgt>
                                        </p:tgtEl>
                                        <p:attrNameLst>
                                          <p:attrName>style.color</p:attrName>
                                        </p:attrNameLst>
                                      </p:cBhvr>
                                      <p:to>
                                        <a:srgbClr val="00FF00"/>
                                      </p:to>
                                    </p:animClr>
                                  </p:childTnLst>
                                </p:cTn>
                              </p:par>
                            </p:childTnLst>
                          </p:cTn>
                        </p:par>
                        <p:par>
                          <p:cTn id="43" fill="hold">
                            <p:stCondLst>
                              <p:cond delay="2000"/>
                            </p:stCondLst>
                            <p:childTnLst>
                              <p:par>
                                <p:cTn id="44" presetID="10" presetClass="exit" presetSubtype="0" fill="hold" nodeType="afterEffect">
                                  <p:stCondLst>
                                    <p:cond delay="1000"/>
                                  </p:stCondLst>
                                  <p:childTnLst>
                                    <p:animEffect transition="out" filter="fade">
                                      <p:cBhvr>
                                        <p:cTn id="45" dur="1000"/>
                                        <p:tgtEl>
                                          <p:spTgt spid="78"/>
                                        </p:tgtEl>
                                      </p:cBhvr>
                                    </p:animEffect>
                                    <p:set>
                                      <p:cBhvr>
                                        <p:cTn id="46" dur="1" fill="hold">
                                          <p:stCondLst>
                                            <p:cond delay="999"/>
                                          </p:stCondLst>
                                        </p:cTn>
                                        <p:tgtEl>
                                          <p:spTgt spid="78"/>
                                        </p:tgtEl>
                                        <p:attrNameLst>
                                          <p:attrName>style.visibility</p:attrName>
                                        </p:attrNameLst>
                                      </p:cBhvr>
                                      <p:to>
                                        <p:strVal val="hidden"/>
                                      </p:to>
                                    </p:set>
                                  </p:childTnLst>
                                </p:cTn>
                              </p:par>
                              <p:par>
                                <p:cTn id="47" presetID="10" presetClass="exit" presetSubtype="0" fill="hold" nodeType="withEffect">
                                  <p:stCondLst>
                                    <p:cond delay="1000"/>
                                  </p:stCondLst>
                                  <p:childTnLst>
                                    <p:animEffect transition="out" filter="fade">
                                      <p:cBhvr>
                                        <p:cTn id="48" dur="1000"/>
                                        <p:tgtEl>
                                          <p:spTgt spid="80"/>
                                        </p:tgtEl>
                                      </p:cBhvr>
                                    </p:animEffect>
                                    <p:set>
                                      <p:cBhvr>
                                        <p:cTn id="49" dur="1" fill="hold">
                                          <p:stCondLst>
                                            <p:cond delay="999"/>
                                          </p:stCondLst>
                                        </p:cTn>
                                        <p:tgtEl>
                                          <p:spTgt spid="80"/>
                                        </p:tgtEl>
                                        <p:attrNameLst>
                                          <p:attrName>style.visibility</p:attrName>
                                        </p:attrNameLst>
                                      </p:cBhvr>
                                      <p:to>
                                        <p:strVal val="hidden"/>
                                      </p:to>
                                    </p:set>
                                  </p:childTnLst>
                                </p:cTn>
                              </p:par>
                              <p:par>
                                <p:cTn id="50" presetID="10" presetClass="exit" presetSubtype="0" fill="hold" nodeType="withEffect">
                                  <p:stCondLst>
                                    <p:cond delay="1000"/>
                                  </p:stCondLst>
                                  <p:childTnLst>
                                    <p:animEffect transition="out" filter="fade">
                                      <p:cBhvr>
                                        <p:cTn id="51" dur="1000"/>
                                        <p:tgtEl>
                                          <p:spTgt spid="81"/>
                                        </p:tgtEl>
                                      </p:cBhvr>
                                    </p:animEffect>
                                    <p:set>
                                      <p:cBhvr>
                                        <p:cTn id="52" dur="1" fill="hold">
                                          <p:stCondLst>
                                            <p:cond delay="999"/>
                                          </p:stCondLst>
                                        </p:cTn>
                                        <p:tgtEl>
                                          <p:spTgt spid="81"/>
                                        </p:tgtEl>
                                        <p:attrNameLst>
                                          <p:attrName>style.visibility</p:attrName>
                                        </p:attrNameLst>
                                      </p:cBhvr>
                                      <p:to>
                                        <p:strVal val="hidden"/>
                                      </p:to>
                                    </p:set>
                                  </p:childTnLst>
                                </p:cTn>
                              </p:par>
                              <p:par>
                                <p:cTn id="53" presetID="10" presetClass="exit" presetSubtype="0" fill="hold" nodeType="withEffect">
                                  <p:stCondLst>
                                    <p:cond delay="1000"/>
                                  </p:stCondLst>
                                  <p:childTnLst>
                                    <p:animEffect transition="out" filter="fade">
                                      <p:cBhvr>
                                        <p:cTn id="54" dur="1000"/>
                                        <p:tgtEl>
                                          <p:spTgt spid="79"/>
                                        </p:tgtEl>
                                      </p:cBhvr>
                                    </p:animEffect>
                                    <p:set>
                                      <p:cBhvr>
                                        <p:cTn id="55" dur="1" fill="hold">
                                          <p:stCondLst>
                                            <p:cond delay="999"/>
                                          </p:stCondLst>
                                        </p:cTn>
                                        <p:tgtEl>
                                          <p:spTgt spid="79"/>
                                        </p:tgtEl>
                                        <p:attrNameLst>
                                          <p:attrName>style.visibility</p:attrName>
                                        </p:attrNameLst>
                                      </p:cBhvr>
                                      <p:to>
                                        <p:strVal val="hidden"/>
                                      </p:to>
                                    </p:set>
                                  </p:childTnLst>
                                </p:cTn>
                              </p:par>
                              <p:par>
                                <p:cTn id="56" presetID="10" presetClass="entr" presetSubtype="0" fill="hold" nodeType="withEffect">
                                  <p:stCondLst>
                                    <p:cond delay="2000"/>
                                  </p:stCondLst>
                                  <p:childTnLst>
                                    <p:set>
                                      <p:cBhvr>
                                        <p:cTn id="57" dur="1" fill="hold">
                                          <p:stCondLst>
                                            <p:cond delay="0"/>
                                          </p:stCondLst>
                                        </p:cTn>
                                        <p:tgtEl>
                                          <p:spTgt spid="75"/>
                                        </p:tgtEl>
                                        <p:attrNameLst>
                                          <p:attrName>style.visibility</p:attrName>
                                        </p:attrNameLst>
                                      </p:cBhvr>
                                      <p:to>
                                        <p:strVal val="visible"/>
                                      </p:to>
                                    </p:set>
                                    <p:animEffect transition="in" filter="fade">
                                      <p:cBhvr>
                                        <p:cTn id="58" dur="1000"/>
                                        <p:tgtEl>
                                          <p:spTgt spid="75"/>
                                        </p:tgtEl>
                                      </p:cBhvr>
                                    </p:animEffect>
                                  </p:childTnLst>
                                </p:cTn>
                              </p:par>
                              <p:par>
                                <p:cTn id="59" presetID="10" presetClass="entr" presetSubtype="0" fill="hold" nodeType="withEffect">
                                  <p:stCondLst>
                                    <p:cond delay="2000"/>
                                  </p:stCondLst>
                                  <p:childTnLst>
                                    <p:set>
                                      <p:cBhvr>
                                        <p:cTn id="60" dur="1" fill="hold">
                                          <p:stCondLst>
                                            <p:cond delay="0"/>
                                          </p:stCondLst>
                                        </p:cTn>
                                        <p:tgtEl>
                                          <p:spTgt spid="74"/>
                                        </p:tgtEl>
                                        <p:attrNameLst>
                                          <p:attrName>style.visibility</p:attrName>
                                        </p:attrNameLst>
                                      </p:cBhvr>
                                      <p:to>
                                        <p:strVal val="visible"/>
                                      </p:to>
                                    </p:set>
                                    <p:animEffect transition="in" filter="fade">
                                      <p:cBhvr>
                                        <p:cTn id="61" dur="1000"/>
                                        <p:tgtEl>
                                          <p:spTgt spid="74"/>
                                        </p:tgtEl>
                                      </p:cBhvr>
                                    </p:animEffect>
                                  </p:childTnLst>
                                </p:cTn>
                              </p:par>
                              <p:par>
                                <p:cTn id="62" presetID="10" presetClass="entr" presetSubtype="0" fill="hold" nodeType="withEffect">
                                  <p:stCondLst>
                                    <p:cond delay="2000"/>
                                  </p:stCondLst>
                                  <p:childTnLst>
                                    <p:set>
                                      <p:cBhvr>
                                        <p:cTn id="63" dur="1" fill="hold">
                                          <p:stCondLst>
                                            <p:cond delay="0"/>
                                          </p:stCondLst>
                                        </p:cTn>
                                        <p:tgtEl>
                                          <p:spTgt spid="73"/>
                                        </p:tgtEl>
                                        <p:attrNameLst>
                                          <p:attrName>style.visibility</p:attrName>
                                        </p:attrNameLst>
                                      </p:cBhvr>
                                      <p:to>
                                        <p:strVal val="visible"/>
                                      </p:to>
                                    </p:set>
                                    <p:animEffect transition="in" filter="fade">
                                      <p:cBhvr>
                                        <p:cTn id="64" dur="1000"/>
                                        <p:tgtEl>
                                          <p:spTgt spid="73"/>
                                        </p:tgtEl>
                                      </p:cBhvr>
                                    </p:animEffect>
                                  </p:childTnLst>
                                </p:cTn>
                              </p:par>
                              <p:par>
                                <p:cTn id="65" presetID="10" presetClass="entr" presetSubtype="0" fill="hold" nodeType="withEffect">
                                  <p:stCondLst>
                                    <p:cond delay="2000"/>
                                  </p:stCondLst>
                                  <p:childTnLst>
                                    <p:set>
                                      <p:cBhvr>
                                        <p:cTn id="66" dur="1" fill="hold">
                                          <p:stCondLst>
                                            <p:cond delay="0"/>
                                          </p:stCondLst>
                                        </p:cTn>
                                        <p:tgtEl>
                                          <p:spTgt spid="77"/>
                                        </p:tgtEl>
                                        <p:attrNameLst>
                                          <p:attrName>style.visibility</p:attrName>
                                        </p:attrNameLst>
                                      </p:cBhvr>
                                      <p:to>
                                        <p:strVal val="visible"/>
                                      </p:to>
                                    </p:set>
                                    <p:animEffect transition="in" filter="fade">
                                      <p:cBhvr>
                                        <p:cTn id="67" dur="1000"/>
                                        <p:tgtEl>
                                          <p:spTgt spid="77"/>
                                        </p:tgtEl>
                                      </p:cBhvr>
                                    </p:animEffect>
                                  </p:childTnLst>
                                </p:cTn>
                              </p:par>
                              <p:par>
                                <p:cTn id="68" presetID="10" presetClass="entr" presetSubtype="0" fill="hold" nodeType="withEffect">
                                  <p:stCondLst>
                                    <p:cond delay="2000"/>
                                  </p:stCondLst>
                                  <p:childTnLst>
                                    <p:set>
                                      <p:cBhvr>
                                        <p:cTn id="69" dur="1" fill="hold">
                                          <p:stCondLst>
                                            <p:cond delay="0"/>
                                          </p:stCondLst>
                                        </p:cTn>
                                        <p:tgtEl>
                                          <p:spTgt spid="76"/>
                                        </p:tgtEl>
                                        <p:attrNameLst>
                                          <p:attrName>style.visibility</p:attrName>
                                        </p:attrNameLst>
                                      </p:cBhvr>
                                      <p:to>
                                        <p:strVal val="visible"/>
                                      </p:to>
                                    </p:set>
                                    <p:animEffect transition="in" filter="fade">
                                      <p:cBhvr>
                                        <p:cTn id="70" dur="1000"/>
                                        <p:tgtEl>
                                          <p:spTgt spid="76"/>
                                        </p:tgtEl>
                                      </p:cBhvr>
                                    </p:animEffect>
                                  </p:childTnLst>
                                </p:cTn>
                              </p:par>
                              <p:par>
                                <p:cTn id="71" presetID="10" presetClass="entr" presetSubtype="0" fill="hold" nodeType="withEffect">
                                  <p:stCondLst>
                                    <p:cond delay="2000"/>
                                  </p:stCondLst>
                                  <p:childTnLst>
                                    <p:set>
                                      <p:cBhvr>
                                        <p:cTn id="72" dur="1" fill="hold">
                                          <p:stCondLst>
                                            <p:cond delay="0"/>
                                          </p:stCondLst>
                                        </p:cTn>
                                        <p:tgtEl>
                                          <p:spTgt spid="87"/>
                                        </p:tgtEl>
                                        <p:attrNameLst>
                                          <p:attrName>style.visibility</p:attrName>
                                        </p:attrNameLst>
                                      </p:cBhvr>
                                      <p:to>
                                        <p:strVal val="visible"/>
                                      </p:to>
                                    </p:set>
                                    <p:animEffect transition="in" filter="fade">
                                      <p:cBhvr>
                                        <p:cTn id="73" dur="1000"/>
                                        <p:tgtEl>
                                          <p:spTgt spid="87"/>
                                        </p:tgtEl>
                                      </p:cBhvr>
                                    </p:animEffect>
                                  </p:childTnLst>
                                </p:cTn>
                              </p:par>
                              <p:par>
                                <p:cTn id="74" presetID="10" presetClass="entr" presetSubtype="0" fill="hold" nodeType="withEffect">
                                  <p:stCondLst>
                                    <p:cond delay="2000"/>
                                  </p:stCondLst>
                                  <p:childTnLst>
                                    <p:set>
                                      <p:cBhvr>
                                        <p:cTn id="75" dur="1" fill="hold">
                                          <p:stCondLst>
                                            <p:cond delay="0"/>
                                          </p:stCondLst>
                                        </p:cTn>
                                        <p:tgtEl>
                                          <p:spTgt spid="92"/>
                                        </p:tgtEl>
                                        <p:attrNameLst>
                                          <p:attrName>style.visibility</p:attrName>
                                        </p:attrNameLst>
                                      </p:cBhvr>
                                      <p:to>
                                        <p:strVal val="visible"/>
                                      </p:to>
                                    </p:set>
                                    <p:animEffect transition="in" filter="fade">
                                      <p:cBhvr>
                                        <p:cTn id="76" dur="1000"/>
                                        <p:tgtEl>
                                          <p:spTgt spid="92"/>
                                        </p:tgtEl>
                                      </p:cBhvr>
                                    </p:animEffect>
                                  </p:childTnLst>
                                </p:cTn>
                              </p:par>
                              <p:par>
                                <p:cTn id="77" presetID="10" presetClass="entr" presetSubtype="0" fill="hold" nodeType="withEffect">
                                  <p:stCondLst>
                                    <p:cond delay="2000"/>
                                  </p:stCondLst>
                                  <p:childTnLst>
                                    <p:set>
                                      <p:cBhvr>
                                        <p:cTn id="78" dur="1" fill="hold">
                                          <p:stCondLst>
                                            <p:cond delay="0"/>
                                          </p:stCondLst>
                                        </p:cTn>
                                        <p:tgtEl>
                                          <p:spTgt spid="88"/>
                                        </p:tgtEl>
                                        <p:attrNameLst>
                                          <p:attrName>style.visibility</p:attrName>
                                        </p:attrNameLst>
                                      </p:cBhvr>
                                      <p:to>
                                        <p:strVal val="visible"/>
                                      </p:to>
                                    </p:set>
                                    <p:animEffect transition="in" filter="fade">
                                      <p:cBhvr>
                                        <p:cTn id="79" dur="1000"/>
                                        <p:tgtEl>
                                          <p:spTgt spid="88"/>
                                        </p:tgtEl>
                                      </p:cBhvr>
                                    </p:animEffect>
                                  </p:childTnLst>
                                </p:cTn>
                              </p:par>
                              <p:par>
                                <p:cTn id="80" presetID="10" presetClass="entr" presetSubtype="0" fill="hold" nodeType="withEffect">
                                  <p:stCondLst>
                                    <p:cond delay="2000"/>
                                  </p:stCondLst>
                                  <p:childTnLst>
                                    <p:set>
                                      <p:cBhvr>
                                        <p:cTn id="81" dur="1" fill="hold">
                                          <p:stCondLst>
                                            <p:cond delay="0"/>
                                          </p:stCondLst>
                                        </p:cTn>
                                        <p:tgtEl>
                                          <p:spTgt spid="89"/>
                                        </p:tgtEl>
                                        <p:attrNameLst>
                                          <p:attrName>style.visibility</p:attrName>
                                        </p:attrNameLst>
                                      </p:cBhvr>
                                      <p:to>
                                        <p:strVal val="visible"/>
                                      </p:to>
                                    </p:set>
                                    <p:animEffect transition="in" filter="fade">
                                      <p:cBhvr>
                                        <p:cTn id="82" dur="1000"/>
                                        <p:tgtEl>
                                          <p:spTgt spid="89"/>
                                        </p:tgtEl>
                                      </p:cBhvr>
                                    </p:animEffect>
                                  </p:childTnLst>
                                </p:cTn>
                              </p:par>
                              <p:par>
                                <p:cTn id="83" presetID="10" presetClass="entr" presetSubtype="0" fill="hold" nodeType="withEffect">
                                  <p:stCondLst>
                                    <p:cond delay="2000"/>
                                  </p:stCondLst>
                                  <p:childTnLst>
                                    <p:set>
                                      <p:cBhvr>
                                        <p:cTn id="84" dur="1" fill="hold">
                                          <p:stCondLst>
                                            <p:cond delay="0"/>
                                          </p:stCondLst>
                                        </p:cTn>
                                        <p:tgtEl>
                                          <p:spTgt spid="90"/>
                                        </p:tgtEl>
                                        <p:attrNameLst>
                                          <p:attrName>style.visibility</p:attrName>
                                        </p:attrNameLst>
                                      </p:cBhvr>
                                      <p:to>
                                        <p:strVal val="visible"/>
                                      </p:to>
                                    </p:set>
                                    <p:animEffect transition="in" filter="fade">
                                      <p:cBhvr>
                                        <p:cTn id="85" dur="1000"/>
                                        <p:tgtEl>
                                          <p:spTgt spid="90"/>
                                        </p:tgtEl>
                                      </p:cBhvr>
                                    </p:animEffect>
                                  </p:childTnLst>
                                </p:cTn>
                              </p:par>
                              <p:par>
                                <p:cTn id="86" presetID="10" presetClass="entr" presetSubtype="0" fill="hold" nodeType="withEffect">
                                  <p:stCondLst>
                                    <p:cond delay="2000"/>
                                  </p:stCondLst>
                                  <p:childTnLst>
                                    <p:set>
                                      <p:cBhvr>
                                        <p:cTn id="87" dur="1" fill="hold">
                                          <p:stCondLst>
                                            <p:cond delay="0"/>
                                          </p:stCondLst>
                                        </p:cTn>
                                        <p:tgtEl>
                                          <p:spTgt spid="91"/>
                                        </p:tgtEl>
                                        <p:attrNameLst>
                                          <p:attrName>style.visibility</p:attrName>
                                        </p:attrNameLst>
                                      </p:cBhvr>
                                      <p:to>
                                        <p:strVal val="visible"/>
                                      </p:to>
                                    </p:set>
                                    <p:animEffect transition="in" filter="fade">
                                      <p:cBhvr>
                                        <p:cTn id="88" dur="1000"/>
                                        <p:tgtEl>
                                          <p:spTgt spid="91"/>
                                        </p:tgtEl>
                                      </p:cBhvr>
                                    </p:animEffect>
                                  </p:childTnLst>
                                </p:cTn>
                              </p:par>
                              <p:par>
                                <p:cTn id="89" presetID="0" presetClass="path" presetSubtype="0" repeatCount="2000" fill="hold" nodeType="withEffect">
                                  <p:stCondLst>
                                    <p:cond delay="0"/>
                                  </p:stCondLst>
                                  <p:childTnLst>
                                    <p:animMotion origin="layout" path="M 0.24878 0.08542 C 0.25086 0.08357 0.25121 0.08357 0.25294 0.08079 C 0.25347 0.07987 0.25433 0.07686 0.25433 0.07802 C 0.25433 0.08103 0.25294 0.08357 0.25225 0.08635 C 0.25208 0.08728 0.25156 0.08913 0.25156 0.08913 C 0.25086 0.0882 0.25034 0.08704 0.24947 0.08635 C 0.24826 0.08542 0.24409 0.08334 0.24531 0.0845 C 0.24669 0.08566 0.24808 0.08704 0.24947 0.0882 C 0.25121 0.08982 0.24583 0.08566 0.24392 0.0845 C 0.24114 0.08265 0.24999 0.08519 0.25294 0.08542 C 0.25051 0.09538 0.25051 0.0889 0.24739 0.08265 C 0.24704 0.08172 0.24756 0.08473 0.24808 0.08542 C 0.2486 0.08635 0.24947 0.08658 0.25017 0.08728 C 0.25034 0.0882 0.25138 0.08936 0.25086 0.09005 C 0.24808 0.09376 0.24947 0.08635 0.24878 0.08542 Z " pathEditMode="relative" ptsTypes="fffffffffffffff">
                                      <p:cBhvr>
                                        <p:cTn id="90" dur="2000" fill="hold"/>
                                        <p:tgtEl>
                                          <p:spTgt spid="78"/>
                                        </p:tgtEl>
                                        <p:attrNameLst>
                                          <p:attrName>ppt_x</p:attrName>
                                          <p:attrName>ppt_y</p:attrName>
                                        </p:attrNameLst>
                                      </p:cBhvr>
                                    </p:animMotion>
                                  </p:childTnLst>
                                </p:cTn>
                              </p:par>
                              <p:par>
                                <p:cTn id="91" presetID="0" presetClass="path" presetSubtype="0" repeatCount="2000" fill="hold" nodeType="withEffect">
                                  <p:stCondLst>
                                    <p:cond delay="0"/>
                                  </p:stCondLst>
                                  <p:childTnLst>
                                    <p:animMotion origin="layout" path="M 0.3059 -0.12663 C 0.30521 -0.12941 0.30521 -0.13797 0.3066 -0.12663 C 0.30538 -0.11991 0.3066 -0.12431 0.30312 -0.12755 C 0.30052 -0.12246 0.30365 -0.12385 0.30729 -0.12292 C 0.30573 -0.12269 0.30295 -0.12408 0.30243 -0.122 C 0.30208 -0.12084 0.31076 -0.11922 0.31076 -0.11922 C 0.31007 -0.11853 0.30955 -0.11714 0.30868 -0.11737 C 0.30851 -0.11737 0.30694 -0.12454 0.3059 -0.12663 Z " pathEditMode="relative" ptsTypes="ffffffff">
                                      <p:cBhvr>
                                        <p:cTn id="92" dur="2000" fill="hold"/>
                                        <p:tgtEl>
                                          <p:spTgt spid="79"/>
                                        </p:tgtEl>
                                        <p:attrNameLst>
                                          <p:attrName>ppt_x</p:attrName>
                                          <p:attrName>ppt_y</p:attrName>
                                        </p:attrNameLst>
                                      </p:cBhvr>
                                    </p:animMotion>
                                  </p:childTnLst>
                                </p:cTn>
                              </p:par>
                              <p:par>
                                <p:cTn id="93" presetID="0" presetClass="path" presetSubtype="0" repeatCount="2000" fill="hold" nodeType="withEffect">
                                  <p:stCondLst>
                                    <p:cond delay="0"/>
                                  </p:stCondLst>
                                  <p:childTnLst>
                                    <p:animMotion origin="layout" path="M 0.3033 -0.1926 C 0.30417 -0.19445 0.30521 -0.1963 0.30608 -0.19815 C 0.3066 -0.19908 0.30746 -0.20093 0.30746 -0.20093 C 0.30851 -0.18797 0.30816 -0.19121 0.29774 -0.19352 C 0.29705 -0.19375 0.29913 -0.19283 0.29983 -0.1926 C 0.30069 -0.19213 0.30174 -0.19213 0.3026 -0.19167 C 0.3033 -0.19144 0.30469 -0.18982 0.30469 -0.19074 C 0.30469 -0.19375 0.29844 -0.19445 0.29844 -0.19445 C 0.2974 -0.19005 0.29878 -0.18704 0.30052 -0.18334 C 0.30069 -0.18426 0.30139 -0.18519 0.30121 -0.18611 C 0.30069 -0.1882 0.29844 -0.19167 0.29844 -0.19167 C 0.30121 -0.19723 0.3026 -0.1919 0.3026 -0.18797 C 0.3026 -0.18704 0.30174 -0.18982 0.30191 -0.19074 C 0.30208 -0.19167 0.30278 -0.1919 0.3033 -0.1926 Z " pathEditMode="relative" ptsTypes="ffffffffffffff">
                                      <p:cBhvr>
                                        <p:cTn id="94" dur="2000" fill="hold"/>
                                        <p:tgtEl>
                                          <p:spTgt spid="80"/>
                                        </p:tgtEl>
                                        <p:attrNameLst>
                                          <p:attrName>ppt_x</p:attrName>
                                          <p:attrName>ppt_y</p:attrName>
                                        </p:attrNameLst>
                                      </p:cBhvr>
                                    </p:animMotion>
                                  </p:childTnLst>
                                </p:cTn>
                              </p:par>
                              <p:par>
                                <p:cTn id="95" presetID="0" presetClass="path" presetSubtype="0" repeatCount="2000" fill="hold" nodeType="withEffect">
                                  <p:stCondLst>
                                    <p:cond delay="0"/>
                                  </p:stCondLst>
                                  <p:childTnLst>
                                    <p:animMotion origin="layout" path="M 0.33872 -0.16134 C 0.3382 -0.16342 0.33646 -0.17245 0.34011 -0.16504 C 0.33907 -0.1611 0.33837 -0.15902 0.33525 -0.16041 C 0.33525 -0.16041 0.33716 -0.15833 0.33663 -0.15763 C 0.33611 -0.15694 0.33525 -0.15879 0.33455 -0.15948 C 0.33802 -0.1611 0.34393 -0.15578 0.33872 -0.16041 C 0.3382 -0.16134 0.33716 -0.16203 0.33733 -0.16319 C 0.3382 -0.16944 0.3408 -0.16226 0.3408 -0.16226 C 0.34063 -0.16134 0.33941 -0.16157 0.33872 -0.16134 Z " pathEditMode="relative" ptsTypes="fffffffff">
                                      <p:cBhvr>
                                        <p:cTn id="96" dur="2000" fill="hold"/>
                                        <p:tgtEl>
                                          <p:spTgt spid="81"/>
                                        </p:tgtEl>
                                        <p:attrNameLst>
                                          <p:attrName>ppt_x</p:attrName>
                                          <p:attrName>ppt_y</p:attrName>
                                        </p:attrNameLst>
                                      </p:cBhvr>
                                    </p:animMotion>
                                  </p:childTnLst>
                                </p:cTn>
                              </p:par>
                              <p:par>
                                <p:cTn id="97" presetID="0" presetClass="path" presetSubtype="0" repeatCount="2000" fill="hold" nodeType="withEffect">
                                  <p:stCondLst>
                                    <p:cond delay="0"/>
                                  </p:stCondLst>
                                  <p:childTnLst>
                                    <p:animMotion origin="layout" path="M 1.11111E-6 -2.96296E-6 C -0.00017 -0.00093 -0.00069 -0.00185 -0.00069 -0.00278 C -0.00069 -0.01157 0.00226 -0.00023 0.00278 0.00185 C 0.00313 0.00301 0.00417 0.00486 0.00347 0.00556 C 0.00261 0.00648 0.00122 0.00486 1.11111E-6 0.00463 C -0.00069 0.0037 -0.00139 0.00278 -0.00208 0.00185 C -0.0026 0.00093 -0.00434 -0.00069 -0.00347 -0.00093 C -0.00208 -0.00139 0.0007 0.00093 0.0007 0.00093 C 0.00017 0.00185 -0.00017 0.0044 -0.00069 0.0037 C -0.00139 0.00278 -0.00087 0.00046 1.11111E-6 -2.96296E-6 C 0.0007 -0.00046 0.0007 0.00278 0.0007 0.00278 C 0.0007 0.00278 0.00017 0.00093 1.11111E-6 -2.96296E-6 Z " pathEditMode="relative" ptsTypes="ffffffffffff">
                                      <p:cBhvr>
                                        <p:cTn id="98" dur="2000" fill="hold"/>
                                        <p:tgtEl>
                                          <p:spTgt spid="76"/>
                                        </p:tgtEl>
                                        <p:attrNameLst>
                                          <p:attrName>ppt_x</p:attrName>
                                          <p:attrName>ppt_y</p:attrName>
                                        </p:attrNameLst>
                                      </p:cBhvr>
                                    </p:animMotion>
                                  </p:childTnLst>
                                </p:cTn>
                              </p:par>
                              <p:par>
                                <p:cTn id="99" presetID="0" presetClass="path" presetSubtype="0" repeatCount="2000" fill="hold" nodeType="withEffect">
                                  <p:stCondLst>
                                    <p:cond delay="0"/>
                                  </p:stCondLst>
                                  <p:childTnLst>
                                    <p:animMotion origin="layout" path="M 5E-6 -5.55556E-6 C -0.00417 -0.00278 -0.00243 -0.00047 -0.00417 -0.00741 C -0.00452 -0.00857 -0.00226 -0.00695 -0.00139 -0.00649 C 0.00088 -0.00556 0.00331 -0.00464 0.00556 -0.00371 C 0.00209 -0.00278 -0.00764 0.00161 -0.00556 -0.00649 C -0.00086 -0.00579 0.00244 -0.00602 -0.00069 -5.55556E-6 C -0.00278 -0.00093 -0.0059 -0.00602 -0.00139 -0.00186 C 0.00018 0.00115 5E-6 0.00208 5E-6 -5.55556E-6 Z " pathEditMode="relative" ptsTypes="ffffffff">
                                      <p:cBhvr>
                                        <p:cTn id="100" dur="2000" fill="hold"/>
                                        <p:tgtEl>
                                          <p:spTgt spid="77"/>
                                        </p:tgtEl>
                                        <p:attrNameLst>
                                          <p:attrName>ppt_x</p:attrName>
                                          <p:attrName>ppt_y</p:attrName>
                                        </p:attrNameLst>
                                      </p:cBhvr>
                                    </p:animMotion>
                                  </p:childTnLst>
                                </p:cTn>
                              </p:par>
                              <p:par>
                                <p:cTn id="101" presetID="0" presetClass="path" presetSubtype="0" repeatCount="2000" fill="hold" nodeType="withEffect">
                                  <p:stCondLst>
                                    <p:cond delay="0"/>
                                  </p:stCondLst>
                                  <p:childTnLst>
                                    <p:animMotion origin="layout" path="M 6.66667E-6 -7.40741E-7 C -0.00051 -0.00231 -0.00017 -0.00903 0.0014 -0.00278 C -0.00034 0.00417 -0.00451 -0.00093 -0.00763 -0.0037 C -0.00902 -0.00486 -0.00347 -7.40741E-7 -0.00347 -7.40741E-7 C -0.00468 0.00486 -0.00624 0.00185 -0.00833 -0.00093 C -0.00815 -0.00208 -0.0085 -0.00417 -0.00763 -0.00463 C -0.00572 -0.00532 -0.00121 -0.00093 0.0007 -7.40741E-7 C -0.0019 0.00232 -0.0019 0.00255 6.66667E-6 -7.40741E-7 Z " pathEditMode="relative" ptsTypes="ffffffff">
                                      <p:cBhvr>
                                        <p:cTn id="102" dur="2000" fill="hold"/>
                                        <p:tgtEl>
                                          <p:spTgt spid="73"/>
                                        </p:tgtEl>
                                        <p:attrNameLst>
                                          <p:attrName>ppt_x</p:attrName>
                                          <p:attrName>ppt_y</p:attrName>
                                        </p:attrNameLst>
                                      </p:cBhvr>
                                    </p:animMotion>
                                  </p:childTnLst>
                                </p:cTn>
                              </p:par>
                              <p:par>
                                <p:cTn id="103" presetID="0" presetClass="path" presetSubtype="0" repeatCount="2000" fill="hold" nodeType="withEffect">
                                  <p:stCondLst>
                                    <p:cond delay="0"/>
                                  </p:stCondLst>
                                  <p:childTnLst>
                                    <p:animMotion origin="layout" path="M 4.72222E-6 2.96296E-6 C -0.00052 -0.00093 -0.0007 -0.00209 -0.00139 -0.00278 C -0.00261 -0.00371 -0.00677 -0.00579 -0.00556 -0.00463 C -0.00417 -0.00347 0.00069 0.00046 0.00069 0.00185 C 0.00069 0.00278 -0.0007 0.00115 -0.00139 0.00092 C -0.00382 -0.00232 -0.00469 -0.00556 -0.0007 -0.00741 C 0.00243 -0.00324 0.00434 -0.00023 4.72222E-6 0.0037 C -0.00504 0.00208 -0.0059 -0.00255 4.72222E-6 2.96296E-6 Z " pathEditMode="relative" ptsTypes="ffffffff">
                                      <p:cBhvr>
                                        <p:cTn id="104" dur="2000" fill="hold"/>
                                        <p:tgtEl>
                                          <p:spTgt spid="74"/>
                                        </p:tgtEl>
                                        <p:attrNameLst>
                                          <p:attrName>ppt_x</p:attrName>
                                          <p:attrName>ppt_y</p:attrName>
                                        </p:attrNameLst>
                                      </p:cBhvr>
                                    </p:animMotion>
                                  </p:childTnLst>
                                </p:cTn>
                              </p:par>
                              <p:par>
                                <p:cTn id="105" presetID="0" presetClass="path" presetSubtype="0" repeatCount="2000" fill="hold" nodeType="withEffect">
                                  <p:stCondLst>
                                    <p:cond delay="0"/>
                                  </p:stCondLst>
                                  <p:childTnLst>
                                    <p:animMotion origin="layout" path="M -2.5E-6 -2.96296E-6 C -0.00017 -0.00347 0.00018 -0.00694 -0.00069 -0.01019 C -0.00104 -0.01111 -0.0026 -0.01019 -0.00278 -0.00926 C -0.00312 -0.00718 -0.00278 -0.00463 -0.00208 -0.00278 C -0.00173 -0.00185 0.00052 -0.00116 -2.5E-6 -0.00185 C -0.00087 -0.00301 -0.00364 -0.00417 -0.00486 -0.00463 C -0.00156 -0.00602 0.0007 -0.00532 0.00347 -0.00278 C 0.00261 0.00093 0.00209 0.00255 -0.00069 0.0037 C -0.00087 0.00324 -0.00538 -0.00509 -0.00347 -0.00463 C -0.00069 -0.00394 0.00486 -0.00278 0.00486 -0.00278 C 0.00191 -0.00023 0.00365 -0.00116 -2.5E-6 -2.96296E-6 Z " pathEditMode="relative" ptsTypes="fffffffffff">
                                      <p:cBhvr>
                                        <p:cTn id="106" dur="2000" fill="hold"/>
                                        <p:tgtEl>
                                          <p:spTgt spid="75"/>
                                        </p:tgtEl>
                                        <p:attrNameLst>
                                          <p:attrName>ppt_x</p:attrName>
                                          <p:attrName>ppt_y</p:attrName>
                                        </p:attrNameLst>
                                      </p:cBhvr>
                                    </p:animMotion>
                                  </p:childTnLst>
                                </p:cTn>
                              </p:par>
                              <p:par>
                                <p:cTn id="107" presetID="0" presetClass="path" presetSubtype="0" repeatCount="2000" fill="hold" nodeType="withEffect">
                                  <p:stCondLst>
                                    <p:cond delay="0"/>
                                  </p:stCondLst>
                                  <p:childTnLst>
                                    <p:animMotion origin="layout" path="M -1.66667E-6 2.96296E-6 C -0.00017 -0.00092 -0.00086 -0.00185 -0.00069 -0.00278 C -0.00034 -0.00579 0.00278 -0.00648 -0.00139 -0.00463 C -0.0026 -0.00301 -0.00955 0.00764 -0.00416 0.00278 C -0.0026 -0.00324 -0.0052 -0.00162 -0.00694 0.00185 C -0.00382 0.00324 -0.00191 0.00232 0.0007 2.96296E-6 C 0.00087 0.00093 0.00209 0.00232 0.00139 0.00278 C 0.0007 0.00324 -0.00017 0.00185 -0.00069 0.00093 C -0.00086 0.00046 -0.00017 0.00023 -1.66667E-6 2.96296E-6 Z " pathEditMode="relative" ptsTypes="fffffffff">
                                      <p:cBhvr>
                                        <p:cTn id="108" dur="2000" fill="hold"/>
                                        <p:tgtEl>
                                          <p:spTgt spid="87"/>
                                        </p:tgtEl>
                                        <p:attrNameLst>
                                          <p:attrName>ppt_x</p:attrName>
                                          <p:attrName>ppt_y</p:attrName>
                                        </p:attrNameLst>
                                      </p:cBhvr>
                                    </p:animMotion>
                                  </p:childTnLst>
                                </p:cTn>
                              </p:par>
                              <p:par>
                                <p:cTn id="109" presetID="0" presetClass="path" presetSubtype="0" repeatCount="2000" fill="hold" nodeType="withEffect">
                                  <p:stCondLst>
                                    <p:cond delay="0"/>
                                  </p:stCondLst>
                                  <p:childTnLst>
                                    <p:animMotion origin="layout" path="M -6.38889E-6 6.2963E-6 C 0.00121 -0.00485 0.00104 -0.00184 -0.00209 -0.00184 C -0.00226 -0.00184 0.00277 -0.00371 0.00208 -0.00462 C 0.00138 -0.00555 0.00018 -0.00393 -0.0007 -0.00371 C -0.00556 0.00278 -0.00087 0.00047 0.00069 -0.00277 C -6.38889E-6 -0.00347 -0.00087 -0.00532 -0.0014 -0.00462 C -0.00209 -0.00371 -0.00157 -0.00138 -0.0007 -0.00092 C 0.00018 -0.00046 0.00034 -0.00277 0.00069 -0.00371 C 0.00104 -0.00462 0.00156 -0.0074 0.00138 -0.00647 C 0.00104 -0.00439 0.00051 -0.00208 -6.38889E-6 6.2963E-6 Z " pathEditMode="relative" ptsTypes="ffffffffff">
                                      <p:cBhvr>
                                        <p:cTn id="110" dur="2000" fill="hold"/>
                                        <p:tgtEl>
                                          <p:spTgt spid="92"/>
                                        </p:tgtEl>
                                        <p:attrNameLst>
                                          <p:attrName>ppt_x</p:attrName>
                                          <p:attrName>ppt_y</p:attrName>
                                        </p:attrNameLst>
                                      </p:cBhvr>
                                    </p:animMotion>
                                  </p:childTnLst>
                                </p:cTn>
                              </p:par>
                              <p:par>
                                <p:cTn id="111" presetID="0" presetClass="path" presetSubtype="0" repeatCount="2000" fill="hold" nodeType="withEffect">
                                  <p:stCondLst>
                                    <p:cond delay="0"/>
                                  </p:stCondLst>
                                  <p:childTnLst>
                                    <p:animMotion origin="layout" path="M -1.66667E-6 -1.48148E-6 C -0.00017 -0.00278 -0.00121 -0.00556 -0.00069 -0.00834 C -0.00052 -0.00926 0.00087 -0.0081 0.00139 -0.00741 C 0.00261 -0.00602 0.00295 -0.00371 0.00347 -0.00185 C -0.00121 0.00023 -0.00173 -1.48148E-6 -0.00069 -0.00648 C 0.00399 -0.00556 0.00521 -0.00579 0.00764 -0.00093 C 0.00504 0.00416 0.00208 0.00185 -0.00069 -0.00185 C -0.00087 -0.00278 -0.00191 -0.00394 -0.00139 -0.00463 C -0.00087 -0.00533 0.00035 -0.00463 0.0007 -0.00371 C 0.00104 -0.00255 0.00017 -0.00116 -1.66667E-6 -1.48148E-6 Z " pathEditMode="relative" ptsTypes="ffffffffff">
                                      <p:cBhvr>
                                        <p:cTn id="112" dur="2000" fill="hold"/>
                                        <p:tgtEl>
                                          <p:spTgt spid="89"/>
                                        </p:tgtEl>
                                        <p:attrNameLst>
                                          <p:attrName>ppt_x</p:attrName>
                                          <p:attrName>ppt_y</p:attrName>
                                        </p:attrNameLst>
                                      </p:cBhvr>
                                    </p:animMotion>
                                  </p:childTnLst>
                                </p:cTn>
                              </p:par>
                              <p:par>
                                <p:cTn id="113" presetID="0" presetClass="path" presetSubtype="0" repeatCount="2000" fill="hold" nodeType="withEffect">
                                  <p:stCondLst>
                                    <p:cond delay="0"/>
                                  </p:stCondLst>
                                  <p:childTnLst>
                                    <p:animMotion origin="layout" path="M 1.94444E-6 -6.2963E-6 C 0.00017 -0.00209 -0.00052 -0.00487 0.00069 -0.00649 C 0.00243 -0.0088 0.00417 0.00185 0.00417 0.00185 C 0.00208 0.00601 0.00121 0.00462 -0.0007 0.00092 C -0.00087 -0.00024 -0.00191 -0.00163 -0.00139 -0.00278 C -0.00104 -0.00371 1.94444E-6 -0.00209 0.00069 -0.00186 C 0.00156 -0.00139 0.00434 -0.00093 0.00347 -0.00093 C 0.00174 -0.00093 -0.00052 -0.00209 -0.00208 -0.00278 C -0.00052 0.00023 -0.00156 -6.2963E-6 1.94444E-6 -6.2963E-6 Z " pathEditMode="relative" ptsTypes="fffffffff">
                                      <p:cBhvr>
                                        <p:cTn id="114" dur="2000" fill="hold"/>
                                        <p:tgtEl>
                                          <p:spTgt spid="88"/>
                                        </p:tgtEl>
                                        <p:attrNameLst>
                                          <p:attrName>ppt_x</p:attrName>
                                          <p:attrName>ppt_y</p:attrName>
                                        </p:attrNameLst>
                                      </p:cBhvr>
                                    </p:animMotion>
                                  </p:childTnLst>
                                </p:cTn>
                              </p:par>
                              <p:par>
                                <p:cTn id="115" presetID="0" presetClass="path" presetSubtype="0" repeatCount="2000" fill="hold" nodeType="withEffect">
                                  <p:stCondLst>
                                    <p:cond delay="0"/>
                                  </p:stCondLst>
                                  <p:childTnLst>
                                    <p:animMotion origin="layout" path="M -4.44444E-6 -2.96296E-6 C -4.44444E-6 -0.00046 -0.00087 -0.00648 -0.00208 -0.00648 C -0.00278 -0.00648 -0.00156 -0.00463 -0.00139 -0.0037 C -0.00104 -0.00185 0.00035 0.0007 -0.00069 0.00185 C -0.00191 0.00301 -0.00486 -2.96296E-6 -0.00486 -2.96296E-6 C -0.0033 -0.00602 0.00122 -0.00255 0.00486 -0.00092 C 0.00243 0.00394 -0.00382 0.0037 0.00139 -0.00092 C 0.00417 0.00023 0.00625 0.00185 0.00209 0.0037 C 0.00191 0.00162 0.00139 -0.00069 0.00139 -0.00278 C 0.00139 -0.0037 0.00243 -0.00092 0.00209 -2.96296E-6 C 0.00174 0.0007 0.0007 -2.96296E-6 -4.44444E-6 -2.96296E-6 Z " pathEditMode="relative" ptsTypes="fffffffffff">
                                      <p:cBhvr>
                                        <p:cTn id="116" dur="2000" fill="hold"/>
                                        <p:tgtEl>
                                          <p:spTgt spid="90"/>
                                        </p:tgtEl>
                                        <p:attrNameLst>
                                          <p:attrName>ppt_x</p:attrName>
                                          <p:attrName>ppt_y</p:attrName>
                                        </p:attrNameLst>
                                      </p:cBhvr>
                                    </p:animMotion>
                                  </p:childTnLst>
                                </p:cTn>
                              </p:par>
                              <p:par>
                                <p:cTn id="117" presetID="0" presetClass="path" presetSubtype="0" repeatCount="2000" fill="hold" nodeType="withEffect">
                                  <p:stCondLst>
                                    <p:cond delay="0"/>
                                  </p:stCondLst>
                                  <p:childTnLst>
                                    <p:animMotion origin="layout" path="M 3.33333E-6 -4.81481E-6 C 0.00173 -0.00671 0.00034 -0.00417 0.00347 -0.00833 C 0.00555 -0.00417 0.00555 -0.00231 0.00486 0.00278 C 0.00416 0.00255 0.00347 0.00232 0.00277 0.00185 C -0.00452 -0.00347 -0.00174 -0.00185 0.00139 -0.00092 C 0.0026 -0.00069 0.00364 -0.00023 0.00486 -4.81481E-6 C 0.00034 -0.00602 0.00399 0.00023 0.00694 -0.0037 C 0.00764 -0.00463 0.00468 -0.00555 0.00277 -0.00648 C 0.00017 -0.00139 0.00399 -0.00185 3.33333E-6 -4.81481E-6 Z " pathEditMode="relative" ptsTypes="fffffffff">
                                      <p:cBhvr>
                                        <p:cTn id="118" dur="2000" fill="hold"/>
                                        <p:tgtEl>
                                          <p:spTgt spid="91"/>
                                        </p:tgtEl>
                                        <p:attrNameLst>
                                          <p:attrName>ppt_x</p:attrName>
                                          <p:attrName>ppt_y</p:attrName>
                                        </p:attrNameLst>
                                      </p:cBhvr>
                                    </p:animMotion>
                                  </p:childTnLst>
                                </p:cTn>
                              </p:par>
                            </p:childTnLst>
                          </p:cTn>
                        </p:par>
                        <p:par>
                          <p:cTn id="119" fill="hold">
                            <p:stCondLst>
                              <p:cond delay="6000"/>
                            </p:stCondLst>
                            <p:childTnLst>
                              <p:par>
                                <p:cTn id="120" presetID="0" presetClass="path" presetSubtype="0" accel="50000" decel="50000" fill="hold" nodeType="afterEffect">
                                  <p:stCondLst>
                                    <p:cond delay="1000"/>
                                  </p:stCondLst>
                                  <p:childTnLst>
                                    <p:animMotion origin="layout" path="M 0 0 L 0.3566 -0.16551 " pathEditMode="relative" ptsTypes="AA">
                                      <p:cBhvr>
                                        <p:cTn id="121" dur="2000" fill="hold"/>
                                        <p:tgtEl>
                                          <p:spTgt spid="76"/>
                                        </p:tgtEl>
                                        <p:attrNameLst>
                                          <p:attrName>ppt_x</p:attrName>
                                          <p:attrName>ppt_y</p:attrName>
                                        </p:attrNameLst>
                                      </p:cBhvr>
                                    </p:animMotion>
                                  </p:childTnLst>
                                </p:cTn>
                              </p:par>
                              <p:par>
                                <p:cTn id="122" presetID="0" presetClass="path" presetSubtype="0" accel="50000" decel="50000" fill="hold" nodeType="withEffect">
                                  <p:stCondLst>
                                    <p:cond delay="1000"/>
                                  </p:stCondLst>
                                  <p:childTnLst>
                                    <p:animMotion origin="layout" path="M 0 0 L 0.28507 -0.09121 " pathEditMode="relative" ptsTypes="AA">
                                      <p:cBhvr>
                                        <p:cTn id="123" dur="2000" fill="hold"/>
                                        <p:tgtEl>
                                          <p:spTgt spid="77"/>
                                        </p:tgtEl>
                                        <p:attrNameLst>
                                          <p:attrName>ppt_x</p:attrName>
                                          <p:attrName>ppt_y</p:attrName>
                                        </p:attrNameLst>
                                      </p:cBhvr>
                                    </p:animMotion>
                                  </p:childTnLst>
                                </p:cTn>
                              </p:par>
                              <p:par>
                                <p:cTn id="124" presetID="0" presetClass="path" presetSubtype="0" accel="50000" decel="50000" fill="hold" nodeType="withEffect">
                                  <p:stCondLst>
                                    <p:cond delay="1000"/>
                                  </p:stCondLst>
                                  <p:childTnLst>
                                    <p:animMotion origin="layout" path="M 0 0 L 0.40417 0.02662 " pathEditMode="relative" ptsTypes="AA">
                                      <p:cBhvr>
                                        <p:cTn id="125" dur="2000" fill="hold"/>
                                        <p:tgtEl>
                                          <p:spTgt spid="73"/>
                                        </p:tgtEl>
                                        <p:attrNameLst>
                                          <p:attrName>ppt_x</p:attrName>
                                          <p:attrName>ppt_y</p:attrName>
                                        </p:attrNameLst>
                                      </p:cBhvr>
                                    </p:animMotion>
                                  </p:childTnLst>
                                </p:cTn>
                              </p:par>
                              <p:par>
                                <p:cTn id="126" presetID="0" presetClass="path" presetSubtype="0" accel="50000" decel="50000" fill="hold" nodeType="withEffect">
                                  <p:stCondLst>
                                    <p:cond delay="1000"/>
                                  </p:stCondLst>
                                  <p:childTnLst>
                                    <p:animMotion origin="layout" path="M 0 0 L 0.28004 0.01458 " pathEditMode="relative" ptsTypes="AA">
                                      <p:cBhvr>
                                        <p:cTn id="127" dur="2000" fill="hold"/>
                                        <p:tgtEl>
                                          <p:spTgt spid="74"/>
                                        </p:tgtEl>
                                        <p:attrNameLst>
                                          <p:attrName>ppt_x</p:attrName>
                                          <p:attrName>ppt_y</p:attrName>
                                        </p:attrNameLst>
                                      </p:cBhvr>
                                    </p:animMotion>
                                  </p:childTnLst>
                                </p:cTn>
                              </p:par>
                              <p:par>
                                <p:cTn id="128" presetID="0" presetClass="path" presetSubtype="0" accel="50000" decel="50000" fill="hold" nodeType="withEffect">
                                  <p:stCondLst>
                                    <p:cond delay="1000"/>
                                  </p:stCondLst>
                                  <p:childTnLst>
                                    <p:animMotion origin="layout" path="M 0 0 L 0.38906 0.02662 " pathEditMode="relative" ptsTypes="AA">
                                      <p:cBhvr>
                                        <p:cTn id="129" dur="2000" fill="hold"/>
                                        <p:tgtEl>
                                          <p:spTgt spid="75"/>
                                        </p:tgtEl>
                                        <p:attrNameLst>
                                          <p:attrName>ppt_x</p:attrName>
                                          <p:attrName>ppt_y</p:attrName>
                                        </p:attrNameLst>
                                      </p:cBhvr>
                                    </p:animMotion>
                                  </p:childTnLst>
                                </p:cTn>
                              </p:par>
                              <p:par>
                                <p:cTn id="130" presetID="0" presetClass="path" presetSubtype="0" accel="50000" decel="50000" fill="hold" nodeType="withEffect">
                                  <p:stCondLst>
                                    <p:cond delay="1000"/>
                                  </p:stCondLst>
                                  <p:childTnLst>
                                    <p:animMotion origin="layout" path="M 1.66667E-6 2.59259E-6 L 0.09253 0.35972 " pathEditMode="relative" ptsTypes="AA">
                                      <p:cBhvr>
                                        <p:cTn id="131" dur="2000" fill="hold"/>
                                        <p:tgtEl>
                                          <p:spTgt spid="87"/>
                                        </p:tgtEl>
                                        <p:attrNameLst>
                                          <p:attrName>ppt_x</p:attrName>
                                          <p:attrName>ppt_y</p:attrName>
                                        </p:attrNameLst>
                                      </p:cBhvr>
                                    </p:animMotion>
                                  </p:childTnLst>
                                </p:cTn>
                              </p:par>
                              <p:par>
                                <p:cTn id="132" presetID="0" presetClass="path" presetSubtype="0" accel="50000" decel="50000" fill="hold" nodeType="withEffect">
                                  <p:stCondLst>
                                    <p:cond delay="1000"/>
                                  </p:stCondLst>
                                  <p:childTnLst>
                                    <p:animMotion origin="layout" path="M -3.61111E-6 2.59259E-6 L 0.1309 0.36296 " pathEditMode="relative" ptsTypes="AA">
                                      <p:cBhvr>
                                        <p:cTn id="133" dur="2000" fill="hold"/>
                                        <p:tgtEl>
                                          <p:spTgt spid="92"/>
                                        </p:tgtEl>
                                        <p:attrNameLst>
                                          <p:attrName>ppt_x</p:attrName>
                                          <p:attrName>ppt_y</p:attrName>
                                        </p:attrNameLst>
                                      </p:cBhvr>
                                    </p:animMotion>
                                  </p:childTnLst>
                                </p:cTn>
                              </p:par>
                              <p:par>
                                <p:cTn id="134" presetID="0" presetClass="path" presetSubtype="0" accel="50000" decel="50000" fill="hold" nodeType="withEffect">
                                  <p:stCondLst>
                                    <p:cond delay="1000"/>
                                  </p:stCondLst>
                                  <p:childTnLst>
                                    <p:animMotion origin="layout" path="M 2.77778E-6 1.85185E-6 L 0.19583 0.3074 " pathEditMode="relative" ptsTypes="AA">
                                      <p:cBhvr>
                                        <p:cTn id="135" dur="2000" fill="hold"/>
                                        <p:tgtEl>
                                          <p:spTgt spid="88"/>
                                        </p:tgtEl>
                                        <p:attrNameLst>
                                          <p:attrName>ppt_x</p:attrName>
                                          <p:attrName>ppt_y</p:attrName>
                                        </p:attrNameLst>
                                      </p:cBhvr>
                                    </p:animMotion>
                                  </p:childTnLst>
                                </p:cTn>
                              </p:par>
                              <p:par>
                                <p:cTn id="136" presetID="0" presetClass="path" presetSubtype="0" accel="50000" decel="50000" fill="hold" nodeType="withEffect">
                                  <p:stCondLst>
                                    <p:cond delay="1000"/>
                                  </p:stCondLst>
                                  <p:childTnLst>
                                    <p:animMotion origin="layout" path="M -8.33333E-7 -3.7037E-7 L 0.32413 0.29838 " pathEditMode="relative" ptsTypes="AA">
                                      <p:cBhvr>
                                        <p:cTn id="137" dur="2000" fill="hold"/>
                                        <p:tgtEl>
                                          <p:spTgt spid="90"/>
                                        </p:tgtEl>
                                        <p:attrNameLst>
                                          <p:attrName>ppt_x</p:attrName>
                                          <p:attrName>ppt_y</p:attrName>
                                        </p:attrNameLst>
                                      </p:cBhvr>
                                    </p:animMotion>
                                  </p:childTnLst>
                                </p:cTn>
                              </p:par>
                              <p:par>
                                <p:cTn id="138" presetID="0" presetClass="path" presetSubtype="0" accel="50000" decel="50000" fill="hold" nodeType="withEffect">
                                  <p:stCondLst>
                                    <p:cond delay="1000"/>
                                  </p:stCondLst>
                                  <p:childTnLst>
                                    <p:animMotion origin="layout" path="M 8.33333E-7 3.7037E-7 L 0.24253 0.35509 " pathEditMode="relative" ptsTypes="AA">
                                      <p:cBhvr>
                                        <p:cTn id="139" dur="2000" fill="hold"/>
                                        <p:tgtEl>
                                          <p:spTgt spid="89"/>
                                        </p:tgtEl>
                                        <p:attrNameLst>
                                          <p:attrName>ppt_x</p:attrName>
                                          <p:attrName>ppt_y</p:attrName>
                                        </p:attrNameLst>
                                      </p:cBhvr>
                                    </p:animMotion>
                                  </p:childTnLst>
                                </p:cTn>
                              </p:par>
                              <p:par>
                                <p:cTn id="140" presetID="0" presetClass="path" presetSubtype="0" accel="50000" decel="50000" fill="hold" nodeType="withEffect">
                                  <p:stCondLst>
                                    <p:cond delay="1000"/>
                                  </p:stCondLst>
                                  <p:childTnLst>
                                    <p:animMotion origin="layout" path="M -1.94444E-6 -1.11111E-6 L 0.18177 0.28287 " pathEditMode="relative" ptsTypes="AA">
                                      <p:cBhvr>
                                        <p:cTn id="141" dur="2000" fill="hold"/>
                                        <p:tgtEl>
                                          <p:spTgt spid="91"/>
                                        </p:tgtEl>
                                        <p:attrNameLst>
                                          <p:attrName>ppt_x</p:attrName>
                                          <p:attrName>ppt_y</p:attrName>
                                        </p:attrNameLst>
                                      </p:cBhvr>
                                    </p:animMotion>
                                  </p:childTnLst>
                                </p:cTn>
                              </p:par>
                            </p:childTnLst>
                          </p:cTn>
                        </p:par>
                        <p:par>
                          <p:cTn id="142" fill="hold">
                            <p:stCondLst>
                              <p:cond delay="9000"/>
                            </p:stCondLst>
                            <p:childTnLst>
                              <p:par>
                                <p:cTn id="143" presetID="10" presetClass="exit" presetSubtype="0" fill="hold" grpId="1" nodeType="afterEffect">
                                  <p:stCondLst>
                                    <p:cond delay="0"/>
                                  </p:stCondLst>
                                  <p:childTnLst>
                                    <p:animEffect transition="out" filter="fade">
                                      <p:cBhvr>
                                        <p:cTn id="144" dur="2000"/>
                                        <p:tgtEl>
                                          <p:spTgt spid="47"/>
                                        </p:tgtEl>
                                      </p:cBhvr>
                                    </p:animEffect>
                                    <p:set>
                                      <p:cBhvr>
                                        <p:cTn id="145" dur="1" fill="hold">
                                          <p:stCondLst>
                                            <p:cond delay="1999"/>
                                          </p:stCondLst>
                                        </p:cTn>
                                        <p:tgtEl>
                                          <p:spTgt spid="47"/>
                                        </p:tgtEl>
                                        <p:attrNameLst>
                                          <p:attrName>style.visibility</p:attrName>
                                        </p:attrNameLst>
                                      </p:cBhvr>
                                      <p:to>
                                        <p:strVal val="hidden"/>
                                      </p:to>
                                    </p:set>
                                  </p:childTnLst>
                                </p:cTn>
                              </p:par>
                              <p:par>
                                <p:cTn id="146" presetID="10" presetClass="exit" presetSubtype="0" fill="hold" grpId="1" nodeType="withEffect">
                                  <p:stCondLst>
                                    <p:cond delay="0"/>
                                  </p:stCondLst>
                                  <p:childTnLst>
                                    <p:animEffect transition="out" filter="fade">
                                      <p:cBhvr>
                                        <p:cTn id="147" dur="2000"/>
                                        <p:tgtEl>
                                          <p:spTgt spid="45"/>
                                        </p:tgtEl>
                                      </p:cBhvr>
                                    </p:animEffect>
                                    <p:set>
                                      <p:cBhvr>
                                        <p:cTn id="148" dur="1" fill="hold">
                                          <p:stCondLst>
                                            <p:cond delay="1999"/>
                                          </p:stCondLst>
                                        </p:cTn>
                                        <p:tgtEl>
                                          <p:spTgt spid="45"/>
                                        </p:tgtEl>
                                        <p:attrNameLst>
                                          <p:attrName>style.visibility</p:attrName>
                                        </p:attrNameLst>
                                      </p:cBhvr>
                                      <p:to>
                                        <p:strVal val="hidden"/>
                                      </p:to>
                                    </p:set>
                                  </p:childTnLst>
                                </p:cTn>
                              </p:par>
                              <p:par>
                                <p:cTn id="149" presetID="10" presetClass="exit" presetSubtype="0" fill="hold" grpId="1" nodeType="withEffect">
                                  <p:stCondLst>
                                    <p:cond delay="0"/>
                                  </p:stCondLst>
                                  <p:childTnLst>
                                    <p:animEffect transition="out" filter="fade">
                                      <p:cBhvr>
                                        <p:cTn id="150" dur="2000"/>
                                        <p:tgtEl>
                                          <p:spTgt spid="40"/>
                                        </p:tgtEl>
                                      </p:cBhvr>
                                    </p:animEffect>
                                    <p:set>
                                      <p:cBhvr>
                                        <p:cTn id="151" dur="1" fill="hold">
                                          <p:stCondLst>
                                            <p:cond delay="1999"/>
                                          </p:stCondLst>
                                        </p:cTn>
                                        <p:tgtEl>
                                          <p:spTgt spid="40"/>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2000"/>
                                        <p:tgtEl>
                                          <p:spTgt spid="38"/>
                                        </p:tgtEl>
                                      </p:cBhvr>
                                    </p:animEffect>
                                    <p:set>
                                      <p:cBhvr>
                                        <p:cTn id="154" dur="1" fill="hold">
                                          <p:stCondLst>
                                            <p:cond delay="1999"/>
                                          </p:stCondLst>
                                        </p:cTn>
                                        <p:tgtEl>
                                          <p:spTgt spid="38"/>
                                        </p:tgtEl>
                                        <p:attrNameLst>
                                          <p:attrName>style.visibility</p:attrName>
                                        </p:attrNameLst>
                                      </p:cBhvr>
                                      <p:to>
                                        <p:strVal val="hidden"/>
                                      </p:to>
                                    </p:set>
                                  </p:childTnLst>
                                </p:cTn>
                              </p:par>
                              <p:par>
                                <p:cTn id="155" presetID="10" presetClass="exit" presetSubtype="0" fill="hold" grpId="1" nodeType="withEffect">
                                  <p:stCondLst>
                                    <p:cond delay="0"/>
                                  </p:stCondLst>
                                  <p:childTnLst>
                                    <p:animEffect transition="out" filter="fade">
                                      <p:cBhvr>
                                        <p:cTn id="156" dur="2000"/>
                                        <p:tgtEl>
                                          <p:spTgt spid="39"/>
                                        </p:tgtEl>
                                      </p:cBhvr>
                                    </p:animEffect>
                                    <p:set>
                                      <p:cBhvr>
                                        <p:cTn id="157" dur="1" fill="hold">
                                          <p:stCondLst>
                                            <p:cond delay="1999"/>
                                          </p:stCondLst>
                                        </p:cTn>
                                        <p:tgtEl>
                                          <p:spTgt spid="39"/>
                                        </p:tgtEl>
                                        <p:attrNameLst>
                                          <p:attrName>style.visibility</p:attrName>
                                        </p:attrNameLst>
                                      </p:cBhvr>
                                      <p:to>
                                        <p:strVal val="hidden"/>
                                      </p:to>
                                    </p:set>
                                  </p:childTnLst>
                                </p:cTn>
                              </p:par>
                              <p:par>
                                <p:cTn id="158" presetID="3" presetClass="emph" presetSubtype="2" fill="hold" grpId="1" nodeType="withEffect">
                                  <p:stCondLst>
                                    <p:cond delay="0"/>
                                  </p:stCondLst>
                                  <p:childTnLst>
                                    <p:animClr clrSpc="rgb" dir="cw">
                                      <p:cBhvr override="childStyle">
                                        <p:cTn id="159" dur="2000" fill="hold"/>
                                        <p:tgtEl>
                                          <p:spTgt spid="48"/>
                                        </p:tgtEl>
                                        <p:attrNameLst>
                                          <p:attrName>style.color</p:attrName>
                                        </p:attrNameLst>
                                      </p:cBhvr>
                                      <p:to>
                                        <a:schemeClr val="tx1"/>
                                      </p:to>
                                    </p:animClr>
                                  </p:childTnLst>
                                </p:cTn>
                              </p:par>
                              <p:par>
                                <p:cTn id="160" presetID="3" presetClass="emph" presetSubtype="2" fill="hold" grpId="1" nodeType="withEffect">
                                  <p:stCondLst>
                                    <p:cond delay="0"/>
                                  </p:stCondLst>
                                  <p:childTnLst>
                                    <p:animClr clrSpc="rgb" dir="cw">
                                      <p:cBhvr override="childStyle">
                                        <p:cTn id="161" dur="2000" fill="hold"/>
                                        <p:tgtEl>
                                          <p:spTgt spid="49"/>
                                        </p:tgtEl>
                                        <p:attrNameLst>
                                          <p:attrName>style.color</p:attrName>
                                        </p:attrNameLst>
                                      </p:cBhvr>
                                      <p:to>
                                        <a:schemeClr val="tx1"/>
                                      </p:to>
                                    </p:animClr>
                                  </p:childTnLst>
                                </p:cTn>
                              </p:par>
                              <p:par>
                                <p:cTn id="162" presetID="6" presetClass="emph" presetSubtype="0" fill="hold" grpId="1" nodeType="withEffect">
                                  <p:stCondLst>
                                    <p:cond delay="0"/>
                                  </p:stCondLst>
                                  <p:childTnLst>
                                    <p:animScale>
                                      <p:cBhvr>
                                        <p:cTn id="163" dur="2000" fill="hold"/>
                                        <p:tgtEl>
                                          <p:spTgt spid="50"/>
                                        </p:tgtEl>
                                      </p:cBhvr>
                                      <p:by x="41600" y="41600"/>
                                    </p:animScale>
                                  </p:childTnLst>
                                </p:cTn>
                              </p:par>
                              <p:par>
                                <p:cTn id="164" presetID="7" presetClass="emph" presetSubtype="2" fill="hold" nodeType="withEffect">
                                  <p:stCondLst>
                                    <p:cond delay="0"/>
                                  </p:stCondLst>
                                  <p:childTnLst>
                                    <p:animClr clrSpc="rgb" dir="cw">
                                      <p:cBhvr>
                                        <p:cTn id="165" dur="2000" fill="hold"/>
                                        <p:tgtEl>
                                          <p:spTgt spid="50"/>
                                        </p:tgtEl>
                                        <p:attrNameLst>
                                          <p:attrName>stroke.color</p:attrName>
                                        </p:attrNameLst>
                                      </p:cBhvr>
                                      <p:to>
                                        <a:schemeClr val="tx1"/>
                                      </p:to>
                                    </p:animClr>
                                    <p:set>
                                      <p:cBhvr>
                                        <p:cTn id="166" dur="2000" fill="hold"/>
                                        <p:tgtEl>
                                          <p:spTgt spid="50"/>
                                        </p:tgtEl>
                                        <p:attrNameLst>
                                          <p:attrName>stroke.on</p:attrName>
                                        </p:attrNameLst>
                                      </p:cBhvr>
                                      <p:to>
                                        <p:strVal val="true"/>
                                      </p:to>
                                    </p:set>
                                  </p:childTnLst>
                                </p:cTn>
                              </p:par>
                              <p:par>
                                <p:cTn id="167" presetID="0" presetClass="path" presetSubtype="0" fill="hold" grpId="2" nodeType="withEffect">
                                  <p:stCondLst>
                                    <p:cond delay="0"/>
                                  </p:stCondLst>
                                  <p:childTnLst>
                                    <p:animMotion origin="layout" path="M 2.22222E-6 0.09977 L 2.22222E-6 -0.00023 " pathEditMode="relative" rAng="0" ptsTypes="AA">
                                      <p:cBhvr>
                                        <p:cTn id="168" dur="2000" fill="hold"/>
                                        <p:tgtEl>
                                          <p:spTgt spid="72">
                                            <p:txEl>
                                              <p:pRg st="0" end="0"/>
                                            </p:txEl>
                                          </p:spTgt>
                                        </p:tgtEl>
                                        <p:attrNameLst>
                                          <p:attrName>ppt_x</p:attrName>
                                          <p:attrName>ppt_y</p:attrName>
                                        </p:attrNameLst>
                                      </p:cBhvr>
                                      <p:rCtr x="0" y="-5000"/>
                                    </p:animMotion>
                                  </p:childTnLst>
                                </p:cTn>
                              </p:par>
                              <p:par>
                                <p:cTn id="169" presetID="6" presetClass="emph" presetSubtype="0" fill="hold" grpId="3" nodeType="withEffect">
                                  <p:stCondLst>
                                    <p:cond delay="0"/>
                                  </p:stCondLst>
                                  <p:childTnLst>
                                    <p:animScale>
                                      <p:cBhvr>
                                        <p:cTn id="170" dur="2000" fill="hold"/>
                                        <p:tgtEl>
                                          <p:spTgt spid="72">
                                            <p:txEl>
                                              <p:pRg st="0" end="0"/>
                                            </p:txEl>
                                          </p:spTgt>
                                        </p:tgtEl>
                                      </p:cBhvr>
                                      <p:by x="50000" y="50000"/>
                                    </p:animScale>
                                  </p:childTnLst>
                                </p:cTn>
                              </p:par>
                              <p:par>
                                <p:cTn id="171" presetID="3" presetClass="emph" presetSubtype="2" fill="hold" grpId="4" nodeType="withEffect">
                                  <p:stCondLst>
                                    <p:cond delay="0"/>
                                  </p:stCondLst>
                                  <p:childTnLst>
                                    <p:animClr clrSpc="rgb" dir="cw">
                                      <p:cBhvr override="childStyle">
                                        <p:cTn id="172" dur="2000" fill="hold"/>
                                        <p:tgtEl>
                                          <p:spTgt spid="72">
                                            <p:txEl>
                                              <p:pRg st="0" end="0"/>
                                            </p:txEl>
                                          </p:spTgt>
                                        </p:tgtEl>
                                        <p:attrNameLst>
                                          <p:attrName>style.color</p:attrName>
                                        </p:attrNameLst>
                                      </p:cBhvr>
                                      <p:to>
                                        <a:schemeClr val="tx1"/>
                                      </p:to>
                                    </p:animClr>
                                  </p:childTnLst>
                                </p:cTn>
                              </p:par>
                            </p:childTnLst>
                          </p:cTn>
                        </p:par>
                        <p:par>
                          <p:cTn id="173" fill="hold">
                            <p:stCondLst>
                              <p:cond delay="11000"/>
                            </p:stCondLst>
                            <p:childTnLst>
                              <p:par>
                                <p:cTn id="174" presetID="10" presetClass="entr" presetSubtype="0" fill="hold" grpId="0" nodeType="afterEffect">
                                  <p:stCondLst>
                                    <p:cond delay="0"/>
                                  </p:stCondLst>
                                  <p:childTnLst>
                                    <p:set>
                                      <p:cBhvr>
                                        <p:cTn id="175" dur="1" fill="hold">
                                          <p:stCondLst>
                                            <p:cond delay="0"/>
                                          </p:stCondLst>
                                        </p:cTn>
                                        <p:tgtEl>
                                          <p:spTgt spid="71"/>
                                        </p:tgtEl>
                                        <p:attrNameLst>
                                          <p:attrName>style.visibility</p:attrName>
                                        </p:attrNameLst>
                                      </p:cBhvr>
                                      <p:to>
                                        <p:strVal val="visible"/>
                                      </p:to>
                                    </p:set>
                                    <p:animEffect transition="in" filter="fade">
                                      <p:cBhvr>
                                        <p:cTn id="176"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39" grpId="0" animBg="1"/>
      <p:bldP spid="39" grpId="1" animBg="1"/>
      <p:bldP spid="40" grpId="0" animBg="1"/>
      <p:bldP spid="40" grpId="1" animBg="1"/>
      <p:bldP spid="45" grpId="0" animBg="1"/>
      <p:bldP spid="45" grpId="1" animBg="1"/>
      <p:bldP spid="47" grpId="0" animBg="1"/>
      <p:bldP spid="47" grpId="1" animBg="1"/>
      <p:bldP spid="48" grpId="0"/>
      <p:bldP spid="48" grpId="1"/>
      <p:bldP spid="49" grpId="0"/>
      <p:bldP spid="49" grpId="1"/>
      <p:bldP spid="50" grpId="0" animBg="1"/>
      <p:bldP spid="50" grpId="1" animBg="1"/>
      <p:bldP spid="72" grpId="0" build="allAtOnce"/>
      <p:bldP spid="72" grpId="1" build="allAtOnce"/>
      <p:bldP spid="72" grpId="2" build="allAtOnce"/>
      <p:bldP spid="72" grpId="3" build="allAtOnce"/>
      <p:bldP spid="72" grpId="4" build="allAtOnce"/>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a:xfrm>
            <a:off x="5257800" y="5029199"/>
            <a:ext cx="3429000" cy="1371600"/>
          </a:xfrm>
          <a:prstGeom prst="roundRect">
            <a:avLst/>
          </a:prstGeom>
          <a:gradFill>
            <a:gsLst>
              <a:gs pos="0">
                <a:srgbClr val="FF0000">
                  <a:alpha val="50000"/>
                </a:srgbClr>
              </a:gs>
              <a:gs pos="50000">
                <a:schemeClr val="bg1"/>
              </a:gs>
            </a:gsLst>
            <a:lin ang="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ounded Rectangle 38"/>
          <p:cNvSpPr/>
          <p:nvPr/>
        </p:nvSpPr>
        <p:spPr bwMode="auto">
          <a:xfrm>
            <a:off x="5260904" y="460304"/>
            <a:ext cx="3429000" cy="2057400"/>
          </a:xfrm>
          <a:prstGeom prst="roundRect">
            <a:avLst/>
          </a:prstGeom>
          <a:gradFill>
            <a:gsLst>
              <a:gs pos="0">
                <a:srgbClr val="FF0000">
                  <a:alpha val="50000"/>
                </a:srgbClr>
              </a:gs>
              <a:gs pos="50000">
                <a:schemeClr val="bg1"/>
              </a:gs>
            </a:gsLst>
            <a:lin ang="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ounded Rectangle 39"/>
          <p:cNvSpPr/>
          <p:nvPr/>
        </p:nvSpPr>
        <p:spPr bwMode="auto">
          <a:xfrm>
            <a:off x="5260904" y="2746304"/>
            <a:ext cx="3429000" cy="2057400"/>
          </a:xfrm>
          <a:prstGeom prst="roundRect">
            <a:avLst/>
          </a:prstGeom>
          <a:gradFill>
            <a:gsLst>
              <a:gs pos="0">
                <a:srgbClr val="FF0000">
                  <a:alpha val="50000"/>
                </a:srgbClr>
              </a:gs>
              <a:gs pos="50000">
                <a:schemeClr val="bg1"/>
              </a:gs>
            </a:gsLst>
            <a:lin ang="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Rounded Rectangle 40"/>
          <p:cNvSpPr/>
          <p:nvPr/>
        </p:nvSpPr>
        <p:spPr>
          <a:xfrm>
            <a:off x="5260904" y="5032303"/>
            <a:ext cx="3429000" cy="1371600"/>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ounded Rectangle 41"/>
          <p:cNvSpPr/>
          <p:nvPr/>
        </p:nvSpPr>
        <p:spPr bwMode="auto">
          <a:xfrm>
            <a:off x="5257800" y="457200"/>
            <a:ext cx="3429000" cy="2057400"/>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Rounded Rectangle 42"/>
          <p:cNvSpPr/>
          <p:nvPr/>
        </p:nvSpPr>
        <p:spPr bwMode="auto">
          <a:xfrm>
            <a:off x="5257800" y="2743200"/>
            <a:ext cx="3429000" cy="2057400"/>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Rounded Rectangle 43"/>
          <p:cNvSpPr/>
          <p:nvPr/>
        </p:nvSpPr>
        <p:spPr bwMode="auto">
          <a:xfrm>
            <a:off x="455699" y="3546371"/>
            <a:ext cx="3429000" cy="2862072"/>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ounded Rectangle 44"/>
          <p:cNvSpPr/>
          <p:nvPr/>
        </p:nvSpPr>
        <p:spPr bwMode="auto">
          <a:xfrm>
            <a:off x="457200" y="3547872"/>
            <a:ext cx="3429001" cy="2862072"/>
          </a:xfrm>
          <a:prstGeom prst="roundRect">
            <a:avLst/>
          </a:prstGeom>
          <a:gradFill>
            <a:gsLst>
              <a:gs pos="0">
                <a:srgbClr val="0070C0">
                  <a:alpha val="50000"/>
                </a:srgbClr>
              </a:gs>
              <a:gs pos="50000">
                <a:schemeClr val="bg1"/>
              </a:gs>
            </a:gsLst>
            <a:lin ang="1080000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ounded Rectangle 45"/>
          <p:cNvSpPr/>
          <p:nvPr/>
        </p:nvSpPr>
        <p:spPr bwMode="auto">
          <a:xfrm>
            <a:off x="455698" y="455699"/>
            <a:ext cx="3429001" cy="2862072"/>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Rounded Rectangle 46"/>
          <p:cNvSpPr/>
          <p:nvPr/>
        </p:nvSpPr>
        <p:spPr bwMode="auto">
          <a:xfrm>
            <a:off x="457199" y="457200"/>
            <a:ext cx="3429000" cy="2862072"/>
          </a:xfrm>
          <a:prstGeom prst="roundRect">
            <a:avLst/>
          </a:prstGeom>
          <a:gradFill>
            <a:gsLst>
              <a:gs pos="0">
                <a:srgbClr val="0070C0">
                  <a:alpha val="50000"/>
                </a:srgbClr>
              </a:gs>
              <a:gs pos="50000">
                <a:schemeClr val="bg1"/>
              </a:gs>
            </a:gsLst>
            <a:lin ang="1080000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TextBox 5"/>
          <p:cNvSpPr txBox="1">
            <a:spLocks noChangeArrowheads="1"/>
          </p:cNvSpPr>
          <p:nvPr/>
        </p:nvSpPr>
        <p:spPr bwMode="auto">
          <a:xfrm>
            <a:off x="1720533" y="3271869"/>
            <a:ext cx="939621" cy="3088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2042" tIns="31021" rIns="62042" bIns="310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sz="1600" dirty="0">
                <a:latin typeface="Calibri" pitchFamily="34" charset="0"/>
              </a:rPr>
              <a:t>Reactants</a:t>
            </a:r>
          </a:p>
        </p:txBody>
      </p:sp>
      <p:sp>
        <p:nvSpPr>
          <p:cNvPr id="70" name="TextBox 6"/>
          <p:cNvSpPr txBox="1">
            <a:spLocks noChangeArrowheads="1"/>
          </p:cNvSpPr>
          <p:nvPr/>
        </p:nvSpPr>
        <p:spPr bwMode="auto">
          <a:xfrm>
            <a:off x="6446214" y="4793810"/>
            <a:ext cx="859343" cy="308869"/>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none" lIns="62042" tIns="31021" rIns="62042" bIns="310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sz="1600" dirty="0">
                <a:latin typeface="Calibri" pitchFamily="34" charset="0"/>
              </a:rPr>
              <a:t>Products</a:t>
            </a:r>
          </a:p>
        </p:txBody>
      </p:sp>
      <p:sp>
        <p:nvSpPr>
          <p:cNvPr id="71" name="AutoShape 2"/>
          <p:cNvSpPr>
            <a:spLocks noChangeArrowheads="1"/>
          </p:cNvSpPr>
          <p:nvPr/>
        </p:nvSpPr>
        <p:spPr bwMode="auto">
          <a:xfrm>
            <a:off x="3962499" y="2350322"/>
            <a:ext cx="1143000" cy="1691640"/>
          </a:xfrm>
          <a:prstGeom prst="rightArrow">
            <a:avLst>
              <a:gd name="adj1" fmla="val 65889"/>
              <a:gd name="adj2" fmla="val 38319"/>
            </a:avLst>
          </a:prstGeom>
          <a:solidFill>
            <a:schemeClr val="bg1"/>
          </a:solidFill>
          <a:ln w="76200">
            <a:solidFill>
              <a:schemeClr val="tx1"/>
            </a:solidFill>
            <a:round/>
            <a:headEnd/>
            <a:tailEnd/>
          </a:ln>
        </p:spPr>
        <p:txBody>
          <a:bodyPr lIns="62042" tIns="31021" rIns="62042" bIns="31021"/>
          <a:lstStyle/>
          <a:p>
            <a:endParaRPr lang="en-US">
              <a:solidFill>
                <a:srgbClr val="000000"/>
              </a:solidFill>
              <a:latin typeface="Calibri" pitchFamily="34" charset="0"/>
            </a:endParaRPr>
          </a:p>
        </p:txBody>
      </p:sp>
      <p:sp>
        <p:nvSpPr>
          <p:cNvPr id="72" name="TextBox 8"/>
          <p:cNvSpPr txBox="1">
            <a:spLocks noChangeArrowheads="1"/>
          </p:cNvSpPr>
          <p:nvPr/>
        </p:nvSpPr>
        <p:spPr bwMode="auto">
          <a:xfrm>
            <a:off x="4003417" y="3515468"/>
            <a:ext cx="832221" cy="1857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2042" tIns="31021" rIns="62042" bIns="310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sz="800" dirty="0">
                <a:latin typeface="Calibri" pitchFamily="34" charset="0"/>
              </a:rPr>
              <a:t>Chemical change</a:t>
            </a:r>
          </a:p>
        </p:txBody>
      </p:sp>
      <p:pic>
        <p:nvPicPr>
          <p:cNvPr id="73" name="Picture 3"/>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3517647" y="2735008"/>
            <a:ext cx="1233775" cy="575999"/>
          </a:xfrm>
          <a:prstGeom prst="rect">
            <a:avLst/>
          </a:prstGeom>
          <a:noFill/>
          <a:extLst>
            <a:ext uri="{909E8E84-426E-40dd-AFC4-6F175D3DCCD1}">
              <a14:hiddenFill xmlns:a14="http://schemas.microsoft.com/office/drawing/2010/main" xmlns="">
                <a:solidFill>
                  <a:srgbClr val="FFFFFF"/>
                </a:solidFill>
              </a14:hiddenFill>
            </a:ext>
          </a:extLst>
        </p:spPr>
      </p:pic>
      <p:pic>
        <p:nvPicPr>
          <p:cNvPr id="74" name="Picture 3"/>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3327925" y="3196142"/>
            <a:ext cx="1233775" cy="575999"/>
          </a:xfrm>
          <a:prstGeom prst="rect">
            <a:avLst/>
          </a:prstGeom>
          <a:noFill/>
          <a:extLst>
            <a:ext uri="{909E8E84-426E-40dd-AFC4-6F175D3DCCD1}">
              <a14:hiddenFill xmlns:a14="http://schemas.microsoft.com/office/drawing/2010/main" xmlns="">
                <a:solidFill>
                  <a:srgbClr val="FFFFFF"/>
                </a:solidFill>
              </a14:hiddenFill>
            </a:ext>
          </a:extLst>
        </p:spPr>
      </p:pic>
      <p:pic>
        <p:nvPicPr>
          <p:cNvPr id="75" name="Picture 3"/>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3287793" y="3683894"/>
            <a:ext cx="1233775" cy="575999"/>
          </a:xfrm>
          <a:prstGeom prst="rect">
            <a:avLst/>
          </a:prstGeom>
          <a:noFill/>
          <a:extLst>
            <a:ext uri="{909E8E84-426E-40dd-AFC4-6F175D3DCCD1}">
              <a14:hiddenFill xmlns:a14="http://schemas.microsoft.com/office/drawing/2010/main" xmlns="">
                <a:solidFill>
                  <a:srgbClr val="FFFFFF"/>
                </a:solidFill>
              </a14:hiddenFill>
            </a:ext>
          </a:extLst>
        </p:spPr>
      </p:pic>
      <p:pic>
        <p:nvPicPr>
          <p:cNvPr id="76" name="Picture 2"/>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3205778" y="1809880"/>
            <a:ext cx="1882664" cy="554666"/>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77" name="Picture 2"/>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3571353" y="2293079"/>
            <a:ext cx="1882664" cy="554666"/>
          </a:xfrm>
          <a:prstGeom prst="rect">
            <a:avLst/>
          </a:prstGeom>
          <a:noFill/>
          <a:extLst>
            <a:ext uri="{909E8E84-426E-40dd-AFC4-6F175D3DCCD1}">
              <a14:hiddenFill xmlns:a14="http://schemas.microsoft.com/office/drawing/2010/main" xmlns="">
                <a:solidFill>
                  <a:srgbClr val="FFFFFF"/>
                </a:solidFill>
              </a14:hiddenFill>
            </a:ext>
          </a:extLst>
        </p:spPr>
      </p:pic>
      <p:pic>
        <p:nvPicPr>
          <p:cNvPr id="78" name="Picture 24"/>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917214" y="1278940"/>
            <a:ext cx="2250520" cy="1373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9" name="Picture 25"/>
          <p:cNvPicPr>
            <a:picLocks noChangeAspect="1" noChangeArrowheads="1"/>
          </p:cNvPicPr>
          <p:nvPr/>
        </p:nvPicPr>
        <p:blipFill>
          <a:blip r:embed="rId6" cstate="print">
            <a:extLst>
              <a:ext uri="{28A0092B-C50C-407E-A947-70E740481C1C}">
                <a14:useLocalDpi xmlns:a14="http://schemas.microsoft.com/office/drawing/2010/main"/>
              </a:ext>
            </a:extLst>
          </a:blip>
          <a:stretch>
            <a:fillRect/>
          </a:stretch>
        </p:blipFill>
        <p:spPr bwMode="auto">
          <a:xfrm>
            <a:off x="630957" y="4098935"/>
            <a:ext cx="554818" cy="1052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0" name="Picture 26"/>
          <p:cNvPicPr>
            <a:picLocks noChangeAspect="1" noChangeArrowheads="1"/>
          </p:cNvPicPr>
          <p:nvPr/>
        </p:nvPicPr>
        <p:blipFill>
          <a:blip r:embed="rId6" cstate="print">
            <a:extLst>
              <a:ext uri="{28A0092B-C50C-407E-A947-70E740481C1C}">
                <a14:useLocalDpi xmlns:a14="http://schemas.microsoft.com/office/drawing/2010/main"/>
              </a:ext>
            </a:extLst>
          </a:blip>
          <a:stretch>
            <a:fillRect/>
          </a:stretch>
        </p:blipFill>
        <p:spPr bwMode="auto">
          <a:xfrm>
            <a:off x="1349778" y="4527839"/>
            <a:ext cx="554818" cy="1052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 name="Picture 27"/>
          <p:cNvPicPr>
            <a:picLocks noChangeAspect="1" noChangeArrowheads="1"/>
          </p:cNvPicPr>
          <p:nvPr/>
        </p:nvPicPr>
        <p:blipFill>
          <a:blip r:embed="rId6" cstate="print">
            <a:extLst>
              <a:ext uri="{28A0092B-C50C-407E-A947-70E740481C1C}">
                <a14:useLocalDpi xmlns:a14="http://schemas.microsoft.com/office/drawing/2010/main"/>
              </a:ext>
            </a:extLst>
          </a:blip>
          <a:stretch>
            <a:fillRect/>
          </a:stretch>
        </p:blipFill>
        <p:spPr bwMode="auto">
          <a:xfrm>
            <a:off x="1959176" y="4373405"/>
            <a:ext cx="554818" cy="1052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 name="TextBox 10"/>
          <p:cNvSpPr txBox="1">
            <a:spLocks noChangeArrowheads="1"/>
          </p:cNvSpPr>
          <p:nvPr/>
        </p:nvSpPr>
        <p:spPr bwMode="auto">
          <a:xfrm>
            <a:off x="1720533" y="3023186"/>
            <a:ext cx="902334" cy="369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dirty="0">
                <a:latin typeface="Calibri" pitchFamily="34" charset="0"/>
              </a:rPr>
              <a:t>Ethanol</a:t>
            </a:r>
          </a:p>
        </p:txBody>
      </p:sp>
      <p:sp>
        <p:nvSpPr>
          <p:cNvPr id="83" name="TextBox 15"/>
          <p:cNvSpPr txBox="1">
            <a:spLocks noChangeArrowheads="1"/>
          </p:cNvSpPr>
          <p:nvPr/>
        </p:nvSpPr>
        <p:spPr bwMode="auto">
          <a:xfrm>
            <a:off x="1599195" y="6123028"/>
            <a:ext cx="886558" cy="369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dirty="0">
                <a:latin typeface="Calibri" pitchFamily="34" charset="0"/>
              </a:rPr>
              <a:t>Oxygen</a:t>
            </a:r>
          </a:p>
        </p:txBody>
      </p:sp>
      <p:sp>
        <p:nvSpPr>
          <p:cNvPr id="84" name="TextBox 23"/>
          <p:cNvSpPr txBox="1">
            <a:spLocks noChangeArrowheads="1"/>
          </p:cNvSpPr>
          <p:nvPr/>
        </p:nvSpPr>
        <p:spPr bwMode="auto">
          <a:xfrm>
            <a:off x="6488500" y="4530301"/>
            <a:ext cx="774773" cy="369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dirty="0">
                <a:latin typeface="Calibri" pitchFamily="34" charset="0"/>
              </a:rPr>
              <a:t>Water</a:t>
            </a:r>
          </a:p>
        </p:txBody>
      </p:sp>
      <p:sp>
        <p:nvSpPr>
          <p:cNvPr id="85" name="TextBox 26"/>
          <p:cNvSpPr txBox="1">
            <a:spLocks noChangeArrowheads="1"/>
          </p:cNvSpPr>
          <p:nvPr/>
        </p:nvSpPr>
        <p:spPr bwMode="auto">
          <a:xfrm>
            <a:off x="5776542" y="6124040"/>
            <a:ext cx="2198687"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dirty="0">
                <a:latin typeface="Calibri" pitchFamily="34" charset="0"/>
              </a:rPr>
              <a:t>Heat and light energy</a:t>
            </a:r>
          </a:p>
        </p:txBody>
      </p:sp>
      <p:sp>
        <p:nvSpPr>
          <p:cNvPr id="86" name="TextBox 18"/>
          <p:cNvSpPr txBox="1">
            <a:spLocks noChangeArrowheads="1"/>
          </p:cNvSpPr>
          <p:nvPr/>
        </p:nvSpPr>
        <p:spPr bwMode="auto">
          <a:xfrm>
            <a:off x="6065146" y="2232875"/>
            <a:ext cx="1621480" cy="340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a:latin typeface="Calibri" pitchFamily="34" charset="0"/>
              </a:rPr>
              <a:t>Carbon Dioxide</a:t>
            </a:r>
          </a:p>
        </p:txBody>
      </p:sp>
      <p:pic>
        <p:nvPicPr>
          <p:cNvPr id="87" name="Picture 51"/>
          <p:cNvPicPr>
            <a:picLocks noChangeAspect="1" noChangeArrowheads="1"/>
          </p:cNvPicPr>
          <p:nvPr/>
        </p:nvPicPr>
        <p:blipFill>
          <a:blip r:embed="rId7" cstate="print">
            <a:extLst>
              <a:ext uri="{28A0092B-C50C-407E-A947-70E740481C1C}">
                <a14:useLocalDpi xmlns:a14="http://schemas.microsoft.com/office/drawing/2010/main"/>
              </a:ext>
            </a:extLst>
          </a:blip>
          <a:stretch>
            <a:fillRect/>
          </a:stretch>
        </p:blipFill>
        <p:spPr bwMode="auto">
          <a:xfrm>
            <a:off x="4581999" y="2664360"/>
            <a:ext cx="684950" cy="66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8" name="Picture 51"/>
          <p:cNvPicPr>
            <a:picLocks noChangeAspect="1" noChangeArrowheads="1"/>
          </p:cNvPicPr>
          <p:nvPr/>
        </p:nvPicPr>
        <p:blipFill>
          <a:blip r:embed="rId7" cstate="print">
            <a:extLst>
              <a:ext uri="{28A0092B-C50C-407E-A947-70E740481C1C}">
                <a14:useLocalDpi xmlns:a14="http://schemas.microsoft.com/office/drawing/2010/main"/>
              </a:ext>
            </a:extLst>
          </a:blip>
          <a:stretch>
            <a:fillRect/>
          </a:stretch>
        </p:blipFill>
        <p:spPr bwMode="auto">
          <a:xfrm>
            <a:off x="5148520" y="3043716"/>
            <a:ext cx="684950" cy="66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9" name="Picture 51"/>
          <p:cNvPicPr>
            <a:picLocks noChangeAspect="1" noChangeArrowheads="1"/>
          </p:cNvPicPr>
          <p:nvPr/>
        </p:nvPicPr>
        <p:blipFill>
          <a:blip r:embed="rId7" cstate="print">
            <a:extLst>
              <a:ext uri="{28A0092B-C50C-407E-A947-70E740481C1C}">
                <a14:useLocalDpi xmlns:a14="http://schemas.microsoft.com/office/drawing/2010/main"/>
              </a:ext>
            </a:extLst>
          </a:blip>
          <a:stretch>
            <a:fillRect/>
          </a:stretch>
        </p:blipFill>
        <p:spPr bwMode="auto">
          <a:xfrm>
            <a:off x="4493163" y="3147913"/>
            <a:ext cx="684950" cy="66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0" name="Picture 51"/>
          <p:cNvPicPr>
            <a:picLocks noChangeAspect="1" noChangeArrowheads="1"/>
          </p:cNvPicPr>
          <p:nvPr/>
        </p:nvPicPr>
        <p:blipFill>
          <a:blip r:embed="rId7" cstate="print">
            <a:extLst>
              <a:ext uri="{28A0092B-C50C-407E-A947-70E740481C1C}">
                <a14:useLocalDpi xmlns:a14="http://schemas.microsoft.com/office/drawing/2010/main"/>
              </a:ext>
            </a:extLst>
          </a:blip>
          <a:stretch>
            <a:fillRect/>
          </a:stretch>
        </p:blipFill>
        <p:spPr bwMode="auto">
          <a:xfrm>
            <a:off x="4712376" y="3515468"/>
            <a:ext cx="684950" cy="66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1" name="Picture 51"/>
          <p:cNvPicPr>
            <a:picLocks noChangeAspect="1" noChangeArrowheads="1"/>
          </p:cNvPicPr>
          <p:nvPr/>
        </p:nvPicPr>
        <p:blipFill>
          <a:blip r:embed="rId7" cstate="print">
            <a:extLst>
              <a:ext uri="{28A0092B-C50C-407E-A947-70E740481C1C}">
                <a14:useLocalDpi xmlns:a14="http://schemas.microsoft.com/office/drawing/2010/main"/>
              </a:ext>
            </a:extLst>
          </a:blip>
          <a:stretch>
            <a:fillRect/>
          </a:stretch>
        </p:blipFill>
        <p:spPr bwMode="auto">
          <a:xfrm>
            <a:off x="4267775" y="3641694"/>
            <a:ext cx="684950" cy="66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 name="Picture 51"/>
          <p:cNvPicPr>
            <a:picLocks noChangeAspect="1" noChangeArrowheads="1"/>
          </p:cNvPicPr>
          <p:nvPr/>
        </p:nvPicPr>
        <p:blipFill>
          <a:blip r:embed="rId7" cstate="print">
            <a:extLst>
              <a:ext uri="{28A0092B-C50C-407E-A947-70E740481C1C}">
                <a14:useLocalDpi xmlns:a14="http://schemas.microsoft.com/office/drawing/2010/main"/>
              </a:ext>
            </a:extLst>
          </a:blip>
          <a:stretch>
            <a:fillRect/>
          </a:stretch>
        </p:blipFill>
        <p:spPr bwMode="auto">
          <a:xfrm>
            <a:off x="5050005" y="2641301"/>
            <a:ext cx="684950" cy="66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3" name="Title 1"/>
          <p:cNvSpPr txBox="1">
            <a:spLocks/>
          </p:cNvSpPr>
          <p:nvPr/>
        </p:nvSpPr>
        <p:spPr>
          <a:xfrm>
            <a:off x="3145198" y="594686"/>
            <a:ext cx="2879003" cy="1096628"/>
          </a:xfrm>
          <a:prstGeom prst="rect">
            <a:avLst/>
          </a:prstGeom>
          <a:gradFill>
            <a:gsLst>
              <a:gs pos="0">
                <a:srgbClr val="4C6D65">
                  <a:alpha val="75000"/>
                </a:srgbClr>
              </a:gs>
              <a:gs pos="100000">
                <a:schemeClr val="bg1">
                  <a:lumMod val="85000"/>
                </a:schemeClr>
              </a:gs>
            </a:gsLst>
            <a:lin ang="5400000" scaled="0"/>
          </a:gradFill>
          <a:ln>
            <a:solidFill>
              <a:srgbClr val="18453B"/>
            </a:solidFill>
          </a:ln>
        </p:spPr>
        <p:txBody>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sz="2000" b="1" dirty="0">
                <a:latin typeface="Arial" charset="0"/>
                <a:cs typeface="Arial" charset="0"/>
              </a:rPr>
              <a:t>What happens </a:t>
            </a:r>
            <a:br>
              <a:rPr lang="en-US" sz="2000" b="1" dirty="0">
                <a:latin typeface="Arial" charset="0"/>
                <a:cs typeface="Arial" charset="0"/>
              </a:rPr>
            </a:br>
            <a:r>
              <a:rPr lang="en-US" sz="2000" b="1" dirty="0">
                <a:latin typeface="Arial" charset="0"/>
                <a:cs typeface="Arial" charset="0"/>
              </a:rPr>
              <a:t>to hydrogen atoms</a:t>
            </a:r>
            <a:br>
              <a:rPr lang="en-US" sz="2000" b="1" dirty="0">
                <a:latin typeface="Arial" charset="0"/>
                <a:cs typeface="Arial" charset="0"/>
              </a:rPr>
            </a:br>
            <a:r>
              <a:rPr lang="en-US" sz="2000" b="1" dirty="0">
                <a:latin typeface="Arial" charset="0"/>
                <a:cs typeface="Arial" charset="0"/>
              </a:rPr>
              <a:t>when ethanol burns?</a:t>
            </a:r>
          </a:p>
        </p:txBody>
      </p:sp>
      <p:sp>
        <p:nvSpPr>
          <p:cNvPr id="69" name="Title 1"/>
          <p:cNvSpPr txBox="1">
            <a:spLocks/>
          </p:cNvSpPr>
          <p:nvPr/>
        </p:nvSpPr>
        <p:spPr>
          <a:xfrm>
            <a:off x="3493008" y="5376672"/>
            <a:ext cx="2176272" cy="914400"/>
          </a:xfrm>
          <a:prstGeom prst="rect">
            <a:avLst/>
          </a:prstGeom>
          <a:gradFill>
            <a:gsLst>
              <a:gs pos="0">
                <a:srgbClr val="4C6D65">
                  <a:alpha val="75000"/>
                </a:srgbClr>
              </a:gs>
              <a:gs pos="100000">
                <a:schemeClr val="bg1">
                  <a:lumMod val="85000"/>
                </a:schemeClr>
              </a:gs>
            </a:gsLst>
            <a:lin ang="5400000" scaled="0"/>
          </a:gradFill>
          <a:ln>
            <a:solidFill>
              <a:srgbClr val="18453B"/>
            </a:solidFill>
          </a:ln>
        </p:spPr>
        <p:txBody>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sz="1800" dirty="0">
                <a:latin typeface="Arial" charset="0"/>
                <a:cs typeface="Arial" charset="0"/>
              </a:rPr>
              <a:t>Hydrogen atoms become part of water molecules.</a:t>
            </a:r>
          </a:p>
        </p:txBody>
      </p:sp>
      <p:sp>
        <p:nvSpPr>
          <p:cNvPr id="2" name="Slide Number Placeholder 1">
            <a:extLst>
              <a:ext uri="{FF2B5EF4-FFF2-40B4-BE49-F238E27FC236}">
                <a16:creationId xmlns:a16="http://schemas.microsoft.com/office/drawing/2014/main" id="{4602B037-6729-4F0B-A98C-C74FBBF8B861}"/>
              </a:ext>
            </a:extLst>
          </p:cNvPr>
          <p:cNvSpPr>
            <a:spLocks noGrp="1"/>
          </p:cNvSpPr>
          <p:nvPr>
            <p:ph type="sldNum" sz="quarter" idx="12"/>
          </p:nvPr>
        </p:nvSpPr>
        <p:spPr/>
        <p:txBody>
          <a:bodyPr/>
          <a:lstStyle/>
          <a:p>
            <a:fld id="{D3A1C050-F6FE-0E43-A9D0-F8EEADE3D1E4}" type="slidenum">
              <a:rPr lang="en-US" smtClean="0"/>
              <a:pPr/>
              <a:t>17</a:t>
            </a:fld>
            <a:endParaRPr lang="en-US"/>
          </a:p>
        </p:txBody>
      </p:sp>
    </p:spTree>
    <p:extLst>
      <p:ext uri="{BB962C8B-B14F-4D97-AF65-F5344CB8AC3E}">
        <p14:creationId xmlns:p14="http://schemas.microsoft.com/office/powerpoint/2010/main" val="11866065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07 0.00162 L 0.24879 0.08535 " pathEditMode="relative" rAng="0" ptsTypes="AA">
                                      <p:cBhvr>
                                        <p:cTn id="6" dur="2000" fill="hold"/>
                                        <p:tgtEl>
                                          <p:spTgt spid="78"/>
                                        </p:tgtEl>
                                        <p:attrNameLst>
                                          <p:attrName>ppt_x</p:attrName>
                                          <p:attrName>ppt_y</p:attrName>
                                        </p:attrNameLst>
                                      </p:cBhvr>
                                      <p:rCtr x="12396" y="4187"/>
                                    </p:animMotion>
                                  </p:childTnLst>
                                </p:cTn>
                              </p:par>
                              <p:par>
                                <p:cTn id="7" presetID="42" presetClass="path" presetSubtype="0" accel="50000" decel="50000" fill="hold" nodeType="withEffect">
                                  <p:stCondLst>
                                    <p:cond delay="0"/>
                                  </p:stCondLst>
                                  <p:childTnLst>
                                    <p:animMotion origin="layout" path="M -1.38889E-6 4.44444E-6 L 0.3033 -0.19237 " pathEditMode="relative" rAng="0" ptsTypes="AA">
                                      <p:cBhvr>
                                        <p:cTn id="8" dur="2000" fill="hold"/>
                                        <p:tgtEl>
                                          <p:spTgt spid="80"/>
                                        </p:tgtEl>
                                        <p:attrNameLst>
                                          <p:attrName>ppt_x</p:attrName>
                                          <p:attrName>ppt_y</p:attrName>
                                        </p:attrNameLst>
                                      </p:cBhvr>
                                      <p:rCtr x="15156" y="-9630"/>
                                    </p:animMotion>
                                  </p:childTnLst>
                                </p:cTn>
                              </p:par>
                              <p:par>
                                <p:cTn id="9" presetID="42" presetClass="path" presetSubtype="0" accel="50000" decel="50000" fill="hold" nodeType="withEffect">
                                  <p:stCondLst>
                                    <p:cond delay="0"/>
                                  </p:stCondLst>
                                  <p:childTnLst>
                                    <p:animMotion origin="layout" path="M 1.94444E-6 -1.85185E-6 L 0.33871 -0.16134 " pathEditMode="relative" rAng="0" ptsTypes="AA">
                                      <p:cBhvr>
                                        <p:cTn id="10" dur="2000" fill="hold"/>
                                        <p:tgtEl>
                                          <p:spTgt spid="81"/>
                                        </p:tgtEl>
                                        <p:attrNameLst>
                                          <p:attrName>ppt_x</p:attrName>
                                          <p:attrName>ppt_y</p:attrName>
                                        </p:attrNameLst>
                                      </p:cBhvr>
                                      <p:rCtr x="16927" y="-8079"/>
                                    </p:animMotion>
                                  </p:childTnLst>
                                </p:cTn>
                              </p:par>
                              <p:par>
                                <p:cTn id="11" presetID="0" presetClass="path" presetSubtype="0" accel="50000" decel="50000" fill="hold" nodeType="withEffect">
                                  <p:stCondLst>
                                    <p:cond delay="0"/>
                                  </p:stCondLst>
                                  <p:childTnLst>
                                    <p:animMotion origin="layout" path="M 0 0 L 0.30591 -0.12662 " pathEditMode="relative" ptsTypes="AA">
                                      <p:cBhvr>
                                        <p:cTn id="12" dur="2000" fill="hold"/>
                                        <p:tgtEl>
                                          <p:spTgt spid="79"/>
                                        </p:tgtEl>
                                        <p:attrNameLst>
                                          <p:attrName>ppt_x</p:attrName>
                                          <p:attrName>ppt_y</p:attrName>
                                        </p:attrNameLst>
                                      </p:cBhvr>
                                    </p:animMotion>
                                  </p:childTnLst>
                                </p:cTn>
                              </p:par>
                              <p:par>
                                <p:cTn id="13" presetID="10" presetClass="entr"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2000"/>
                                        <p:tgtEl>
                                          <p:spTgt spid="4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2000"/>
                                        <p:tgtEl>
                                          <p:spTgt spid="4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2000"/>
                                        <p:tgtEl>
                                          <p:spTgt spid="4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2000"/>
                                        <p:tgtEl>
                                          <p:spTgt spid="3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2000"/>
                                        <p:tgtEl>
                                          <p:spTgt spid="39"/>
                                        </p:tgtEl>
                                      </p:cBhvr>
                                    </p:animEffect>
                                  </p:childTnLst>
                                </p:cTn>
                              </p:par>
                              <p:par>
                                <p:cTn id="28" presetID="6" presetClass="emph" presetSubtype="0" fill="hold" grpId="0" nodeType="withEffect">
                                  <p:stCondLst>
                                    <p:cond delay="0"/>
                                  </p:stCondLst>
                                  <p:childTnLst>
                                    <p:animScale>
                                      <p:cBhvr>
                                        <p:cTn id="29" dur="2000" fill="hold"/>
                                        <p:tgtEl>
                                          <p:spTgt spid="71"/>
                                        </p:tgtEl>
                                      </p:cBhvr>
                                      <p:by x="240000" y="240000"/>
                                    </p:animScale>
                                  </p:childTnLst>
                                </p:cTn>
                              </p:par>
                              <p:par>
                                <p:cTn id="30" presetID="7" presetClass="emph" presetSubtype="2" fill="hold" nodeType="withEffect">
                                  <p:stCondLst>
                                    <p:cond delay="0"/>
                                  </p:stCondLst>
                                  <p:childTnLst>
                                    <p:animClr clrSpc="rgb" dir="cw">
                                      <p:cBhvr>
                                        <p:cTn id="31" dur="2000" fill="hold"/>
                                        <p:tgtEl>
                                          <p:spTgt spid="71"/>
                                        </p:tgtEl>
                                        <p:attrNameLst>
                                          <p:attrName>stroke.color</p:attrName>
                                        </p:attrNameLst>
                                      </p:cBhvr>
                                      <p:to>
                                        <a:srgbClr val="00FF00"/>
                                      </p:to>
                                    </p:animClr>
                                    <p:set>
                                      <p:cBhvr>
                                        <p:cTn id="32" dur="2000" fill="hold"/>
                                        <p:tgtEl>
                                          <p:spTgt spid="71"/>
                                        </p:tgtEl>
                                        <p:attrNameLst>
                                          <p:attrName>stroke.on</p:attrName>
                                        </p:attrNameLst>
                                      </p:cBhvr>
                                      <p:to>
                                        <p:strVal val="true"/>
                                      </p:to>
                                    </p:set>
                                  </p:childTnLst>
                                </p:cTn>
                              </p:par>
                              <p:par>
                                <p:cTn id="33" presetID="3" presetClass="emph" presetSubtype="2" fill="hold" grpId="0" nodeType="withEffect">
                                  <p:stCondLst>
                                    <p:cond delay="0"/>
                                  </p:stCondLst>
                                  <p:childTnLst>
                                    <p:animClr clrSpc="rgb" dir="cw">
                                      <p:cBhvr override="childStyle">
                                        <p:cTn id="34" dur="2000" fill="hold"/>
                                        <p:tgtEl>
                                          <p:spTgt spid="48"/>
                                        </p:tgtEl>
                                        <p:attrNameLst>
                                          <p:attrName>style.color</p:attrName>
                                        </p:attrNameLst>
                                      </p:cBhvr>
                                      <p:to>
                                        <a:srgbClr val="0070C0"/>
                                      </p:to>
                                    </p:animClr>
                                  </p:childTnLst>
                                </p:cTn>
                              </p:par>
                              <p:par>
                                <p:cTn id="35" presetID="3" presetClass="emph" presetSubtype="2" fill="hold" grpId="0" nodeType="withEffect">
                                  <p:stCondLst>
                                    <p:cond delay="0"/>
                                  </p:stCondLst>
                                  <p:childTnLst>
                                    <p:animClr clrSpc="rgb" dir="cw">
                                      <p:cBhvr override="childStyle">
                                        <p:cTn id="36" dur="2000" fill="hold"/>
                                        <p:tgtEl>
                                          <p:spTgt spid="70"/>
                                        </p:tgtEl>
                                        <p:attrNameLst>
                                          <p:attrName>style.color</p:attrName>
                                        </p:attrNameLst>
                                      </p:cBhvr>
                                      <p:to>
                                        <a:srgbClr val="FF0000"/>
                                      </p:to>
                                    </p:animClr>
                                  </p:childTnLst>
                                </p:cTn>
                              </p:par>
                              <p:par>
                                <p:cTn id="37" presetID="6" presetClass="emph" presetSubtype="0" fill="hold" nodeType="withEffect">
                                  <p:stCondLst>
                                    <p:cond delay="0"/>
                                  </p:stCondLst>
                                  <p:childTnLst>
                                    <p:animScale>
                                      <p:cBhvr>
                                        <p:cTn id="38" dur="2000" fill="hold"/>
                                        <p:tgtEl>
                                          <p:spTgt spid="72">
                                            <p:txEl>
                                              <p:pRg st="0" end="0"/>
                                            </p:txEl>
                                          </p:spTgt>
                                        </p:tgtEl>
                                      </p:cBhvr>
                                      <p:by x="200000" y="200000"/>
                                    </p:animScale>
                                  </p:childTnLst>
                                </p:cTn>
                              </p:par>
                              <p:par>
                                <p:cTn id="39" presetID="0" presetClass="path" presetSubtype="0" fill="hold" grpId="0" nodeType="withEffect">
                                  <p:stCondLst>
                                    <p:cond delay="0"/>
                                  </p:stCondLst>
                                  <p:childTnLst>
                                    <p:animMotion origin="layout" path="M 2.22222E-6 4.07407E-6 L 2.22222E-6 0.09976 " pathEditMode="relative" rAng="0" ptsTypes="AA">
                                      <p:cBhvr>
                                        <p:cTn id="40" dur="2000" fill="hold"/>
                                        <p:tgtEl>
                                          <p:spTgt spid="72">
                                            <p:txEl>
                                              <p:pRg st="0" end="0"/>
                                            </p:txEl>
                                          </p:spTgt>
                                        </p:tgtEl>
                                        <p:attrNameLst>
                                          <p:attrName>ppt_x</p:attrName>
                                          <p:attrName>ppt_y</p:attrName>
                                        </p:attrNameLst>
                                      </p:cBhvr>
                                      <p:rCtr x="0" y="4977"/>
                                    </p:animMotion>
                                  </p:childTnLst>
                                </p:cTn>
                              </p:par>
                              <p:par>
                                <p:cTn id="41" presetID="3" presetClass="emph" presetSubtype="2" fill="hold" grpId="1" nodeType="withEffect">
                                  <p:stCondLst>
                                    <p:cond delay="0"/>
                                  </p:stCondLst>
                                  <p:childTnLst>
                                    <p:animClr clrSpc="rgb" dir="cw">
                                      <p:cBhvr override="childStyle">
                                        <p:cTn id="42" dur="2000" fill="hold"/>
                                        <p:tgtEl>
                                          <p:spTgt spid="72">
                                            <p:txEl>
                                              <p:pRg st="0" end="0"/>
                                            </p:txEl>
                                          </p:spTgt>
                                        </p:tgtEl>
                                        <p:attrNameLst>
                                          <p:attrName>style.color</p:attrName>
                                        </p:attrNameLst>
                                      </p:cBhvr>
                                      <p:to>
                                        <a:srgbClr val="00FF00"/>
                                      </p:to>
                                    </p:animClr>
                                  </p:childTnLst>
                                </p:cTn>
                              </p:par>
                            </p:childTnLst>
                          </p:cTn>
                        </p:par>
                        <p:par>
                          <p:cTn id="43" fill="hold">
                            <p:stCondLst>
                              <p:cond delay="2000"/>
                            </p:stCondLst>
                            <p:childTnLst>
                              <p:par>
                                <p:cTn id="44" presetID="10" presetClass="exit" presetSubtype="0" fill="hold" nodeType="afterEffect">
                                  <p:stCondLst>
                                    <p:cond delay="1000"/>
                                  </p:stCondLst>
                                  <p:childTnLst>
                                    <p:animEffect transition="out" filter="fade">
                                      <p:cBhvr>
                                        <p:cTn id="45" dur="1000"/>
                                        <p:tgtEl>
                                          <p:spTgt spid="78"/>
                                        </p:tgtEl>
                                      </p:cBhvr>
                                    </p:animEffect>
                                    <p:set>
                                      <p:cBhvr>
                                        <p:cTn id="46" dur="1" fill="hold">
                                          <p:stCondLst>
                                            <p:cond delay="999"/>
                                          </p:stCondLst>
                                        </p:cTn>
                                        <p:tgtEl>
                                          <p:spTgt spid="78"/>
                                        </p:tgtEl>
                                        <p:attrNameLst>
                                          <p:attrName>style.visibility</p:attrName>
                                        </p:attrNameLst>
                                      </p:cBhvr>
                                      <p:to>
                                        <p:strVal val="hidden"/>
                                      </p:to>
                                    </p:set>
                                  </p:childTnLst>
                                </p:cTn>
                              </p:par>
                              <p:par>
                                <p:cTn id="47" presetID="10" presetClass="exit" presetSubtype="0" fill="hold" nodeType="withEffect">
                                  <p:stCondLst>
                                    <p:cond delay="1000"/>
                                  </p:stCondLst>
                                  <p:childTnLst>
                                    <p:animEffect transition="out" filter="fade">
                                      <p:cBhvr>
                                        <p:cTn id="48" dur="1000"/>
                                        <p:tgtEl>
                                          <p:spTgt spid="80"/>
                                        </p:tgtEl>
                                      </p:cBhvr>
                                    </p:animEffect>
                                    <p:set>
                                      <p:cBhvr>
                                        <p:cTn id="49" dur="1" fill="hold">
                                          <p:stCondLst>
                                            <p:cond delay="999"/>
                                          </p:stCondLst>
                                        </p:cTn>
                                        <p:tgtEl>
                                          <p:spTgt spid="80"/>
                                        </p:tgtEl>
                                        <p:attrNameLst>
                                          <p:attrName>style.visibility</p:attrName>
                                        </p:attrNameLst>
                                      </p:cBhvr>
                                      <p:to>
                                        <p:strVal val="hidden"/>
                                      </p:to>
                                    </p:set>
                                  </p:childTnLst>
                                </p:cTn>
                              </p:par>
                              <p:par>
                                <p:cTn id="50" presetID="10" presetClass="exit" presetSubtype="0" fill="hold" nodeType="withEffect">
                                  <p:stCondLst>
                                    <p:cond delay="1000"/>
                                  </p:stCondLst>
                                  <p:childTnLst>
                                    <p:animEffect transition="out" filter="fade">
                                      <p:cBhvr>
                                        <p:cTn id="51" dur="1000"/>
                                        <p:tgtEl>
                                          <p:spTgt spid="81"/>
                                        </p:tgtEl>
                                      </p:cBhvr>
                                    </p:animEffect>
                                    <p:set>
                                      <p:cBhvr>
                                        <p:cTn id="52" dur="1" fill="hold">
                                          <p:stCondLst>
                                            <p:cond delay="999"/>
                                          </p:stCondLst>
                                        </p:cTn>
                                        <p:tgtEl>
                                          <p:spTgt spid="81"/>
                                        </p:tgtEl>
                                        <p:attrNameLst>
                                          <p:attrName>style.visibility</p:attrName>
                                        </p:attrNameLst>
                                      </p:cBhvr>
                                      <p:to>
                                        <p:strVal val="hidden"/>
                                      </p:to>
                                    </p:set>
                                  </p:childTnLst>
                                </p:cTn>
                              </p:par>
                              <p:par>
                                <p:cTn id="53" presetID="10" presetClass="exit" presetSubtype="0" fill="hold" nodeType="withEffect">
                                  <p:stCondLst>
                                    <p:cond delay="1000"/>
                                  </p:stCondLst>
                                  <p:childTnLst>
                                    <p:animEffect transition="out" filter="fade">
                                      <p:cBhvr>
                                        <p:cTn id="54" dur="1000"/>
                                        <p:tgtEl>
                                          <p:spTgt spid="79"/>
                                        </p:tgtEl>
                                      </p:cBhvr>
                                    </p:animEffect>
                                    <p:set>
                                      <p:cBhvr>
                                        <p:cTn id="55" dur="1" fill="hold">
                                          <p:stCondLst>
                                            <p:cond delay="999"/>
                                          </p:stCondLst>
                                        </p:cTn>
                                        <p:tgtEl>
                                          <p:spTgt spid="79"/>
                                        </p:tgtEl>
                                        <p:attrNameLst>
                                          <p:attrName>style.visibility</p:attrName>
                                        </p:attrNameLst>
                                      </p:cBhvr>
                                      <p:to>
                                        <p:strVal val="hidden"/>
                                      </p:to>
                                    </p:set>
                                  </p:childTnLst>
                                </p:cTn>
                              </p:par>
                              <p:par>
                                <p:cTn id="56" presetID="10" presetClass="entr" presetSubtype="0" fill="hold" nodeType="withEffect">
                                  <p:stCondLst>
                                    <p:cond delay="2000"/>
                                  </p:stCondLst>
                                  <p:childTnLst>
                                    <p:set>
                                      <p:cBhvr>
                                        <p:cTn id="57" dur="1" fill="hold">
                                          <p:stCondLst>
                                            <p:cond delay="0"/>
                                          </p:stCondLst>
                                        </p:cTn>
                                        <p:tgtEl>
                                          <p:spTgt spid="75"/>
                                        </p:tgtEl>
                                        <p:attrNameLst>
                                          <p:attrName>style.visibility</p:attrName>
                                        </p:attrNameLst>
                                      </p:cBhvr>
                                      <p:to>
                                        <p:strVal val="visible"/>
                                      </p:to>
                                    </p:set>
                                    <p:animEffect transition="in" filter="fade">
                                      <p:cBhvr>
                                        <p:cTn id="58" dur="1000"/>
                                        <p:tgtEl>
                                          <p:spTgt spid="75"/>
                                        </p:tgtEl>
                                      </p:cBhvr>
                                    </p:animEffect>
                                  </p:childTnLst>
                                </p:cTn>
                              </p:par>
                              <p:par>
                                <p:cTn id="59" presetID="10" presetClass="entr" presetSubtype="0" fill="hold" nodeType="withEffect">
                                  <p:stCondLst>
                                    <p:cond delay="2000"/>
                                  </p:stCondLst>
                                  <p:childTnLst>
                                    <p:set>
                                      <p:cBhvr>
                                        <p:cTn id="60" dur="1" fill="hold">
                                          <p:stCondLst>
                                            <p:cond delay="0"/>
                                          </p:stCondLst>
                                        </p:cTn>
                                        <p:tgtEl>
                                          <p:spTgt spid="74"/>
                                        </p:tgtEl>
                                        <p:attrNameLst>
                                          <p:attrName>style.visibility</p:attrName>
                                        </p:attrNameLst>
                                      </p:cBhvr>
                                      <p:to>
                                        <p:strVal val="visible"/>
                                      </p:to>
                                    </p:set>
                                    <p:animEffect transition="in" filter="fade">
                                      <p:cBhvr>
                                        <p:cTn id="61" dur="1000"/>
                                        <p:tgtEl>
                                          <p:spTgt spid="74"/>
                                        </p:tgtEl>
                                      </p:cBhvr>
                                    </p:animEffect>
                                  </p:childTnLst>
                                </p:cTn>
                              </p:par>
                              <p:par>
                                <p:cTn id="62" presetID="10" presetClass="entr" presetSubtype="0" fill="hold" nodeType="withEffect">
                                  <p:stCondLst>
                                    <p:cond delay="2000"/>
                                  </p:stCondLst>
                                  <p:childTnLst>
                                    <p:set>
                                      <p:cBhvr>
                                        <p:cTn id="63" dur="1" fill="hold">
                                          <p:stCondLst>
                                            <p:cond delay="0"/>
                                          </p:stCondLst>
                                        </p:cTn>
                                        <p:tgtEl>
                                          <p:spTgt spid="73"/>
                                        </p:tgtEl>
                                        <p:attrNameLst>
                                          <p:attrName>style.visibility</p:attrName>
                                        </p:attrNameLst>
                                      </p:cBhvr>
                                      <p:to>
                                        <p:strVal val="visible"/>
                                      </p:to>
                                    </p:set>
                                    <p:animEffect transition="in" filter="fade">
                                      <p:cBhvr>
                                        <p:cTn id="64" dur="1000"/>
                                        <p:tgtEl>
                                          <p:spTgt spid="73"/>
                                        </p:tgtEl>
                                      </p:cBhvr>
                                    </p:animEffect>
                                  </p:childTnLst>
                                </p:cTn>
                              </p:par>
                              <p:par>
                                <p:cTn id="65" presetID="10" presetClass="entr" presetSubtype="0" fill="hold" nodeType="withEffect">
                                  <p:stCondLst>
                                    <p:cond delay="2000"/>
                                  </p:stCondLst>
                                  <p:childTnLst>
                                    <p:set>
                                      <p:cBhvr>
                                        <p:cTn id="66" dur="1" fill="hold">
                                          <p:stCondLst>
                                            <p:cond delay="0"/>
                                          </p:stCondLst>
                                        </p:cTn>
                                        <p:tgtEl>
                                          <p:spTgt spid="77"/>
                                        </p:tgtEl>
                                        <p:attrNameLst>
                                          <p:attrName>style.visibility</p:attrName>
                                        </p:attrNameLst>
                                      </p:cBhvr>
                                      <p:to>
                                        <p:strVal val="visible"/>
                                      </p:to>
                                    </p:set>
                                    <p:animEffect transition="in" filter="fade">
                                      <p:cBhvr>
                                        <p:cTn id="67" dur="1000"/>
                                        <p:tgtEl>
                                          <p:spTgt spid="77"/>
                                        </p:tgtEl>
                                      </p:cBhvr>
                                    </p:animEffect>
                                  </p:childTnLst>
                                </p:cTn>
                              </p:par>
                              <p:par>
                                <p:cTn id="68" presetID="10" presetClass="entr" presetSubtype="0" fill="hold" nodeType="withEffect">
                                  <p:stCondLst>
                                    <p:cond delay="2000"/>
                                  </p:stCondLst>
                                  <p:childTnLst>
                                    <p:set>
                                      <p:cBhvr>
                                        <p:cTn id="69" dur="1" fill="hold">
                                          <p:stCondLst>
                                            <p:cond delay="0"/>
                                          </p:stCondLst>
                                        </p:cTn>
                                        <p:tgtEl>
                                          <p:spTgt spid="76"/>
                                        </p:tgtEl>
                                        <p:attrNameLst>
                                          <p:attrName>style.visibility</p:attrName>
                                        </p:attrNameLst>
                                      </p:cBhvr>
                                      <p:to>
                                        <p:strVal val="visible"/>
                                      </p:to>
                                    </p:set>
                                    <p:animEffect transition="in" filter="fade">
                                      <p:cBhvr>
                                        <p:cTn id="70" dur="1000"/>
                                        <p:tgtEl>
                                          <p:spTgt spid="76"/>
                                        </p:tgtEl>
                                      </p:cBhvr>
                                    </p:animEffect>
                                  </p:childTnLst>
                                </p:cTn>
                              </p:par>
                              <p:par>
                                <p:cTn id="71" presetID="10" presetClass="entr" presetSubtype="0" fill="hold" nodeType="withEffect">
                                  <p:stCondLst>
                                    <p:cond delay="2000"/>
                                  </p:stCondLst>
                                  <p:childTnLst>
                                    <p:set>
                                      <p:cBhvr>
                                        <p:cTn id="72" dur="1" fill="hold">
                                          <p:stCondLst>
                                            <p:cond delay="0"/>
                                          </p:stCondLst>
                                        </p:cTn>
                                        <p:tgtEl>
                                          <p:spTgt spid="87"/>
                                        </p:tgtEl>
                                        <p:attrNameLst>
                                          <p:attrName>style.visibility</p:attrName>
                                        </p:attrNameLst>
                                      </p:cBhvr>
                                      <p:to>
                                        <p:strVal val="visible"/>
                                      </p:to>
                                    </p:set>
                                    <p:animEffect transition="in" filter="fade">
                                      <p:cBhvr>
                                        <p:cTn id="73" dur="1000"/>
                                        <p:tgtEl>
                                          <p:spTgt spid="87"/>
                                        </p:tgtEl>
                                      </p:cBhvr>
                                    </p:animEffect>
                                  </p:childTnLst>
                                </p:cTn>
                              </p:par>
                              <p:par>
                                <p:cTn id="74" presetID="10" presetClass="entr" presetSubtype="0" fill="hold" nodeType="withEffect">
                                  <p:stCondLst>
                                    <p:cond delay="2000"/>
                                  </p:stCondLst>
                                  <p:childTnLst>
                                    <p:set>
                                      <p:cBhvr>
                                        <p:cTn id="75" dur="1" fill="hold">
                                          <p:stCondLst>
                                            <p:cond delay="0"/>
                                          </p:stCondLst>
                                        </p:cTn>
                                        <p:tgtEl>
                                          <p:spTgt spid="92"/>
                                        </p:tgtEl>
                                        <p:attrNameLst>
                                          <p:attrName>style.visibility</p:attrName>
                                        </p:attrNameLst>
                                      </p:cBhvr>
                                      <p:to>
                                        <p:strVal val="visible"/>
                                      </p:to>
                                    </p:set>
                                    <p:animEffect transition="in" filter="fade">
                                      <p:cBhvr>
                                        <p:cTn id="76" dur="1000"/>
                                        <p:tgtEl>
                                          <p:spTgt spid="92"/>
                                        </p:tgtEl>
                                      </p:cBhvr>
                                    </p:animEffect>
                                  </p:childTnLst>
                                </p:cTn>
                              </p:par>
                              <p:par>
                                <p:cTn id="77" presetID="10" presetClass="entr" presetSubtype="0" fill="hold" nodeType="withEffect">
                                  <p:stCondLst>
                                    <p:cond delay="2000"/>
                                  </p:stCondLst>
                                  <p:childTnLst>
                                    <p:set>
                                      <p:cBhvr>
                                        <p:cTn id="78" dur="1" fill="hold">
                                          <p:stCondLst>
                                            <p:cond delay="0"/>
                                          </p:stCondLst>
                                        </p:cTn>
                                        <p:tgtEl>
                                          <p:spTgt spid="88"/>
                                        </p:tgtEl>
                                        <p:attrNameLst>
                                          <p:attrName>style.visibility</p:attrName>
                                        </p:attrNameLst>
                                      </p:cBhvr>
                                      <p:to>
                                        <p:strVal val="visible"/>
                                      </p:to>
                                    </p:set>
                                    <p:animEffect transition="in" filter="fade">
                                      <p:cBhvr>
                                        <p:cTn id="79" dur="1000"/>
                                        <p:tgtEl>
                                          <p:spTgt spid="88"/>
                                        </p:tgtEl>
                                      </p:cBhvr>
                                    </p:animEffect>
                                  </p:childTnLst>
                                </p:cTn>
                              </p:par>
                              <p:par>
                                <p:cTn id="80" presetID="10" presetClass="entr" presetSubtype="0" fill="hold" nodeType="withEffect">
                                  <p:stCondLst>
                                    <p:cond delay="2000"/>
                                  </p:stCondLst>
                                  <p:childTnLst>
                                    <p:set>
                                      <p:cBhvr>
                                        <p:cTn id="81" dur="1" fill="hold">
                                          <p:stCondLst>
                                            <p:cond delay="0"/>
                                          </p:stCondLst>
                                        </p:cTn>
                                        <p:tgtEl>
                                          <p:spTgt spid="89"/>
                                        </p:tgtEl>
                                        <p:attrNameLst>
                                          <p:attrName>style.visibility</p:attrName>
                                        </p:attrNameLst>
                                      </p:cBhvr>
                                      <p:to>
                                        <p:strVal val="visible"/>
                                      </p:to>
                                    </p:set>
                                    <p:animEffect transition="in" filter="fade">
                                      <p:cBhvr>
                                        <p:cTn id="82" dur="1000"/>
                                        <p:tgtEl>
                                          <p:spTgt spid="89"/>
                                        </p:tgtEl>
                                      </p:cBhvr>
                                    </p:animEffect>
                                  </p:childTnLst>
                                </p:cTn>
                              </p:par>
                              <p:par>
                                <p:cTn id="83" presetID="10" presetClass="entr" presetSubtype="0" fill="hold" nodeType="withEffect">
                                  <p:stCondLst>
                                    <p:cond delay="2000"/>
                                  </p:stCondLst>
                                  <p:childTnLst>
                                    <p:set>
                                      <p:cBhvr>
                                        <p:cTn id="84" dur="1" fill="hold">
                                          <p:stCondLst>
                                            <p:cond delay="0"/>
                                          </p:stCondLst>
                                        </p:cTn>
                                        <p:tgtEl>
                                          <p:spTgt spid="90"/>
                                        </p:tgtEl>
                                        <p:attrNameLst>
                                          <p:attrName>style.visibility</p:attrName>
                                        </p:attrNameLst>
                                      </p:cBhvr>
                                      <p:to>
                                        <p:strVal val="visible"/>
                                      </p:to>
                                    </p:set>
                                    <p:animEffect transition="in" filter="fade">
                                      <p:cBhvr>
                                        <p:cTn id="85" dur="1000"/>
                                        <p:tgtEl>
                                          <p:spTgt spid="90"/>
                                        </p:tgtEl>
                                      </p:cBhvr>
                                    </p:animEffect>
                                  </p:childTnLst>
                                </p:cTn>
                              </p:par>
                              <p:par>
                                <p:cTn id="86" presetID="10" presetClass="entr" presetSubtype="0" fill="hold" nodeType="withEffect">
                                  <p:stCondLst>
                                    <p:cond delay="2000"/>
                                  </p:stCondLst>
                                  <p:childTnLst>
                                    <p:set>
                                      <p:cBhvr>
                                        <p:cTn id="87" dur="1" fill="hold">
                                          <p:stCondLst>
                                            <p:cond delay="0"/>
                                          </p:stCondLst>
                                        </p:cTn>
                                        <p:tgtEl>
                                          <p:spTgt spid="91"/>
                                        </p:tgtEl>
                                        <p:attrNameLst>
                                          <p:attrName>style.visibility</p:attrName>
                                        </p:attrNameLst>
                                      </p:cBhvr>
                                      <p:to>
                                        <p:strVal val="visible"/>
                                      </p:to>
                                    </p:set>
                                    <p:animEffect transition="in" filter="fade">
                                      <p:cBhvr>
                                        <p:cTn id="88" dur="1000"/>
                                        <p:tgtEl>
                                          <p:spTgt spid="91"/>
                                        </p:tgtEl>
                                      </p:cBhvr>
                                    </p:animEffect>
                                  </p:childTnLst>
                                </p:cTn>
                              </p:par>
                              <p:par>
                                <p:cTn id="89" presetID="0" presetClass="path" presetSubtype="0" repeatCount="2000" fill="hold" nodeType="withEffect">
                                  <p:stCondLst>
                                    <p:cond delay="0"/>
                                  </p:stCondLst>
                                  <p:childTnLst>
                                    <p:animMotion origin="layout" path="M 0.24878 0.08542 C 0.25086 0.08357 0.25121 0.08357 0.25294 0.08079 C 0.25347 0.07987 0.25433 0.07686 0.25433 0.07802 C 0.25433 0.08103 0.25294 0.08357 0.25225 0.08635 C 0.25208 0.08728 0.25156 0.08913 0.25156 0.08913 C 0.25086 0.0882 0.25034 0.08704 0.24947 0.08635 C 0.24826 0.08542 0.24409 0.08334 0.24531 0.0845 C 0.24669 0.08566 0.24808 0.08704 0.24947 0.0882 C 0.25121 0.08982 0.24583 0.08566 0.24392 0.0845 C 0.24114 0.08265 0.24999 0.08519 0.25294 0.08542 C 0.25051 0.09538 0.25051 0.0889 0.24739 0.08265 C 0.24704 0.08172 0.24756 0.08473 0.24808 0.08542 C 0.2486 0.08635 0.24947 0.08658 0.25017 0.08728 C 0.25034 0.0882 0.25138 0.08936 0.25086 0.09005 C 0.24808 0.09376 0.24947 0.08635 0.24878 0.08542 Z " pathEditMode="relative" ptsTypes="fffffffffffffff">
                                      <p:cBhvr>
                                        <p:cTn id="90" dur="2000" fill="hold"/>
                                        <p:tgtEl>
                                          <p:spTgt spid="78"/>
                                        </p:tgtEl>
                                        <p:attrNameLst>
                                          <p:attrName>ppt_x</p:attrName>
                                          <p:attrName>ppt_y</p:attrName>
                                        </p:attrNameLst>
                                      </p:cBhvr>
                                    </p:animMotion>
                                  </p:childTnLst>
                                </p:cTn>
                              </p:par>
                              <p:par>
                                <p:cTn id="91" presetID="0" presetClass="path" presetSubtype="0" repeatCount="2000" fill="hold" nodeType="withEffect">
                                  <p:stCondLst>
                                    <p:cond delay="0"/>
                                  </p:stCondLst>
                                  <p:childTnLst>
                                    <p:animMotion origin="layout" path="M 0.3059 -0.12663 C 0.30521 -0.12941 0.30521 -0.13797 0.3066 -0.12663 C 0.30538 -0.11991 0.3066 -0.12431 0.30312 -0.12755 C 0.30052 -0.12246 0.30365 -0.12385 0.30729 -0.12292 C 0.30573 -0.12269 0.30295 -0.12408 0.30243 -0.122 C 0.30208 -0.12084 0.31076 -0.11922 0.31076 -0.11922 C 0.31007 -0.11853 0.30955 -0.11714 0.30868 -0.11737 C 0.30851 -0.11737 0.30694 -0.12454 0.3059 -0.12663 Z " pathEditMode="relative" ptsTypes="ffffffff">
                                      <p:cBhvr>
                                        <p:cTn id="92" dur="2000" fill="hold"/>
                                        <p:tgtEl>
                                          <p:spTgt spid="79"/>
                                        </p:tgtEl>
                                        <p:attrNameLst>
                                          <p:attrName>ppt_x</p:attrName>
                                          <p:attrName>ppt_y</p:attrName>
                                        </p:attrNameLst>
                                      </p:cBhvr>
                                    </p:animMotion>
                                  </p:childTnLst>
                                </p:cTn>
                              </p:par>
                              <p:par>
                                <p:cTn id="93" presetID="0" presetClass="path" presetSubtype="0" repeatCount="2000" fill="hold" nodeType="withEffect">
                                  <p:stCondLst>
                                    <p:cond delay="0"/>
                                  </p:stCondLst>
                                  <p:childTnLst>
                                    <p:animMotion origin="layout" path="M 0.3033 -0.1926 C 0.30417 -0.19445 0.30521 -0.1963 0.30608 -0.19815 C 0.3066 -0.19908 0.30746 -0.20093 0.30746 -0.20093 C 0.30851 -0.18797 0.30816 -0.19121 0.29774 -0.19352 C 0.29705 -0.19375 0.29913 -0.19283 0.29983 -0.1926 C 0.30069 -0.19213 0.30174 -0.19213 0.3026 -0.19167 C 0.3033 -0.19144 0.30469 -0.18982 0.30469 -0.19074 C 0.30469 -0.19375 0.29844 -0.19445 0.29844 -0.19445 C 0.2974 -0.19005 0.29878 -0.18704 0.30052 -0.18334 C 0.30069 -0.18426 0.30139 -0.18519 0.30121 -0.18611 C 0.30069 -0.1882 0.29844 -0.19167 0.29844 -0.19167 C 0.30121 -0.19723 0.3026 -0.1919 0.3026 -0.18797 C 0.3026 -0.18704 0.30174 -0.18982 0.30191 -0.19074 C 0.30208 -0.19167 0.30278 -0.1919 0.3033 -0.1926 Z " pathEditMode="relative" ptsTypes="ffffffffffffff">
                                      <p:cBhvr>
                                        <p:cTn id="94" dur="2000" fill="hold"/>
                                        <p:tgtEl>
                                          <p:spTgt spid="80"/>
                                        </p:tgtEl>
                                        <p:attrNameLst>
                                          <p:attrName>ppt_x</p:attrName>
                                          <p:attrName>ppt_y</p:attrName>
                                        </p:attrNameLst>
                                      </p:cBhvr>
                                    </p:animMotion>
                                  </p:childTnLst>
                                </p:cTn>
                              </p:par>
                              <p:par>
                                <p:cTn id="95" presetID="0" presetClass="path" presetSubtype="0" repeatCount="2000" fill="hold" nodeType="withEffect">
                                  <p:stCondLst>
                                    <p:cond delay="0"/>
                                  </p:stCondLst>
                                  <p:childTnLst>
                                    <p:animMotion origin="layout" path="M 0.33872 -0.16134 C 0.3382 -0.16342 0.33646 -0.17245 0.34011 -0.16504 C 0.33907 -0.1611 0.33837 -0.15902 0.33525 -0.16041 C 0.33525 -0.16041 0.33716 -0.15833 0.33663 -0.15763 C 0.33611 -0.15694 0.33525 -0.15879 0.33455 -0.15948 C 0.33802 -0.1611 0.34393 -0.15578 0.33872 -0.16041 C 0.3382 -0.16134 0.33716 -0.16203 0.33733 -0.16319 C 0.3382 -0.16944 0.3408 -0.16226 0.3408 -0.16226 C 0.34063 -0.16134 0.33941 -0.16157 0.33872 -0.16134 Z " pathEditMode="relative" ptsTypes="fffffffff">
                                      <p:cBhvr>
                                        <p:cTn id="96" dur="2000" fill="hold"/>
                                        <p:tgtEl>
                                          <p:spTgt spid="81"/>
                                        </p:tgtEl>
                                        <p:attrNameLst>
                                          <p:attrName>ppt_x</p:attrName>
                                          <p:attrName>ppt_y</p:attrName>
                                        </p:attrNameLst>
                                      </p:cBhvr>
                                    </p:animMotion>
                                  </p:childTnLst>
                                </p:cTn>
                              </p:par>
                              <p:par>
                                <p:cTn id="97" presetID="0" presetClass="path" presetSubtype="0" repeatCount="2000" fill="hold" nodeType="withEffect">
                                  <p:stCondLst>
                                    <p:cond delay="0"/>
                                  </p:stCondLst>
                                  <p:childTnLst>
                                    <p:animMotion origin="layout" path="M 1.11111E-6 -2.96296E-6 C -0.00017 -0.00093 -0.00069 -0.00185 -0.00069 -0.00278 C -0.00069 -0.01157 0.00226 -0.00023 0.00278 0.00185 C 0.00313 0.00301 0.00417 0.00486 0.00347 0.00556 C 0.00261 0.00648 0.00122 0.00486 1.11111E-6 0.00463 C -0.00069 0.0037 -0.00139 0.00278 -0.00208 0.00185 C -0.0026 0.00093 -0.00434 -0.00069 -0.00347 -0.00093 C -0.00208 -0.00139 0.0007 0.00093 0.0007 0.00093 C 0.00017 0.00185 -0.00017 0.0044 -0.00069 0.0037 C -0.00139 0.00278 -0.00087 0.00046 1.11111E-6 -2.96296E-6 C 0.0007 -0.00046 0.0007 0.00278 0.0007 0.00278 C 0.0007 0.00278 0.00017 0.00093 1.11111E-6 -2.96296E-6 Z " pathEditMode="relative" ptsTypes="ffffffffffff">
                                      <p:cBhvr>
                                        <p:cTn id="98" dur="2000" fill="hold"/>
                                        <p:tgtEl>
                                          <p:spTgt spid="76"/>
                                        </p:tgtEl>
                                        <p:attrNameLst>
                                          <p:attrName>ppt_x</p:attrName>
                                          <p:attrName>ppt_y</p:attrName>
                                        </p:attrNameLst>
                                      </p:cBhvr>
                                    </p:animMotion>
                                  </p:childTnLst>
                                </p:cTn>
                              </p:par>
                              <p:par>
                                <p:cTn id="99" presetID="0" presetClass="path" presetSubtype="0" repeatCount="2000" fill="hold" nodeType="withEffect">
                                  <p:stCondLst>
                                    <p:cond delay="0"/>
                                  </p:stCondLst>
                                  <p:childTnLst>
                                    <p:animMotion origin="layout" path="M 5E-6 -5.55556E-6 C -0.00417 -0.00278 -0.00243 -0.00047 -0.00417 -0.00741 C -0.00452 -0.00857 -0.00226 -0.00695 -0.00139 -0.00649 C 0.00088 -0.00556 0.00331 -0.00464 0.00556 -0.00371 C 0.00209 -0.00278 -0.00764 0.00161 -0.00556 -0.00649 C -0.00086 -0.00579 0.00244 -0.00602 -0.00069 -5.55556E-6 C -0.00278 -0.00093 -0.0059 -0.00602 -0.00139 -0.00186 C 0.00018 0.00115 5E-6 0.00208 5E-6 -5.55556E-6 Z " pathEditMode="relative" ptsTypes="ffffffff">
                                      <p:cBhvr>
                                        <p:cTn id="100" dur="2000" fill="hold"/>
                                        <p:tgtEl>
                                          <p:spTgt spid="77"/>
                                        </p:tgtEl>
                                        <p:attrNameLst>
                                          <p:attrName>ppt_x</p:attrName>
                                          <p:attrName>ppt_y</p:attrName>
                                        </p:attrNameLst>
                                      </p:cBhvr>
                                    </p:animMotion>
                                  </p:childTnLst>
                                </p:cTn>
                              </p:par>
                              <p:par>
                                <p:cTn id="101" presetID="0" presetClass="path" presetSubtype="0" repeatCount="2000" fill="hold" nodeType="withEffect">
                                  <p:stCondLst>
                                    <p:cond delay="0"/>
                                  </p:stCondLst>
                                  <p:childTnLst>
                                    <p:animMotion origin="layout" path="M 6.66667E-6 -7.40741E-7 C -0.00051 -0.00231 -0.00017 -0.00903 0.0014 -0.00278 C -0.00034 0.00417 -0.00451 -0.00093 -0.00763 -0.0037 C -0.00902 -0.00486 -0.00347 -7.40741E-7 -0.00347 -7.40741E-7 C -0.00468 0.00486 -0.00624 0.00185 -0.00833 -0.00093 C -0.00815 -0.00208 -0.0085 -0.00417 -0.00763 -0.00463 C -0.00572 -0.00532 -0.00121 -0.00093 0.0007 -7.40741E-7 C -0.0019 0.00232 -0.0019 0.00255 6.66667E-6 -7.40741E-7 Z " pathEditMode="relative" ptsTypes="ffffffff">
                                      <p:cBhvr>
                                        <p:cTn id="102" dur="2000" fill="hold"/>
                                        <p:tgtEl>
                                          <p:spTgt spid="73"/>
                                        </p:tgtEl>
                                        <p:attrNameLst>
                                          <p:attrName>ppt_x</p:attrName>
                                          <p:attrName>ppt_y</p:attrName>
                                        </p:attrNameLst>
                                      </p:cBhvr>
                                    </p:animMotion>
                                  </p:childTnLst>
                                </p:cTn>
                              </p:par>
                              <p:par>
                                <p:cTn id="103" presetID="0" presetClass="path" presetSubtype="0" repeatCount="2000" fill="hold" nodeType="withEffect">
                                  <p:stCondLst>
                                    <p:cond delay="0"/>
                                  </p:stCondLst>
                                  <p:childTnLst>
                                    <p:animMotion origin="layout" path="M 4.72222E-6 2.96296E-6 C -0.00052 -0.00093 -0.0007 -0.00209 -0.00139 -0.00278 C -0.00261 -0.00371 -0.00677 -0.00579 -0.00556 -0.00463 C -0.00417 -0.00347 0.00069 0.00046 0.00069 0.00185 C 0.00069 0.00278 -0.0007 0.00115 -0.00139 0.00092 C -0.00382 -0.00232 -0.00469 -0.00556 -0.0007 -0.00741 C 0.00243 -0.00324 0.00434 -0.00023 4.72222E-6 0.0037 C -0.00504 0.00208 -0.0059 -0.00255 4.72222E-6 2.96296E-6 Z " pathEditMode="relative" ptsTypes="ffffffff">
                                      <p:cBhvr>
                                        <p:cTn id="104" dur="2000" fill="hold"/>
                                        <p:tgtEl>
                                          <p:spTgt spid="74"/>
                                        </p:tgtEl>
                                        <p:attrNameLst>
                                          <p:attrName>ppt_x</p:attrName>
                                          <p:attrName>ppt_y</p:attrName>
                                        </p:attrNameLst>
                                      </p:cBhvr>
                                    </p:animMotion>
                                  </p:childTnLst>
                                </p:cTn>
                              </p:par>
                              <p:par>
                                <p:cTn id="105" presetID="0" presetClass="path" presetSubtype="0" repeatCount="2000" fill="hold" nodeType="withEffect">
                                  <p:stCondLst>
                                    <p:cond delay="0"/>
                                  </p:stCondLst>
                                  <p:childTnLst>
                                    <p:animMotion origin="layout" path="M -2.5E-6 -2.96296E-6 C -0.00017 -0.00347 0.00018 -0.00694 -0.00069 -0.01019 C -0.00104 -0.01111 -0.0026 -0.01019 -0.00278 -0.00926 C -0.00312 -0.00718 -0.00278 -0.00463 -0.00208 -0.00278 C -0.00173 -0.00185 0.00052 -0.00116 -2.5E-6 -0.00185 C -0.00087 -0.00301 -0.00364 -0.00417 -0.00486 -0.00463 C -0.00156 -0.00602 0.0007 -0.00532 0.00347 -0.00278 C 0.00261 0.00093 0.00209 0.00255 -0.00069 0.0037 C -0.00087 0.00324 -0.00538 -0.00509 -0.00347 -0.00463 C -0.00069 -0.00394 0.00486 -0.00278 0.00486 -0.00278 C 0.00191 -0.00023 0.00365 -0.00116 -2.5E-6 -2.96296E-6 Z " pathEditMode="relative" ptsTypes="fffffffffff">
                                      <p:cBhvr>
                                        <p:cTn id="106" dur="2000" fill="hold"/>
                                        <p:tgtEl>
                                          <p:spTgt spid="75"/>
                                        </p:tgtEl>
                                        <p:attrNameLst>
                                          <p:attrName>ppt_x</p:attrName>
                                          <p:attrName>ppt_y</p:attrName>
                                        </p:attrNameLst>
                                      </p:cBhvr>
                                    </p:animMotion>
                                  </p:childTnLst>
                                </p:cTn>
                              </p:par>
                              <p:par>
                                <p:cTn id="107" presetID="0" presetClass="path" presetSubtype="0" repeatCount="2000" fill="hold" nodeType="withEffect">
                                  <p:stCondLst>
                                    <p:cond delay="0"/>
                                  </p:stCondLst>
                                  <p:childTnLst>
                                    <p:animMotion origin="layout" path="M -1.66667E-6 2.96296E-6 C -0.00017 -0.00092 -0.00086 -0.00185 -0.00069 -0.00278 C -0.00034 -0.00579 0.00278 -0.00648 -0.00139 -0.00463 C -0.0026 -0.00301 -0.00955 0.00764 -0.00416 0.00278 C -0.0026 -0.00324 -0.0052 -0.00162 -0.00694 0.00185 C -0.00382 0.00324 -0.00191 0.00232 0.0007 2.96296E-6 C 0.00087 0.00093 0.00209 0.00232 0.00139 0.00278 C 0.0007 0.00324 -0.00017 0.00185 -0.00069 0.00093 C -0.00086 0.00046 -0.00017 0.00023 -1.66667E-6 2.96296E-6 Z " pathEditMode="relative" ptsTypes="fffffffff">
                                      <p:cBhvr>
                                        <p:cTn id="108" dur="2000" fill="hold"/>
                                        <p:tgtEl>
                                          <p:spTgt spid="87"/>
                                        </p:tgtEl>
                                        <p:attrNameLst>
                                          <p:attrName>ppt_x</p:attrName>
                                          <p:attrName>ppt_y</p:attrName>
                                        </p:attrNameLst>
                                      </p:cBhvr>
                                    </p:animMotion>
                                  </p:childTnLst>
                                </p:cTn>
                              </p:par>
                              <p:par>
                                <p:cTn id="109" presetID="0" presetClass="path" presetSubtype="0" repeatCount="2000" fill="hold" nodeType="withEffect">
                                  <p:stCondLst>
                                    <p:cond delay="0"/>
                                  </p:stCondLst>
                                  <p:childTnLst>
                                    <p:animMotion origin="layout" path="M -6.38889E-6 6.2963E-6 C 0.00121 -0.00485 0.00104 -0.00184 -0.00209 -0.00184 C -0.00226 -0.00184 0.00277 -0.00371 0.00208 -0.00462 C 0.00138 -0.00555 0.00018 -0.00393 -0.0007 -0.00371 C -0.00556 0.00278 -0.00087 0.00047 0.00069 -0.00277 C -6.38889E-6 -0.00347 -0.00087 -0.00532 -0.0014 -0.00462 C -0.00209 -0.00371 -0.00157 -0.00138 -0.0007 -0.00092 C 0.00018 -0.00046 0.00034 -0.00277 0.00069 -0.00371 C 0.00104 -0.00462 0.00156 -0.0074 0.00138 -0.00647 C 0.00104 -0.00439 0.00051 -0.00208 -6.38889E-6 6.2963E-6 Z " pathEditMode="relative" ptsTypes="ffffffffff">
                                      <p:cBhvr>
                                        <p:cTn id="110" dur="2000" fill="hold"/>
                                        <p:tgtEl>
                                          <p:spTgt spid="92"/>
                                        </p:tgtEl>
                                        <p:attrNameLst>
                                          <p:attrName>ppt_x</p:attrName>
                                          <p:attrName>ppt_y</p:attrName>
                                        </p:attrNameLst>
                                      </p:cBhvr>
                                    </p:animMotion>
                                  </p:childTnLst>
                                </p:cTn>
                              </p:par>
                              <p:par>
                                <p:cTn id="111" presetID="0" presetClass="path" presetSubtype="0" repeatCount="2000" fill="hold" nodeType="withEffect">
                                  <p:stCondLst>
                                    <p:cond delay="0"/>
                                  </p:stCondLst>
                                  <p:childTnLst>
                                    <p:animMotion origin="layout" path="M -1.66667E-6 -1.48148E-6 C -0.00017 -0.00278 -0.00121 -0.00556 -0.00069 -0.00834 C -0.00052 -0.00926 0.00087 -0.0081 0.00139 -0.00741 C 0.00261 -0.00602 0.00295 -0.00371 0.00347 -0.00185 C -0.00121 0.00023 -0.00173 -1.48148E-6 -0.00069 -0.00648 C 0.00399 -0.00556 0.00521 -0.00579 0.00764 -0.00093 C 0.00504 0.00416 0.00208 0.00185 -0.00069 -0.00185 C -0.00087 -0.00278 -0.00191 -0.00394 -0.00139 -0.00463 C -0.00087 -0.00533 0.00035 -0.00463 0.0007 -0.00371 C 0.00104 -0.00255 0.00017 -0.00116 -1.66667E-6 -1.48148E-6 Z " pathEditMode="relative" ptsTypes="ffffffffff">
                                      <p:cBhvr>
                                        <p:cTn id="112" dur="2000" fill="hold"/>
                                        <p:tgtEl>
                                          <p:spTgt spid="89"/>
                                        </p:tgtEl>
                                        <p:attrNameLst>
                                          <p:attrName>ppt_x</p:attrName>
                                          <p:attrName>ppt_y</p:attrName>
                                        </p:attrNameLst>
                                      </p:cBhvr>
                                    </p:animMotion>
                                  </p:childTnLst>
                                </p:cTn>
                              </p:par>
                              <p:par>
                                <p:cTn id="113" presetID="0" presetClass="path" presetSubtype="0" repeatCount="2000" fill="hold" nodeType="withEffect">
                                  <p:stCondLst>
                                    <p:cond delay="0"/>
                                  </p:stCondLst>
                                  <p:childTnLst>
                                    <p:animMotion origin="layout" path="M 1.94444E-6 -6.2963E-6 C 0.00017 -0.00209 -0.00052 -0.00487 0.00069 -0.00649 C 0.00243 -0.0088 0.00417 0.00185 0.00417 0.00185 C 0.00208 0.00601 0.00121 0.00462 -0.0007 0.00092 C -0.00087 -0.00024 -0.00191 -0.00163 -0.00139 -0.00278 C -0.00104 -0.00371 1.94444E-6 -0.00209 0.00069 -0.00186 C 0.00156 -0.00139 0.00434 -0.00093 0.00347 -0.00093 C 0.00174 -0.00093 -0.00052 -0.00209 -0.00208 -0.00278 C -0.00052 0.00023 -0.00156 -6.2963E-6 1.94444E-6 -6.2963E-6 Z " pathEditMode="relative" ptsTypes="fffffffff">
                                      <p:cBhvr>
                                        <p:cTn id="114" dur="2000" fill="hold"/>
                                        <p:tgtEl>
                                          <p:spTgt spid="88"/>
                                        </p:tgtEl>
                                        <p:attrNameLst>
                                          <p:attrName>ppt_x</p:attrName>
                                          <p:attrName>ppt_y</p:attrName>
                                        </p:attrNameLst>
                                      </p:cBhvr>
                                    </p:animMotion>
                                  </p:childTnLst>
                                </p:cTn>
                              </p:par>
                              <p:par>
                                <p:cTn id="115" presetID="0" presetClass="path" presetSubtype="0" repeatCount="2000" fill="hold" nodeType="withEffect">
                                  <p:stCondLst>
                                    <p:cond delay="0"/>
                                  </p:stCondLst>
                                  <p:childTnLst>
                                    <p:animMotion origin="layout" path="M -4.44444E-6 -2.96296E-6 C -4.44444E-6 -0.00046 -0.00087 -0.00648 -0.00208 -0.00648 C -0.00278 -0.00648 -0.00156 -0.00463 -0.00139 -0.0037 C -0.00104 -0.00185 0.00035 0.0007 -0.00069 0.00185 C -0.00191 0.00301 -0.00486 -2.96296E-6 -0.00486 -2.96296E-6 C -0.0033 -0.00602 0.00122 -0.00255 0.00486 -0.00092 C 0.00243 0.00394 -0.00382 0.0037 0.00139 -0.00092 C 0.00417 0.00023 0.00625 0.00185 0.00209 0.0037 C 0.00191 0.00162 0.00139 -0.00069 0.00139 -0.00278 C 0.00139 -0.0037 0.00243 -0.00092 0.00209 -2.96296E-6 C 0.00174 0.0007 0.0007 -2.96296E-6 -4.44444E-6 -2.96296E-6 Z " pathEditMode="relative" ptsTypes="fffffffffff">
                                      <p:cBhvr>
                                        <p:cTn id="116" dur="2000" fill="hold"/>
                                        <p:tgtEl>
                                          <p:spTgt spid="90"/>
                                        </p:tgtEl>
                                        <p:attrNameLst>
                                          <p:attrName>ppt_x</p:attrName>
                                          <p:attrName>ppt_y</p:attrName>
                                        </p:attrNameLst>
                                      </p:cBhvr>
                                    </p:animMotion>
                                  </p:childTnLst>
                                </p:cTn>
                              </p:par>
                              <p:par>
                                <p:cTn id="117" presetID="0" presetClass="path" presetSubtype="0" repeatCount="2000" fill="hold" nodeType="withEffect">
                                  <p:stCondLst>
                                    <p:cond delay="0"/>
                                  </p:stCondLst>
                                  <p:childTnLst>
                                    <p:animMotion origin="layout" path="M 3.33333E-6 -4.81481E-6 C 0.00173 -0.00671 0.00034 -0.00417 0.00347 -0.00833 C 0.00555 -0.00417 0.00555 -0.00231 0.00486 0.00278 C 0.00416 0.00255 0.00347 0.00232 0.00277 0.00185 C -0.00452 -0.00347 -0.00174 -0.00185 0.00139 -0.00092 C 0.0026 -0.00069 0.00364 -0.00023 0.00486 -4.81481E-6 C 0.00034 -0.00602 0.00399 0.00023 0.00694 -0.0037 C 0.00764 -0.00463 0.00468 -0.00555 0.00277 -0.00648 C 0.00017 -0.00139 0.00399 -0.00185 3.33333E-6 -4.81481E-6 Z " pathEditMode="relative" ptsTypes="fffffffff">
                                      <p:cBhvr>
                                        <p:cTn id="118" dur="2000" fill="hold"/>
                                        <p:tgtEl>
                                          <p:spTgt spid="91"/>
                                        </p:tgtEl>
                                        <p:attrNameLst>
                                          <p:attrName>ppt_x</p:attrName>
                                          <p:attrName>ppt_y</p:attrName>
                                        </p:attrNameLst>
                                      </p:cBhvr>
                                    </p:animMotion>
                                  </p:childTnLst>
                                </p:cTn>
                              </p:par>
                            </p:childTnLst>
                          </p:cTn>
                        </p:par>
                        <p:par>
                          <p:cTn id="119" fill="hold">
                            <p:stCondLst>
                              <p:cond delay="6000"/>
                            </p:stCondLst>
                            <p:childTnLst>
                              <p:par>
                                <p:cTn id="120" presetID="0" presetClass="path" presetSubtype="0" accel="50000" decel="50000" fill="hold" nodeType="afterEffect">
                                  <p:stCondLst>
                                    <p:cond delay="1000"/>
                                  </p:stCondLst>
                                  <p:childTnLst>
                                    <p:animMotion origin="layout" path="M 0 0 L 0.3566 -0.16551 " pathEditMode="relative" ptsTypes="AA">
                                      <p:cBhvr>
                                        <p:cTn id="121" dur="2000" fill="hold"/>
                                        <p:tgtEl>
                                          <p:spTgt spid="76"/>
                                        </p:tgtEl>
                                        <p:attrNameLst>
                                          <p:attrName>ppt_x</p:attrName>
                                          <p:attrName>ppt_y</p:attrName>
                                        </p:attrNameLst>
                                      </p:cBhvr>
                                    </p:animMotion>
                                  </p:childTnLst>
                                </p:cTn>
                              </p:par>
                              <p:par>
                                <p:cTn id="122" presetID="0" presetClass="path" presetSubtype="0" accel="50000" decel="50000" fill="hold" nodeType="withEffect">
                                  <p:stCondLst>
                                    <p:cond delay="1000"/>
                                  </p:stCondLst>
                                  <p:childTnLst>
                                    <p:animMotion origin="layout" path="M 0 0 L 0.28507 -0.09121 " pathEditMode="relative" ptsTypes="AA">
                                      <p:cBhvr>
                                        <p:cTn id="123" dur="2000" fill="hold"/>
                                        <p:tgtEl>
                                          <p:spTgt spid="77"/>
                                        </p:tgtEl>
                                        <p:attrNameLst>
                                          <p:attrName>ppt_x</p:attrName>
                                          <p:attrName>ppt_y</p:attrName>
                                        </p:attrNameLst>
                                      </p:cBhvr>
                                    </p:animMotion>
                                  </p:childTnLst>
                                </p:cTn>
                              </p:par>
                              <p:par>
                                <p:cTn id="124" presetID="0" presetClass="path" presetSubtype="0" accel="50000" decel="50000" fill="hold" nodeType="withEffect">
                                  <p:stCondLst>
                                    <p:cond delay="1000"/>
                                  </p:stCondLst>
                                  <p:childTnLst>
                                    <p:animMotion origin="layout" path="M 0 0 L 0.40417 0.02662 " pathEditMode="relative" ptsTypes="AA">
                                      <p:cBhvr>
                                        <p:cTn id="125" dur="2000" fill="hold"/>
                                        <p:tgtEl>
                                          <p:spTgt spid="73"/>
                                        </p:tgtEl>
                                        <p:attrNameLst>
                                          <p:attrName>ppt_x</p:attrName>
                                          <p:attrName>ppt_y</p:attrName>
                                        </p:attrNameLst>
                                      </p:cBhvr>
                                    </p:animMotion>
                                  </p:childTnLst>
                                </p:cTn>
                              </p:par>
                              <p:par>
                                <p:cTn id="126" presetID="0" presetClass="path" presetSubtype="0" accel="50000" decel="50000" fill="hold" nodeType="withEffect">
                                  <p:stCondLst>
                                    <p:cond delay="1000"/>
                                  </p:stCondLst>
                                  <p:childTnLst>
                                    <p:animMotion origin="layout" path="M 0 0 L 0.28004 0.01458 " pathEditMode="relative" ptsTypes="AA">
                                      <p:cBhvr>
                                        <p:cTn id="127" dur="2000" fill="hold"/>
                                        <p:tgtEl>
                                          <p:spTgt spid="74"/>
                                        </p:tgtEl>
                                        <p:attrNameLst>
                                          <p:attrName>ppt_x</p:attrName>
                                          <p:attrName>ppt_y</p:attrName>
                                        </p:attrNameLst>
                                      </p:cBhvr>
                                    </p:animMotion>
                                  </p:childTnLst>
                                </p:cTn>
                              </p:par>
                              <p:par>
                                <p:cTn id="128" presetID="0" presetClass="path" presetSubtype="0" accel="50000" decel="50000" fill="hold" nodeType="withEffect">
                                  <p:stCondLst>
                                    <p:cond delay="1000"/>
                                  </p:stCondLst>
                                  <p:childTnLst>
                                    <p:animMotion origin="layout" path="M 0 0 L 0.38906 0.02662 " pathEditMode="relative" ptsTypes="AA">
                                      <p:cBhvr>
                                        <p:cTn id="129" dur="2000" fill="hold"/>
                                        <p:tgtEl>
                                          <p:spTgt spid="75"/>
                                        </p:tgtEl>
                                        <p:attrNameLst>
                                          <p:attrName>ppt_x</p:attrName>
                                          <p:attrName>ppt_y</p:attrName>
                                        </p:attrNameLst>
                                      </p:cBhvr>
                                    </p:animMotion>
                                  </p:childTnLst>
                                </p:cTn>
                              </p:par>
                              <p:par>
                                <p:cTn id="130" presetID="0" presetClass="path" presetSubtype="0" accel="50000" decel="50000" fill="hold" nodeType="withEffect">
                                  <p:stCondLst>
                                    <p:cond delay="1000"/>
                                  </p:stCondLst>
                                  <p:childTnLst>
                                    <p:animMotion origin="layout" path="M 1.66667E-6 2.59259E-6 L 0.09253 0.35972 " pathEditMode="relative" ptsTypes="AA">
                                      <p:cBhvr>
                                        <p:cTn id="131" dur="2000" fill="hold"/>
                                        <p:tgtEl>
                                          <p:spTgt spid="87"/>
                                        </p:tgtEl>
                                        <p:attrNameLst>
                                          <p:attrName>ppt_x</p:attrName>
                                          <p:attrName>ppt_y</p:attrName>
                                        </p:attrNameLst>
                                      </p:cBhvr>
                                    </p:animMotion>
                                  </p:childTnLst>
                                </p:cTn>
                              </p:par>
                              <p:par>
                                <p:cTn id="132" presetID="0" presetClass="path" presetSubtype="0" accel="50000" decel="50000" fill="hold" nodeType="withEffect">
                                  <p:stCondLst>
                                    <p:cond delay="1000"/>
                                  </p:stCondLst>
                                  <p:childTnLst>
                                    <p:animMotion origin="layout" path="M -3.61111E-6 2.59259E-6 L 0.1309 0.36296 " pathEditMode="relative" ptsTypes="AA">
                                      <p:cBhvr>
                                        <p:cTn id="133" dur="2000" fill="hold"/>
                                        <p:tgtEl>
                                          <p:spTgt spid="92"/>
                                        </p:tgtEl>
                                        <p:attrNameLst>
                                          <p:attrName>ppt_x</p:attrName>
                                          <p:attrName>ppt_y</p:attrName>
                                        </p:attrNameLst>
                                      </p:cBhvr>
                                    </p:animMotion>
                                  </p:childTnLst>
                                </p:cTn>
                              </p:par>
                              <p:par>
                                <p:cTn id="134" presetID="0" presetClass="path" presetSubtype="0" accel="50000" decel="50000" fill="hold" nodeType="withEffect">
                                  <p:stCondLst>
                                    <p:cond delay="1000"/>
                                  </p:stCondLst>
                                  <p:childTnLst>
                                    <p:animMotion origin="layout" path="M 2.77778E-6 1.85185E-6 L 0.19583 0.3074 " pathEditMode="relative" ptsTypes="AA">
                                      <p:cBhvr>
                                        <p:cTn id="135" dur="2000" fill="hold"/>
                                        <p:tgtEl>
                                          <p:spTgt spid="88"/>
                                        </p:tgtEl>
                                        <p:attrNameLst>
                                          <p:attrName>ppt_x</p:attrName>
                                          <p:attrName>ppt_y</p:attrName>
                                        </p:attrNameLst>
                                      </p:cBhvr>
                                    </p:animMotion>
                                  </p:childTnLst>
                                </p:cTn>
                              </p:par>
                              <p:par>
                                <p:cTn id="136" presetID="0" presetClass="path" presetSubtype="0" accel="50000" decel="50000" fill="hold" nodeType="withEffect">
                                  <p:stCondLst>
                                    <p:cond delay="1000"/>
                                  </p:stCondLst>
                                  <p:childTnLst>
                                    <p:animMotion origin="layout" path="M -8.33333E-7 -3.7037E-7 L 0.32413 0.29838 " pathEditMode="relative" ptsTypes="AA">
                                      <p:cBhvr>
                                        <p:cTn id="137" dur="2000" fill="hold"/>
                                        <p:tgtEl>
                                          <p:spTgt spid="90"/>
                                        </p:tgtEl>
                                        <p:attrNameLst>
                                          <p:attrName>ppt_x</p:attrName>
                                          <p:attrName>ppt_y</p:attrName>
                                        </p:attrNameLst>
                                      </p:cBhvr>
                                    </p:animMotion>
                                  </p:childTnLst>
                                </p:cTn>
                              </p:par>
                              <p:par>
                                <p:cTn id="138" presetID="0" presetClass="path" presetSubtype="0" accel="50000" decel="50000" fill="hold" nodeType="withEffect">
                                  <p:stCondLst>
                                    <p:cond delay="1000"/>
                                  </p:stCondLst>
                                  <p:childTnLst>
                                    <p:animMotion origin="layout" path="M 8.33333E-7 3.7037E-7 L 0.24253 0.35509 " pathEditMode="relative" ptsTypes="AA">
                                      <p:cBhvr>
                                        <p:cTn id="139" dur="2000" fill="hold"/>
                                        <p:tgtEl>
                                          <p:spTgt spid="89"/>
                                        </p:tgtEl>
                                        <p:attrNameLst>
                                          <p:attrName>ppt_x</p:attrName>
                                          <p:attrName>ppt_y</p:attrName>
                                        </p:attrNameLst>
                                      </p:cBhvr>
                                    </p:animMotion>
                                  </p:childTnLst>
                                </p:cTn>
                              </p:par>
                              <p:par>
                                <p:cTn id="140" presetID="0" presetClass="path" presetSubtype="0" accel="50000" decel="50000" fill="hold" nodeType="withEffect">
                                  <p:stCondLst>
                                    <p:cond delay="1000"/>
                                  </p:stCondLst>
                                  <p:childTnLst>
                                    <p:animMotion origin="layout" path="M -1.94444E-6 -1.11111E-6 L 0.18177 0.28287 " pathEditMode="relative" ptsTypes="AA">
                                      <p:cBhvr>
                                        <p:cTn id="141" dur="2000" fill="hold"/>
                                        <p:tgtEl>
                                          <p:spTgt spid="91"/>
                                        </p:tgtEl>
                                        <p:attrNameLst>
                                          <p:attrName>ppt_x</p:attrName>
                                          <p:attrName>ppt_y</p:attrName>
                                        </p:attrNameLst>
                                      </p:cBhvr>
                                    </p:animMotion>
                                  </p:childTnLst>
                                </p:cTn>
                              </p:par>
                            </p:childTnLst>
                          </p:cTn>
                        </p:par>
                        <p:par>
                          <p:cTn id="142" fill="hold">
                            <p:stCondLst>
                              <p:cond delay="9000"/>
                            </p:stCondLst>
                            <p:childTnLst>
                              <p:par>
                                <p:cTn id="143" presetID="10" presetClass="exit" presetSubtype="0" fill="hold" grpId="1" nodeType="afterEffect">
                                  <p:stCondLst>
                                    <p:cond delay="0"/>
                                  </p:stCondLst>
                                  <p:childTnLst>
                                    <p:animEffect transition="out" filter="fade">
                                      <p:cBhvr>
                                        <p:cTn id="144" dur="2000"/>
                                        <p:tgtEl>
                                          <p:spTgt spid="47"/>
                                        </p:tgtEl>
                                      </p:cBhvr>
                                    </p:animEffect>
                                    <p:set>
                                      <p:cBhvr>
                                        <p:cTn id="145" dur="1" fill="hold">
                                          <p:stCondLst>
                                            <p:cond delay="1999"/>
                                          </p:stCondLst>
                                        </p:cTn>
                                        <p:tgtEl>
                                          <p:spTgt spid="47"/>
                                        </p:tgtEl>
                                        <p:attrNameLst>
                                          <p:attrName>style.visibility</p:attrName>
                                        </p:attrNameLst>
                                      </p:cBhvr>
                                      <p:to>
                                        <p:strVal val="hidden"/>
                                      </p:to>
                                    </p:set>
                                  </p:childTnLst>
                                </p:cTn>
                              </p:par>
                              <p:par>
                                <p:cTn id="146" presetID="10" presetClass="exit" presetSubtype="0" fill="hold" grpId="1" nodeType="withEffect">
                                  <p:stCondLst>
                                    <p:cond delay="0"/>
                                  </p:stCondLst>
                                  <p:childTnLst>
                                    <p:animEffect transition="out" filter="fade">
                                      <p:cBhvr>
                                        <p:cTn id="147" dur="2000"/>
                                        <p:tgtEl>
                                          <p:spTgt spid="45"/>
                                        </p:tgtEl>
                                      </p:cBhvr>
                                    </p:animEffect>
                                    <p:set>
                                      <p:cBhvr>
                                        <p:cTn id="148" dur="1" fill="hold">
                                          <p:stCondLst>
                                            <p:cond delay="1999"/>
                                          </p:stCondLst>
                                        </p:cTn>
                                        <p:tgtEl>
                                          <p:spTgt spid="45"/>
                                        </p:tgtEl>
                                        <p:attrNameLst>
                                          <p:attrName>style.visibility</p:attrName>
                                        </p:attrNameLst>
                                      </p:cBhvr>
                                      <p:to>
                                        <p:strVal val="hidden"/>
                                      </p:to>
                                    </p:set>
                                  </p:childTnLst>
                                </p:cTn>
                              </p:par>
                              <p:par>
                                <p:cTn id="149" presetID="10" presetClass="exit" presetSubtype="0" fill="hold" grpId="1" nodeType="withEffect">
                                  <p:stCondLst>
                                    <p:cond delay="0"/>
                                  </p:stCondLst>
                                  <p:childTnLst>
                                    <p:animEffect transition="out" filter="fade">
                                      <p:cBhvr>
                                        <p:cTn id="150" dur="2000"/>
                                        <p:tgtEl>
                                          <p:spTgt spid="40"/>
                                        </p:tgtEl>
                                      </p:cBhvr>
                                    </p:animEffect>
                                    <p:set>
                                      <p:cBhvr>
                                        <p:cTn id="151" dur="1" fill="hold">
                                          <p:stCondLst>
                                            <p:cond delay="1999"/>
                                          </p:stCondLst>
                                        </p:cTn>
                                        <p:tgtEl>
                                          <p:spTgt spid="40"/>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2000"/>
                                        <p:tgtEl>
                                          <p:spTgt spid="38"/>
                                        </p:tgtEl>
                                      </p:cBhvr>
                                    </p:animEffect>
                                    <p:set>
                                      <p:cBhvr>
                                        <p:cTn id="154" dur="1" fill="hold">
                                          <p:stCondLst>
                                            <p:cond delay="1999"/>
                                          </p:stCondLst>
                                        </p:cTn>
                                        <p:tgtEl>
                                          <p:spTgt spid="38"/>
                                        </p:tgtEl>
                                        <p:attrNameLst>
                                          <p:attrName>style.visibility</p:attrName>
                                        </p:attrNameLst>
                                      </p:cBhvr>
                                      <p:to>
                                        <p:strVal val="hidden"/>
                                      </p:to>
                                    </p:set>
                                  </p:childTnLst>
                                </p:cTn>
                              </p:par>
                              <p:par>
                                <p:cTn id="155" presetID="10" presetClass="exit" presetSubtype="0" fill="hold" grpId="1" nodeType="withEffect">
                                  <p:stCondLst>
                                    <p:cond delay="0"/>
                                  </p:stCondLst>
                                  <p:childTnLst>
                                    <p:animEffect transition="out" filter="fade">
                                      <p:cBhvr>
                                        <p:cTn id="156" dur="2000"/>
                                        <p:tgtEl>
                                          <p:spTgt spid="39"/>
                                        </p:tgtEl>
                                      </p:cBhvr>
                                    </p:animEffect>
                                    <p:set>
                                      <p:cBhvr>
                                        <p:cTn id="157" dur="1" fill="hold">
                                          <p:stCondLst>
                                            <p:cond delay="1999"/>
                                          </p:stCondLst>
                                        </p:cTn>
                                        <p:tgtEl>
                                          <p:spTgt spid="39"/>
                                        </p:tgtEl>
                                        <p:attrNameLst>
                                          <p:attrName>style.visibility</p:attrName>
                                        </p:attrNameLst>
                                      </p:cBhvr>
                                      <p:to>
                                        <p:strVal val="hidden"/>
                                      </p:to>
                                    </p:set>
                                  </p:childTnLst>
                                </p:cTn>
                              </p:par>
                              <p:par>
                                <p:cTn id="158" presetID="3" presetClass="emph" presetSubtype="2" fill="hold" grpId="1" nodeType="withEffect">
                                  <p:stCondLst>
                                    <p:cond delay="0"/>
                                  </p:stCondLst>
                                  <p:childTnLst>
                                    <p:animClr clrSpc="rgb" dir="cw">
                                      <p:cBhvr override="childStyle">
                                        <p:cTn id="159" dur="2000" fill="hold"/>
                                        <p:tgtEl>
                                          <p:spTgt spid="48"/>
                                        </p:tgtEl>
                                        <p:attrNameLst>
                                          <p:attrName>style.color</p:attrName>
                                        </p:attrNameLst>
                                      </p:cBhvr>
                                      <p:to>
                                        <a:schemeClr val="tx1"/>
                                      </p:to>
                                    </p:animClr>
                                  </p:childTnLst>
                                </p:cTn>
                              </p:par>
                              <p:par>
                                <p:cTn id="160" presetID="3" presetClass="emph" presetSubtype="2" fill="hold" grpId="1" nodeType="withEffect">
                                  <p:stCondLst>
                                    <p:cond delay="0"/>
                                  </p:stCondLst>
                                  <p:childTnLst>
                                    <p:animClr clrSpc="rgb" dir="cw">
                                      <p:cBhvr override="childStyle">
                                        <p:cTn id="161" dur="2000" fill="hold"/>
                                        <p:tgtEl>
                                          <p:spTgt spid="70"/>
                                        </p:tgtEl>
                                        <p:attrNameLst>
                                          <p:attrName>style.color</p:attrName>
                                        </p:attrNameLst>
                                      </p:cBhvr>
                                      <p:to>
                                        <a:schemeClr val="tx1"/>
                                      </p:to>
                                    </p:animClr>
                                  </p:childTnLst>
                                </p:cTn>
                              </p:par>
                              <p:par>
                                <p:cTn id="162" presetID="6" presetClass="emph" presetSubtype="0" fill="hold" grpId="1" nodeType="withEffect">
                                  <p:stCondLst>
                                    <p:cond delay="0"/>
                                  </p:stCondLst>
                                  <p:childTnLst>
                                    <p:animScale>
                                      <p:cBhvr>
                                        <p:cTn id="163" dur="2000" fill="hold"/>
                                        <p:tgtEl>
                                          <p:spTgt spid="71"/>
                                        </p:tgtEl>
                                      </p:cBhvr>
                                      <p:by x="41600" y="41600"/>
                                    </p:animScale>
                                  </p:childTnLst>
                                </p:cTn>
                              </p:par>
                              <p:par>
                                <p:cTn id="164" presetID="7" presetClass="emph" presetSubtype="2" fill="hold" nodeType="withEffect">
                                  <p:stCondLst>
                                    <p:cond delay="0"/>
                                  </p:stCondLst>
                                  <p:childTnLst>
                                    <p:animClr clrSpc="rgb" dir="cw">
                                      <p:cBhvr>
                                        <p:cTn id="165" dur="2000" fill="hold"/>
                                        <p:tgtEl>
                                          <p:spTgt spid="71"/>
                                        </p:tgtEl>
                                        <p:attrNameLst>
                                          <p:attrName>stroke.color</p:attrName>
                                        </p:attrNameLst>
                                      </p:cBhvr>
                                      <p:to>
                                        <a:schemeClr val="tx1"/>
                                      </p:to>
                                    </p:animClr>
                                    <p:set>
                                      <p:cBhvr>
                                        <p:cTn id="166" dur="2000" fill="hold"/>
                                        <p:tgtEl>
                                          <p:spTgt spid="71"/>
                                        </p:tgtEl>
                                        <p:attrNameLst>
                                          <p:attrName>stroke.on</p:attrName>
                                        </p:attrNameLst>
                                      </p:cBhvr>
                                      <p:to>
                                        <p:strVal val="true"/>
                                      </p:to>
                                    </p:set>
                                  </p:childTnLst>
                                </p:cTn>
                              </p:par>
                              <p:par>
                                <p:cTn id="167" presetID="0" presetClass="path" presetSubtype="0" fill="hold" grpId="2" nodeType="withEffect">
                                  <p:stCondLst>
                                    <p:cond delay="0"/>
                                  </p:stCondLst>
                                  <p:childTnLst>
                                    <p:animMotion origin="layout" path="M 2.22222E-6 0.09977 L 2.22222E-6 -0.00023 " pathEditMode="relative" rAng="0" ptsTypes="AA">
                                      <p:cBhvr>
                                        <p:cTn id="168" dur="2000" fill="hold"/>
                                        <p:tgtEl>
                                          <p:spTgt spid="72">
                                            <p:txEl>
                                              <p:pRg st="0" end="0"/>
                                            </p:txEl>
                                          </p:spTgt>
                                        </p:tgtEl>
                                        <p:attrNameLst>
                                          <p:attrName>ppt_x</p:attrName>
                                          <p:attrName>ppt_y</p:attrName>
                                        </p:attrNameLst>
                                      </p:cBhvr>
                                      <p:rCtr x="0" y="-5000"/>
                                    </p:animMotion>
                                  </p:childTnLst>
                                </p:cTn>
                              </p:par>
                              <p:par>
                                <p:cTn id="169" presetID="6" presetClass="emph" presetSubtype="0" fill="hold" grpId="3" nodeType="withEffect">
                                  <p:stCondLst>
                                    <p:cond delay="0"/>
                                  </p:stCondLst>
                                  <p:childTnLst>
                                    <p:animScale>
                                      <p:cBhvr>
                                        <p:cTn id="170" dur="2000" fill="hold"/>
                                        <p:tgtEl>
                                          <p:spTgt spid="72">
                                            <p:txEl>
                                              <p:pRg st="0" end="0"/>
                                            </p:txEl>
                                          </p:spTgt>
                                        </p:tgtEl>
                                      </p:cBhvr>
                                      <p:by x="50000" y="50000"/>
                                    </p:animScale>
                                  </p:childTnLst>
                                </p:cTn>
                              </p:par>
                              <p:par>
                                <p:cTn id="171" presetID="3" presetClass="emph" presetSubtype="2" fill="hold" grpId="4" nodeType="withEffect">
                                  <p:stCondLst>
                                    <p:cond delay="0"/>
                                  </p:stCondLst>
                                  <p:childTnLst>
                                    <p:animClr clrSpc="rgb" dir="cw">
                                      <p:cBhvr override="childStyle">
                                        <p:cTn id="172" dur="2000" fill="hold"/>
                                        <p:tgtEl>
                                          <p:spTgt spid="72">
                                            <p:txEl>
                                              <p:pRg st="0" end="0"/>
                                            </p:txEl>
                                          </p:spTgt>
                                        </p:tgtEl>
                                        <p:attrNameLst>
                                          <p:attrName>style.color</p:attrName>
                                        </p:attrNameLst>
                                      </p:cBhvr>
                                      <p:to>
                                        <a:schemeClr val="tx1"/>
                                      </p:to>
                                    </p:animClr>
                                  </p:childTnLst>
                                </p:cTn>
                              </p:par>
                            </p:childTnLst>
                          </p:cTn>
                        </p:par>
                        <p:par>
                          <p:cTn id="173" fill="hold">
                            <p:stCondLst>
                              <p:cond delay="11000"/>
                            </p:stCondLst>
                            <p:childTnLst>
                              <p:par>
                                <p:cTn id="174" presetID="10" presetClass="entr" presetSubtype="0" fill="hold" grpId="0" nodeType="afterEffect">
                                  <p:stCondLst>
                                    <p:cond delay="0"/>
                                  </p:stCondLst>
                                  <p:childTnLst>
                                    <p:set>
                                      <p:cBhvr>
                                        <p:cTn id="175" dur="1" fill="hold">
                                          <p:stCondLst>
                                            <p:cond delay="0"/>
                                          </p:stCondLst>
                                        </p:cTn>
                                        <p:tgtEl>
                                          <p:spTgt spid="69"/>
                                        </p:tgtEl>
                                        <p:attrNameLst>
                                          <p:attrName>style.visibility</p:attrName>
                                        </p:attrNameLst>
                                      </p:cBhvr>
                                      <p:to>
                                        <p:strVal val="visible"/>
                                      </p:to>
                                    </p:set>
                                    <p:animEffect transition="in" filter="fade">
                                      <p:cBhvr>
                                        <p:cTn id="176"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39" grpId="0" animBg="1"/>
      <p:bldP spid="39" grpId="1" animBg="1"/>
      <p:bldP spid="40" grpId="0" animBg="1"/>
      <p:bldP spid="40" grpId="1" animBg="1"/>
      <p:bldP spid="45" grpId="0" animBg="1"/>
      <p:bldP spid="45" grpId="1" animBg="1"/>
      <p:bldP spid="47" grpId="0" animBg="1"/>
      <p:bldP spid="47" grpId="1" animBg="1"/>
      <p:bldP spid="48" grpId="0"/>
      <p:bldP spid="48" grpId="1"/>
      <p:bldP spid="70" grpId="0"/>
      <p:bldP spid="70" grpId="1"/>
      <p:bldP spid="71" grpId="0" animBg="1"/>
      <p:bldP spid="71" grpId="1" animBg="1"/>
      <p:bldP spid="72" grpId="0" build="allAtOnce"/>
      <p:bldP spid="72" grpId="1" build="allAtOnce"/>
      <p:bldP spid="72" grpId="2" build="allAtOnce"/>
      <p:bldP spid="72" grpId="3" build="allAtOnce"/>
      <p:bldP spid="72" grpId="4" build="allAtOnce"/>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p:cNvSpPr/>
          <p:nvPr/>
        </p:nvSpPr>
        <p:spPr>
          <a:xfrm>
            <a:off x="5257800" y="5029199"/>
            <a:ext cx="3429000" cy="1371600"/>
          </a:xfrm>
          <a:prstGeom prst="roundRect">
            <a:avLst/>
          </a:prstGeom>
          <a:gradFill>
            <a:gsLst>
              <a:gs pos="0">
                <a:srgbClr val="FF0000">
                  <a:alpha val="50000"/>
                </a:srgbClr>
              </a:gs>
              <a:gs pos="50000">
                <a:schemeClr val="bg1"/>
              </a:gs>
            </a:gsLst>
            <a:lin ang="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ounded Rectangle 41"/>
          <p:cNvSpPr/>
          <p:nvPr/>
        </p:nvSpPr>
        <p:spPr bwMode="auto">
          <a:xfrm>
            <a:off x="5260904" y="460304"/>
            <a:ext cx="3429000" cy="2057400"/>
          </a:xfrm>
          <a:prstGeom prst="roundRect">
            <a:avLst/>
          </a:prstGeom>
          <a:gradFill>
            <a:gsLst>
              <a:gs pos="0">
                <a:srgbClr val="FF0000">
                  <a:alpha val="50000"/>
                </a:srgbClr>
              </a:gs>
              <a:gs pos="50000">
                <a:schemeClr val="bg1"/>
              </a:gs>
            </a:gsLst>
            <a:lin ang="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Rounded Rectangle 42"/>
          <p:cNvSpPr/>
          <p:nvPr/>
        </p:nvSpPr>
        <p:spPr bwMode="auto">
          <a:xfrm>
            <a:off x="5260904" y="2746304"/>
            <a:ext cx="3429000" cy="2057400"/>
          </a:xfrm>
          <a:prstGeom prst="roundRect">
            <a:avLst/>
          </a:prstGeom>
          <a:gradFill>
            <a:gsLst>
              <a:gs pos="0">
                <a:srgbClr val="FF0000">
                  <a:alpha val="50000"/>
                </a:srgbClr>
              </a:gs>
              <a:gs pos="50000">
                <a:schemeClr val="bg1"/>
              </a:gs>
            </a:gsLst>
            <a:lin ang="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Rounded Rectangle 43"/>
          <p:cNvSpPr/>
          <p:nvPr/>
        </p:nvSpPr>
        <p:spPr>
          <a:xfrm>
            <a:off x="5260904" y="5032303"/>
            <a:ext cx="3429000" cy="1371600"/>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ounded Rectangle 44"/>
          <p:cNvSpPr/>
          <p:nvPr/>
        </p:nvSpPr>
        <p:spPr bwMode="auto">
          <a:xfrm>
            <a:off x="5257800" y="457200"/>
            <a:ext cx="3429000" cy="2057400"/>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 name="Rounded Rectangle 63"/>
          <p:cNvSpPr/>
          <p:nvPr/>
        </p:nvSpPr>
        <p:spPr bwMode="auto">
          <a:xfrm>
            <a:off x="5257800" y="2743200"/>
            <a:ext cx="3429000" cy="2057400"/>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 name="Rounded Rectangle 64"/>
          <p:cNvSpPr/>
          <p:nvPr/>
        </p:nvSpPr>
        <p:spPr bwMode="auto">
          <a:xfrm>
            <a:off x="455699" y="3546371"/>
            <a:ext cx="3429000" cy="2862072"/>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 name="Rounded Rectangle 65"/>
          <p:cNvSpPr/>
          <p:nvPr/>
        </p:nvSpPr>
        <p:spPr bwMode="auto">
          <a:xfrm>
            <a:off x="457200" y="3547872"/>
            <a:ext cx="3429001" cy="2862072"/>
          </a:xfrm>
          <a:prstGeom prst="roundRect">
            <a:avLst/>
          </a:prstGeom>
          <a:gradFill>
            <a:gsLst>
              <a:gs pos="0">
                <a:srgbClr val="0070C0">
                  <a:alpha val="50000"/>
                </a:srgbClr>
              </a:gs>
              <a:gs pos="50000">
                <a:schemeClr val="bg1"/>
              </a:gs>
            </a:gsLst>
            <a:lin ang="1080000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 name="Rounded Rectangle 66"/>
          <p:cNvSpPr/>
          <p:nvPr/>
        </p:nvSpPr>
        <p:spPr bwMode="auto">
          <a:xfrm>
            <a:off x="455698" y="455699"/>
            <a:ext cx="3429001" cy="2862072"/>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8" name="Rounded Rectangle 67"/>
          <p:cNvSpPr/>
          <p:nvPr/>
        </p:nvSpPr>
        <p:spPr bwMode="auto">
          <a:xfrm>
            <a:off x="457199" y="457200"/>
            <a:ext cx="3429000" cy="2862072"/>
          </a:xfrm>
          <a:prstGeom prst="roundRect">
            <a:avLst/>
          </a:prstGeom>
          <a:gradFill>
            <a:gsLst>
              <a:gs pos="0">
                <a:srgbClr val="0070C0">
                  <a:alpha val="50000"/>
                </a:srgbClr>
              </a:gs>
              <a:gs pos="50000">
                <a:schemeClr val="bg1"/>
              </a:gs>
            </a:gsLst>
            <a:lin ang="1080000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9" name="TextBox 5"/>
          <p:cNvSpPr txBox="1">
            <a:spLocks noChangeArrowheads="1"/>
          </p:cNvSpPr>
          <p:nvPr/>
        </p:nvSpPr>
        <p:spPr bwMode="auto">
          <a:xfrm>
            <a:off x="1720533" y="3271869"/>
            <a:ext cx="939621" cy="3088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2042" tIns="31021" rIns="62042" bIns="310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sz="1600" dirty="0">
                <a:latin typeface="Calibri" pitchFamily="34" charset="0"/>
              </a:rPr>
              <a:t>Reactants</a:t>
            </a:r>
          </a:p>
        </p:txBody>
      </p:sp>
      <p:sp>
        <p:nvSpPr>
          <p:cNvPr id="70" name="TextBox 6"/>
          <p:cNvSpPr txBox="1">
            <a:spLocks noChangeArrowheads="1"/>
          </p:cNvSpPr>
          <p:nvPr/>
        </p:nvSpPr>
        <p:spPr bwMode="auto">
          <a:xfrm>
            <a:off x="6446214" y="4793810"/>
            <a:ext cx="859343" cy="308869"/>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none" lIns="62042" tIns="31021" rIns="62042" bIns="310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sz="1600" dirty="0">
                <a:latin typeface="Calibri" pitchFamily="34" charset="0"/>
              </a:rPr>
              <a:t>Products</a:t>
            </a:r>
          </a:p>
        </p:txBody>
      </p:sp>
      <p:sp>
        <p:nvSpPr>
          <p:cNvPr id="71" name="AutoShape 2"/>
          <p:cNvSpPr>
            <a:spLocks noChangeArrowheads="1"/>
          </p:cNvSpPr>
          <p:nvPr/>
        </p:nvSpPr>
        <p:spPr bwMode="auto">
          <a:xfrm>
            <a:off x="3962499" y="2350322"/>
            <a:ext cx="1143000" cy="1691640"/>
          </a:xfrm>
          <a:prstGeom prst="rightArrow">
            <a:avLst>
              <a:gd name="adj1" fmla="val 65889"/>
              <a:gd name="adj2" fmla="val 38319"/>
            </a:avLst>
          </a:prstGeom>
          <a:solidFill>
            <a:schemeClr val="bg1"/>
          </a:solidFill>
          <a:ln w="76200">
            <a:solidFill>
              <a:schemeClr val="tx1"/>
            </a:solidFill>
            <a:round/>
            <a:headEnd/>
            <a:tailEnd/>
          </a:ln>
        </p:spPr>
        <p:txBody>
          <a:bodyPr lIns="62042" tIns="31021" rIns="62042" bIns="31021"/>
          <a:lstStyle/>
          <a:p>
            <a:endParaRPr lang="en-US">
              <a:solidFill>
                <a:srgbClr val="000000"/>
              </a:solidFill>
              <a:latin typeface="Calibri" pitchFamily="34" charset="0"/>
            </a:endParaRPr>
          </a:p>
        </p:txBody>
      </p:sp>
      <p:sp>
        <p:nvSpPr>
          <p:cNvPr id="72" name="TextBox 8"/>
          <p:cNvSpPr txBox="1">
            <a:spLocks noChangeArrowheads="1"/>
          </p:cNvSpPr>
          <p:nvPr/>
        </p:nvSpPr>
        <p:spPr bwMode="auto">
          <a:xfrm>
            <a:off x="4003417" y="3515468"/>
            <a:ext cx="832221" cy="1857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2042" tIns="31021" rIns="62042" bIns="310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sz="800" dirty="0">
                <a:latin typeface="Calibri" pitchFamily="34" charset="0"/>
              </a:rPr>
              <a:t>Chemical change</a:t>
            </a:r>
          </a:p>
        </p:txBody>
      </p:sp>
      <p:pic>
        <p:nvPicPr>
          <p:cNvPr id="73" name="Picture 3"/>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3517646" y="2735008"/>
            <a:ext cx="1233777" cy="575999"/>
          </a:xfrm>
          <a:prstGeom prst="rect">
            <a:avLst/>
          </a:prstGeom>
          <a:noFill/>
          <a:extLst>
            <a:ext uri="{909E8E84-426E-40dd-AFC4-6F175D3DCCD1}">
              <a14:hiddenFill xmlns:a14="http://schemas.microsoft.com/office/drawing/2010/main" xmlns="">
                <a:solidFill>
                  <a:srgbClr val="FFFFFF"/>
                </a:solidFill>
              </a14:hiddenFill>
            </a:ext>
          </a:extLst>
        </p:spPr>
      </p:pic>
      <p:pic>
        <p:nvPicPr>
          <p:cNvPr id="74" name="Picture 3"/>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3327924" y="3302396"/>
            <a:ext cx="1233777" cy="363492"/>
          </a:xfrm>
          <a:prstGeom prst="rect">
            <a:avLst/>
          </a:prstGeom>
          <a:noFill/>
          <a:extLst>
            <a:ext uri="{909E8E84-426E-40dd-AFC4-6F175D3DCCD1}">
              <a14:hiddenFill xmlns:a14="http://schemas.microsoft.com/office/drawing/2010/main" xmlns="">
                <a:solidFill>
                  <a:srgbClr val="FFFFFF"/>
                </a:solidFill>
              </a14:hiddenFill>
            </a:ext>
          </a:extLst>
        </p:spPr>
      </p:pic>
      <p:pic>
        <p:nvPicPr>
          <p:cNvPr id="75" name="Picture 3"/>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3287792" y="3790148"/>
            <a:ext cx="1233777" cy="363492"/>
          </a:xfrm>
          <a:prstGeom prst="rect">
            <a:avLst/>
          </a:prstGeom>
          <a:noFill/>
          <a:extLst>
            <a:ext uri="{909E8E84-426E-40dd-AFC4-6F175D3DCCD1}">
              <a14:hiddenFill xmlns:a14="http://schemas.microsoft.com/office/drawing/2010/main" xmlns="">
                <a:solidFill>
                  <a:srgbClr val="FFFFFF"/>
                </a:solidFill>
              </a14:hiddenFill>
            </a:ext>
          </a:extLst>
        </p:spPr>
      </p:pic>
      <p:pic>
        <p:nvPicPr>
          <p:cNvPr id="76" name="Picture 2"/>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3205778" y="1809880"/>
            <a:ext cx="1882664" cy="554666"/>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77" name="Picture 2"/>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3571353" y="2293079"/>
            <a:ext cx="1882664" cy="554666"/>
          </a:xfrm>
          <a:prstGeom prst="rect">
            <a:avLst/>
          </a:prstGeom>
          <a:noFill/>
          <a:extLst>
            <a:ext uri="{909E8E84-426E-40dd-AFC4-6F175D3DCCD1}">
              <a14:hiddenFill xmlns:a14="http://schemas.microsoft.com/office/drawing/2010/main" xmlns="">
                <a:solidFill>
                  <a:srgbClr val="FFFFFF"/>
                </a:solidFill>
              </a14:hiddenFill>
            </a:ext>
          </a:extLst>
        </p:spPr>
      </p:pic>
      <p:pic>
        <p:nvPicPr>
          <p:cNvPr id="78" name="Picture 24"/>
          <p:cNvPicPr>
            <a:picLocks noChangeAspect="1" noChangeArrowheads="1"/>
          </p:cNvPicPr>
          <p:nvPr/>
        </p:nvPicPr>
        <p:blipFill>
          <a:blip r:embed="rId6" cstate="print">
            <a:extLst>
              <a:ext uri="{28A0092B-C50C-407E-A947-70E740481C1C}">
                <a14:useLocalDpi xmlns:a14="http://schemas.microsoft.com/office/drawing/2010/main"/>
              </a:ext>
            </a:extLst>
          </a:blip>
          <a:stretch>
            <a:fillRect/>
          </a:stretch>
        </p:blipFill>
        <p:spPr bwMode="auto">
          <a:xfrm>
            <a:off x="917214" y="1278940"/>
            <a:ext cx="2250520" cy="1373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9" name="Picture 25"/>
          <p:cNvPicPr>
            <a:picLocks noChangeAspect="1" noChangeArrowheads="1"/>
          </p:cNvPicPr>
          <p:nvPr/>
        </p:nvPicPr>
        <p:blipFill>
          <a:blip r:embed="rId7" cstate="print">
            <a:extLst>
              <a:ext uri="{28A0092B-C50C-407E-A947-70E740481C1C}">
                <a14:useLocalDpi xmlns:a14="http://schemas.microsoft.com/office/drawing/2010/main"/>
              </a:ext>
            </a:extLst>
          </a:blip>
          <a:stretch>
            <a:fillRect/>
          </a:stretch>
        </p:blipFill>
        <p:spPr bwMode="auto">
          <a:xfrm>
            <a:off x="630957" y="4098935"/>
            <a:ext cx="554818" cy="1052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0" name="Picture 26"/>
          <p:cNvPicPr>
            <a:picLocks noChangeAspect="1" noChangeArrowheads="1"/>
          </p:cNvPicPr>
          <p:nvPr/>
        </p:nvPicPr>
        <p:blipFill>
          <a:blip r:embed="rId7" cstate="print">
            <a:extLst>
              <a:ext uri="{28A0092B-C50C-407E-A947-70E740481C1C}">
                <a14:useLocalDpi xmlns:a14="http://schemas.microsoft.com/office/drawing/2010/main"/>
              </a:ext>
            </a:extLst>
          </a:blip>
          <a:stretch>
            <a:fillRect/>
          </a:stretch>
        </p:blipFill>
        <p:spPr bwMode="auto">
          <a:xfrm>
            <a:off x="1349778" y="4527839"/>
            <a:ext cx="554818" cy="1052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 name="Picture 27"/>
          <p:cNvPicPr>
            <a:picLocks noChangeAspect="1" noChangeArrowheads="1"/>
          </p:cNvPicPr>
          <p:nvPr/>
        </p:nvPicPr>
        <p:blipFill>
          <a:blip r:embed="rId7" cstate="print">
            <a:extLst>
              <a:ext uri="{28A0092B-C50C-407E-A947-70E740481C1C}">
                <a14:useLocalDpi xmlns:a14="http://schemas.microsoft.com/office/drawing/2010/main"/>
              </a:ext>
            </a:extLst>
          </a:blip>
          <a:stretch>
            <a:fillRect/>
          </a:stretch>
        </p:blipFill>
        <p:spPr bwMode="auto">
          <a:xfrm>
            <a:off x="1959176" y="4373405"/>
            <a:ext cx="554818" cy="1052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 name="TextBox 10"/>
          <p:cNvSpPr txBox="1">
            <a:spLocks noChangeArrowheads="1"/>
          </p:cNvSpPr>
          <p:nvPr/>
        </p:nvSpPr>
        <p:spPr bwMode="auto">
          <a:xfrm>
            <a:off x="1720533" y="3023186"/>
            <a:ext cx="902334" cy="369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dirty="0">
                <a:latin typeface="Calibri" pitchFamily="34" charset="0"/>
              </a:rPr>
              <a:t>Ethanol</a:t>
            </a:r>
          </a:p>
        </p:txBody>
      </p:sp>
      <p:sp>
        <p:nvSpPr>
          <p:cNvPr id="83" name="TextBox 15"/>
          <p:cNvSpPr txBox="1">
            <a:spLocks noChangeArrowheads="1"/>
          </p:cNvSpPr>
          <p:nvPr/>
        </p:nvSpPr>
        <p:spPr bwMode="auto">
          <a:xfrm>
            <a:off x="1599195" y="6123028"/>
            <a:ext cx="886558" cy="369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dirty="0">
                <a:latin typeface="Calibri" pitchFamily="34" charset="0"/>
              </a:rPr>
              <a:t>Oxygen</a:t>
            </a:r>
          </a:p>
        </p:txBody>
      </p:sp>
      <p:sp>
        <p:nvSpPr>
          <p:cNvPr id="84" name="TextBox 23"/>
          <p:cNvSpPr txBox="1">
            <a:spLocks noChangeArrowheads="1"/>
          </p:cNvSpPr>
          <p:nvPr/>
        </p:nvSpPr>
        <p:spPr bwMode="auto">
          <a:xfrm>
            <a:off x="6488500" y="4530301"/>
            <a:ext cx="774773" cy="369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dirty="0">
                <a:latin typeface="Calibri" pitchFamily="34" charset="0"/>
              </a:rPr>
              <a:t>Water</a:t>
            </a:r>
          </a:p>
        </p:txBody>
      </p:sp>
      <p:sp>
        <p:nvSpPr>
          <p:cNvPr id="85" name="TextBox 26"/>
          <p:cNvSpPr txBox="1">
            <a:spLocks noChangeArrowheads="1"/>
          </p:cNvSpPr>
          <p:nvPr/>
        </p:nvSpPr>
        <p:spPr bwMode="auto">
          <a:xfrm>
            <a:off x="5776542" y="6124040"/>
            <a:ext cx="2198687"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dirty="0">
                <a:latin typeface="Calibri" pitchFamily="34" charset="0"/>
              </a:rPr>
              <a:t>Heat and light energy</a:t>
            </a:r>
          </a:p>
        </p:txBody>
      </p:sp>
      <p:sp>
        <p:nvSpPr>
          <p:cNvPr id="86" name="TextBox 18"/>
          <p:cNvSpPr txBox="1">
            <a:spLocks noChangeArrowheads="1"/>
          </p:cNvSpPr>
          <p:nvPr/>
        </p:nvSpPr>
        <p:spPr bwMode="auto">
          <a:xfrm>
            <a:off x="6065146" y="2232875"/>
            <a:ext cx="1621480" cy="340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a:latin typeface="Calibri" pitchFamily="34" charset="0"/>
              </a:rPr>
              <a:t>Carbon Dioxide</a:t>
            </a:r>
          </a:p>
        </p:txBody>
      </p:sp>
      <p:pic>
        <p:nvPicPr>
          <p:cNvPr id="87" name="Picture 51"/>
          <p:cNvPicPr>
            <a:picLocks noChangeAspect="1" noChangeArrowheads="1"/>
          </p:cNvPicPr>
          <p:nvPr/>
        </p:nvPicPr>
        <p:blipFill>
          <a:blip r:embed="rId8" cstate="print">
            <a:extLst>
              <a:ext uri="{28A0092B-C50C-407E-A947-70E740481C1C}">
                <a14:useLocalDpi xmlns:a14="http://schemas.microsoft.com/office/drawing/2010/main"/>
              </a:ext>
            </a:extLst>
          </a:blip>
          <a:stretch>
            <a:fillRect/>
          </a:stretch>
        </p:blipFill>
        <p:spPr bwMode="auto">
          <a:xfrm>
            <a:off x="4581999" y="2664360"/>
            <a:ext cx="684950" cy="66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8" name="Picture 51"/>
          <p:cNvPicPr>
            <a:picLocks noChangeAspect="1" noChangeArrowheads="1"/>
          </p:cNvPicPr>
          <p:nvPr/>
        </p:nvPicPr>
        <p:blipFill>
          <a:blip r:embed="rId8" cstate="print">
            <a:extLst>
              <a:ext uri="{28A0092B-C50C-407E-A947-70E740481C1C}">
                <a14:useLocalDpi xmlns:a14="http://schemas.microsoft.com/office/drawing/2010/main"/>
              </a:ext>
            </a:extLst>
          </a:blip>
          <a:stretch>
            <a:fillRect/>
          </a:stretch>
        </p:blipFill>
        <p:spPr bwMode="auto">
          <a:xfrm>
            <a:off x="5148520" y="3043716"/>
            <a:ext cx="684950" cy="66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9" name="Picture 51"/>
          <p:cNvPicPr>
            <a:picLocks noChangeAspect="1" noChangeArrowheads="1"/>
          </p:cNvPicPr>
          <p:nvPr/>
        </p:nvPicPr>
        <p:blipFill>
          <a:blip r:embed="rId8" cstate="print">
            <a:extLst>
              <a:ext uri="{28A0092B-C50C-407E-A947-70E740481C1C}">
                <a14:useLocalDpi xmlns:a14="http://schemas.microsoft.com/office/drawing/2010/main"/>
              </a:ext>
            </a:extLst>
          </a:blip>
          <a:stretch>
            <a:fillRect/>
          </a:stretch>
        </p:blipFill>
        <p:spPr bwMode="auto">
          <a:xfrm>
            <a:off x="4493163" y="3147913"/>
            <a:ext cx="684950" cy="66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0" name="Picture 51"/>
          <p:cNvPicPr>
            <a:picLocks noChangeAspect="1" noChangeArrowheads="1"/>
          </p:cNvPicPr>
          <p:nvPr/>
        </p:nvPicPr>
        <p:blipFill>
          <a:blip r:embed="rId8" cstate="print">
            <a:extLst>
              <a:ext uri="{28A0092B-C50C-407E-A947-70E740481C1C}">
                <a14:useLocalDpi xmlns:a14="http://schemas.microsoft.com/office/drawing/2010/main"/>
              </a:ext>
            </a:extLst>
          </a:blip>
          <a:stretch>
            <a:fillRect/>
          </a:stretch>
        </p:blipFill>
        <p:spPr bwMode="auto">
          <a:xfrm>
            <a:off x="4712376" y="3515468"/>
            <a:ext cx="684950" cy="66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1" name="Picture 51"/>
          <p:cNvPicPr>
            <a:picLocks noChangeAspect="1" noChangeArrowheads="1"/>
          </p:cNvPicPr>
          <p:nvPr/>
        </p:nvPicPr>
        <p:blipFill>
          <a:blip r:embed="rId8" cstate="print">
            <a:extLst>
              <a:ext uri="{28A0092B-C50C-407E-A947-70E740481C1C}">
                <a14:useLocalDpi xmlns:a14="http://schemas.microsoft.com/office/drawing/2010/main"/>
              </a:ext>
            </a:extLst>
          </a:blip>
          <a:stretch>
            <a:fillRect/>
          </a:stretch>
        </p:blipFill>
        <p:spPr bwMode="auto">
          <a:xfrm>
            <a:off x="4267775" y="3641694"/>
            <a:ext cx="684950" cy="66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 name="Picture 51"/>
          <p:cNvPicPr>
            <a:picLocks noChangeAspect="1" noChangeArrowheads="1"/>
          </p:cNvPicPr>
          <p:nvPr/>
        </p:nvPicPr>
        <p:blipFill>
          <a:blip r:embed="rId8" cstate="print">
            <a:extLst>
              <a:ext uri="{28A0092B-C50C-407E-A947-70E740481C1C}">
                <a14:useLocalDpi xmlns:a14="http://schemas.microsoft.com/office/drawing/2010/main"/>
              </a:ext>
            </a:extLst>
          </a:blip>
          <a:stretch>
            <a:fillRect/>
          </a:stretch>
        </p:blipFill>
        <p:spPr bwMode="auto">
          <a:xfrm>
            <a:off x="5050005" y="2641301"/>
            <a:ext cx="684950" cy="66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 name="Title 1"/>
          <p:cNvSpPr txBox="1">
            <a:spLocks/>
          </p:cNvSpPr>
          <p:nvPr/>
        </p:nvSpPr>
        <p:spPr>
          <a:xfrm>
            <a:off x="3145198" y="594686"/>
            <a:ext cx="2879003" cy="1096628"/>
          </a:xfrm>
          <a:prstGeom prst="rect">
            <a:avLst/>
          </a:prstGeom>
          <a:gradFill>
            <a:gsLst>
              <a:gs pos="0">
                <a:srgbClr val="4C6D65">
                  <a:alpha val="75000"/>
                </a:srgbClr>
              </a:gs>
              <a:gs pos="100000">
                <a:schemeClr val="bg1">
                  <a:lumMod val="85000"/>
                </a:schemeClr>
              </a:gs>
            </a:gsLst>
            <a:lin ang="5400000" scaled="0"/>
          </a:gradFill>
          <a:ln>
            <a:solidFill>
              <a:srgbClr val="18453B"/>
            </a:solidFill>
          </a:ln>
        </p:spPr>
        <p:txBody>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sz="2000" b="1" dirty="0">
                <a:latin typeface="Arial" charset="0"/>
                <a:cs typeface="Arial" charset="0"/>
              </a:rPr>
              <a:t>What happens </a:t>
            </a:r>
            <a:br>
              <a:rPr lang="en-US" sz="2000" b="1" dirty="0">
                <a:latin typeface="Arial" charset="0"/>
                <a:cs typeface="Arial" charset="0"/>
              </a:rPr>
            </a:br>
            <a:r>
              <a:rPr lang="en-US" sz="2000" b="1" dirty="0">
                <a:latin typeface="Arial" charset="0"/>
                <a:cs typeface="Arial" charset="0"/>
              </a:rPr>
              <a:t>to chemical energy</a:t>
            </a:r>
            <a:br>
              <a:rPr lang="en-US" sz="2000" b="1" dirty="0">
                <a:latin typeface="Arial" charset="0"/>
                <a:cs typeface="Arial" charset="0"/>
              </a:rPr>
            </a:br>
            <a:r>
              <a:rPr lang="en-US" sz="2000" b="1" dirty="0">
                <a:latin typeface="Arial" charset="0"/>
                <a:cs typeface="Arial" charset="0"/>
              </a:rPr>
              <a:t>when ethanol burns?</a:t>
            </a:r>
          </a:p>
        </p:txBody>
      </p:sp>
      <p:sp>
        <p:nvSpPr>
          <p:cNvPr id="63" name="Title 1"/>
          <p:cNvSpPr txBox="1">
            <a:spLocks/>
          </p:cNvSpPr>
          <p:nvPr/>
        </p:nvSpPr>
        <p:spPr>
          <a:xfrm>
            <a:off x="3319272" y="5376672"/>
            <a:ext cx="2514600" cy="914400"/>
          </a:xfrm>
          <a:prstGeom prst="rect">
            <a:avLst/>
          </a:prstGeom>
          <a:gradFill>
            <a:gsLst>
              <a:gs pos="0">
                <a:srgbClr val="4C6D65">
                  <a:alpha val="75000"/>
                </a:srgbClr>
              </a:gs>
              <a:gs pos="100000">
                <a:schemeClr val="bg1">
                  <a:lumMod val="85000"/>
                </a:schemeClr>
              </a:gs>
            </a:gsLst>
            <a:lin ang="5400000" scaled="0"/>
          </a:gradFill>
          <a:ln>
            <a:solidFill>
              <a:srgbClr val="18453B"/>
            </a:solidFill>
          </a:ln>
        </p:spPr>
        <p:txBody>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sz="1800" dirty="0">
                <a:latin typeface="Arial" charset="0"/>
                <a:cs typeface="Arial" charset="0"/>
              </a:rPr>
              <a:t>Chemical energy is transformed into heat and light energy.</a:t>
            </a:r>
          </a:p>
        </p:txBody>
      </p:sp>
      <p:pic>
        <p:nvPicPr>
          <p:cNvPr id="38" name="Reactant energy type"/>
          <p:cNvPicPr>
            <a:picLocks noChangeAspect="1" noChangeArrowheads="1"/>
          </p:cNvPicPr>
          <p:nvPr/>
        </p:nvPicPr>
        <p:blipFill>
          <a:blip r:embed="rId9"/>
          <a:stretch>
            <a:fillRect/>
          </a:stretch>
        </p:blipFill>
        <p:spPr bwMode="auto">
          <a:xfrm>
            <a:off x="506339" y="2255476"/>
            <a:ext cx="946089" cy="950653"/>
          </a:xfrm>
          <a:prstGeom prst="rect">
            <a:avLst/>
          </a:prstGeom>
          <a:noFill/>
          <a:extLst>
            <a:ext uri="{909E8E84-426E-40dd-AFC4-6F175D3DCCD1}">
              <a14:hiddenFill xmlns:a14="http://schemas.microsoft.com/office/drawing/2010/main" xmlns="">
                <a:solidFill>
                  <a:srgbClr val="FFFFFF"/>
                </a:solidFill>
              </a14:hiddenFill>
            </a:ext>
          </a:extLst>
        </p:spPr>
      </p:pic>
      <p:pic>
        <p:nvPicPr>
          <p:cNvPr id="39" name="Product energy type"/>
          <p:cNvPicPr>
            <a:picLocks noChangeAspect="1" noChangeArrowheads="1"/>
          </p:cNvPicPr>
          <p:nvPr/>
        </p:nvPicPr>
        <p:blipFill>
          <a:blip r:embed="rId10"/>
          <a:stretch>
            <a:fillRect/>
          </a:stretch>
        </p:blipFill>
        <p:spPr bwMode="auto">
          <a:xfrm>
            <a:off x="8064670" y="5071993"/>
            <a:ext cx="606431" cy="609357"/>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Product energy type"/>
          <p:cNvPicPr>
            <a:picLocks noChangeAspect="1" noChangeArrowheads="1"/>
          </p:cNvPicPr>
          <p:nvPr/>
        </p:nvPicPr>
        <p:blipFill>
          <a:blip r:embed="rId11"/>
          <a:stretch>
            <a:fillRect/>
          </a:stretch>
        </p:blipFill>
        <p:spPr bwMode="auto">
          <a:xfrm>
            <a:off x="8064671" y="5722536"/>
            <a:ext cx="606431" cy="60935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a:extLst>
              <a:ext uri="{FF2B5EF4-FFF2-40B4-BE49-F238E27FC236}">
                <a16:creationId xmlns:a16="http://schemas.microsoft.com/office/drawing/2014/main" id="{886CD477-94DE-48E8-B4E1-9F203AF48483}"/>
              </a:ext>
            </a:extLst>
          </p:cNvPr>
          <p:cNvSpPr>
            <a:spLocks noGrp="1"/>
          </p:cNvSpPr>
          <p:nvPr>
            <p:ph type="sldNum" sz="quarter" idx="12"/>
          </p:nvPr>
        </p:nvSpPr>
        <p:spPr/>
        <p:txBody>
          <a:bodyPr/>
          <a:lstStyle/>
          <a:p>
            <a:fld id="{D3A1C050-F6FE-0E43-A9D0-F8EEADE3D1E4}" type="slidenum">
              <a:rPr lang="en-US" smtClean="0"/>
              <a:pPr/>
              <a:t>18</a:t>
            </a:fld>
            <a:endParaRPr lang="en-US"/>
          </a:p>
        </p:txBody>
      </p:sp>
    </p:spTree>
    <p:extLst>
      <p:ext uri="{BB962C8B-B14F-4D97-AF65-F5344CB8AC3E}">
        <p14:creationId xmlns:p14="http://schemas.microsoft.com/office/powerpoint/2010/main" val="366875161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07 0.00162 L 0.24879 0.08535 " pathEditMode="relative" rAng="0" ptsTypes="AA">
                                      <p:cBhvr>
                                        <p:cTn id="6" dur="2000" fill="hold"/>
                                        <p:tgtEl>
                                          <p:spTgt spid="78"/>
                                        </p:tgtEl>
                                        <p:attrNameLst>
                                          <p:attrName>ppt_x</p:attrName>
                                          <p:attrName>ppt_y</p:attrName>
                                        </p:attrNameLst>
                                      </p:cBhvr>
                                      <p:rCtr x="12396" y="4187"/>
                                    </p:animMotion>
                                  </p:childTnLst>
                                </p:cTn>
                              </p:par>
                              <p:par>
                                <p:cTn id="7" presetID="42" presetClass="path" presetSubtype="0" accel="50000" decel="50000" fill="hold" nodeType="withEffect">
                                  <p:stCondLst>
                                    <p:cond delay="0"/>
                                  </p:stCondLst>
                                  <p:childTnLst>
                                    <p:animMotion origin="layout" path="M -1.38889E-6 4.44444E-6 L 0.3033 -0.19237 " pathEditMode="relative" rAng="0" ptsTypes="AA">
                                      <p:cBhvr>
                                        <p:cTn id="8" dur="2000" fill="hold"/>
                                        <p:tgtEl>
                                          <p:spTgt spid="80"/>
                                        </p:tgtEl>
                                        <p:attrNameLst>
                                          <p:attrName>ppt_x</p:attrName>
                                          <p:attrName>ppt_y</p:attrName>
                                        </p:attrNameLst>
                                      </p:cBhvr>
                                      <p:rCtr x="15156" y="-9630"/>
                                    </p:animMotion>
                                  </p:childTnLst>
                                </p:cTn>
                              </p:par>
                              <p:par>
                                <p:cTn id="9" presetID="42" presetClass="path" presetSubtype="0" accel="50000" decel="50000" fill="hold" nodeType="withEffect">
                                  <p:stCondLst>
                                    <p:cond delay="0"/>
                                  </p:stCondLst>
                                  <p:childTnLst>
                                    <p:animMotion origin="layout" path="M 1.94444E-6 -1.85185E-6 L 0.33871 -0.16134 " pathEditMode="relative" rAng="0" ptsTypes="AA">
                                      <p:cBhvr>
                                        <p:cTn id="10" dur="2000" fill="hold"/>
                                        <p:tgtEl>
                                          <p:spTgt spid="81"/>
                                        </p:tgtEl>
                                        <p:attrNameLst>
                                          <p:attrName>ppt_x</p:attrName>
                                          <p:attrName>ppt_y</p:attrName>
                                        </p:attrNameLst>
                                      </p:cBhvr>
                                      <p:rCtr x="16927" y="-8079"/>
                                    </p:animMotion>
                                  </p:childTnLst>
                                </p:cTn>
                              </p:par>
                              <p:par>
                                <p:cTn id="11" presetID="0" presetClass="path" presetSubtype="0" accel="50000" decel="50000" fill="hold" nodeType="withEffect">
                                  <p:stCondLst>
                                    <p:cond delay="0"/>
                                  </p:stCondLst>
                                  <p:childTnLst>
                                    <p:animMotion origin="layout" path="M 0 0 L 0.30591 -0.12662 " pathEditMode="relative" ptsTypes="AA">
                                      <p:cBhvr>
                                        <p:cTn id="12" dur="2000" fill="hold"/>
                                        <p:tgtEl>
                                          <p:spTgt spid="79"/>
                                        </p:tgtEl>
                                        <p:attrNameLst>
                                          <p:attrName>ppt_x</p:attrName>
                                          <p:attrName>ppt_y</p:attrName>
                                        </p:attrNameLst>
                                      </p:cBhvr>
                                    </p:animMotion>
                                  </p:childTnLst>
                                </p:cTn>
                              </p:par>
                              <p:par>
                                <p:cTn id="13" presetID="10" presetClass="entr" presetSubtype="0"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fade">
                                      <p:cBhvr>
                                        <p:cTn id="15" dur="2000"/>
                                        <p:tgtEl>
                                          <p:spTgt spid="6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fade">
                                      <p:cBhvr>
                                        <p:cTn id="18" dur="2000"/>
                                        <p:tgtEl>
                                          <p:spTgt spid="6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2000"/>
                                        <p:tgtEl>
                                          <p:spTgt spid="4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2000"/>
                                        <p:tgtEl>
                                          <p:spTgt spid="4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2000"/>
                                        <p:tgtEl>
                                          <p:spTgt spid="42"/>
                                        </p:tgtEl>
                                      </p:cBhvr>
                                    </p:animEffect>
                                  </p:childTnLst>
                                </p:cTn>
                              </p:par>
                              <p:par>
                                <p:cTn id="28" presetID="6" presetClass="emph" presetSubtype="0" fill="hold" grpId="0" nodeType="withEffect">
                                  <p:stCondLst>
                                    <p:cond delay="0"/>
                                  </p:stCondLst>
                                  <p:childTnLst>
                                    <p:animScale>
                                      <p:cBhvr>
                                        <p:cTn id="29" dur="2000" fill="hold"/>
                                        <p:tgtEl>
                                          <p:spTgt spid="71"/>
                                        </p:tgtEl>
                                      </p:cBhvr>
                                      <p:by x="240000" y="240000"/>
                                    </p:animScale>
                                  </p:childTnLst>
                                </p:cTn>
                              </p:par>
                              <p:par>
                                <p:cTn id="30" presetID="7" presetClass="emph" presetSubtype="2" fill="hold" nodeType="withEffect">
                                  <p:stCondLst>
                                    <p:cond delay="0"/>
                                  </p:stCondLst>
                                  <p:childTnLst>
                                    <p:animClr clrSpc="rgb" dir="cw">
                                      <p:cBhvr>
                                        <p:cTn id="31" dur="2000" fill="hold"/>
                                        <p:tgtEl>
                                          <p:spTgt spid="71"/>
                                        </p:tgtEl>
                                        <p:attrNameLst>
                                          <p:attrName>stroke.color</p:attrName>
                                        </p:attrNameLst>
                                      </p:cBhvr>
                                      <p:to>
                                        <a:srgbClr val="00FF00"/>
                                      </p:to>
                                    </p:animClr>
                                    <p:set>
                                      <p:cBhvr>
                                        <p:cTn id="32" dur="2000" fill="hold"/>
                                        <p:tgtEl>
                                          <p:spTgt spid="71"/>
                                        </p:tgtEl>
                                        <p:attrNameLst>
                                          <p:attrName>stroke.on</p:attrName>
                                        </p:attrNameLst>
                                      </p:cBhvr>
                                      <p:to>
                                        <p:strVal val="true"/>
                                      </p:to>
                                    </p:set>
                                  </p:childTnLst>
                                </p:cTn>
                              </p:par>
                              <p:par>
                                <p:cTn id="33" presetID="3" presetClass="emph" presetSubtype="2" fill="hold" grpId="0" nodeType="withEffect">
                                  <p:stCondLst>
                                    <p:cond delay="0"/>
                                  </p:stCondLst>
                                  <p:childTnLst>
                                    <p:animClr clrSpc="rgb" dir="cw">
                                      <p:cBhvr override="childStyle">
                                        <p:cTn id="34" dur="2000" fill="hold"/>
                                        <p:tgtEl>
                                          <p:spTgt spid="69"/>
                                        </p:tgtEl>
                                        <p:attrNameLst>
                                          <p:attrName>style.color</p:attrName>
                                        </p:attrNameLst>
                                      </p:cBhvr>
                                      <p:to>
                                        <a:srgbClr val="0070C0"/>
                                      </p:to>
                                    </p:animClr>
                                  </p:childTnLst>
                                </p:cTn>
                              </p:par>
                              <p:par>
                                <p:cTn id="35" presetID="3" presetClass="emph" presetSubtype="2" fill="hold" grpId="0" nodeType="withEffect">
                                  <p:stCondLst>
                                    <p:cond delay="0"/>
                                  </p:stCondLst>
                                  <p:childTnLst>
                                    <p:animClr clrSpc="rgb" dir="cw">
                                      <p:cBhvr override="childStyle">
                                        <p:cTn id="36" dur="2000" fill="hold"/>
                                        <p:tgtEl>
                                          <p:spTgt spid="70"/>
                                        </p:tgtEl>
                                        <p:attrNameLst>
                                          <p:attrName>style.color</p:attrName>
                                        </p:attrNameLst>
                                      </p:cBhvr>
                                      <p:to>
                                        <a:srgbClr val="FF0000"/>
                                      </p:to>
                                    </p:animClr>
                                  </p:childTnLst>
                                </p:cTn>
                              </p:par>
                              <p:par>
                                <p:cTn id="37" presetID="6" presetClass="emph" presetSubtype="0" fill="hold" nodeType="withEffect">
                                  <p:stCondLst>
                                    <p:cond delay="0"/>
                                  </p:stCondLst>
                                  <p:childTnLst>
                                    <p:animScale>
                                      <p:cBhvr>
                                        <p:cTn id="38" dur="2000" fill="hold"/>
                                        <p:tgtEl>
                                          <p:spTgt spid="72">
                                            <p:txEl>
                                              <p:pRg st="0" end="0"/>
                                            </p:txEl>
                                          </p:spTgt>
                                        </p:tgtEl>
                                      </p:cBhvr>
                                      <p:by x="200000" y="200000"/>
                                    </p:animScale>
                                  </p:childTnLst>
                                </p:cTn>
                              </p:par>
                              <p:par>
                                <p:cTn id="39" presetID="0" presetClass="path" presetSubtype="0" fill="hold" grpId="0" nodeType="withEffect">
                                  <p:stCondLst>
                                    <p:cond delay="0"/>
                                  </p:stCondLst>
                                  <p:childTnLst>
                                    <p:animMotion origin="layout" path="M 2.22222E-6 4.07407E-6 L 2.22222E-6 0.09976 " pathEditMode="relative" rAng="0" ptsTypes="AA">
                                      <p:cBhvr>
                                        <p:cTn id="40" dur="2000" fill="hold"/>
                                        <p:tgtEl>
                                          <p:spTgt spid="72">
                                            <p:txEl>
                                              <p:pRg st="0" end="0"/>
                                            </p:txEl>
                                          </p:spTgt>
                                        </p:tgtEl>
                                        <p:attrNameLst>
                                          <p:attrName>ppt_x</p:attrName>
                                          <p:attrName>ppt_y</p:attrName>
                                        </p:attrNameLst>
                                      </p:cBhvr>
                                      <p:rCtr x="0" y="4977"/>
                                    </p:animMotion>
                                  </p:childTnLst>
                                </p:cTn>
                              </p:par>
                              <p:par>
                                <p:cTn id="41" presetID="3" presetClass="emph" presetSubtype="2" fill="hold" grpId="1" nodeType="withEffect">
                                  <p:stCondLst>
                                    <p:cond delay="0"/>
                                  </p:stCondLst>
                                  <p:childTnLst>
                                    <p:animClr clrSpc="rgb" dir="cw">
                                      <p:cBhvr override="childStyle">
                                        <p:cTn id="42" dur="2000" fill="hold"/>
                                        <p:tgtEl>
                                          <p:spTgt spid="72">
                                            <p:txEl>
                                              <p:pRg st="0" end="0"/>
                                            </p:txEl>
                                          </p:spTgt>
                                        </p:tgtEl>
                                        <p:attrNameLst>
                                          <p:attrName>style.color</p:attrName>
                                        </p:attrNameLst>
                                      </p:cBhvr>
                                      <p:to>
                                        <a:srgbClr val="00FF00"/>
                                      </p:to>
                                    </p:animClr>
                                  </p:childTnLst>
                                </p:cTn>
                              </p:par>
                            </p:childTnLst>
                          </p:cTn>
                        </p:par>
                        <p:par>
                          <p:cTn id="43" fill="hold">
                            <p:stCondLst>
                              <p:cond delay="2000"/>
                            </p:stCondLst>
                            <p:childTnLst>
                              <p:par>
                                <p:cTn id="44" presetID="10" presetClass="exit" presetSubtype="0" fill="hold" nodeType="afterEffect">
                                  <p:stCondLst>
                                    <p:cond delay="1000"/>
                                  </p:stCondLst>
                                  <p:childTnLst>
                                    <p:animEffect transition="out" filter="fade">
                                      <p:cBhvr>
                                        <p:cTn id="45" dur="1000"/>
                                        <p:tgtEl>
                                          <p:spTgt spid="78"/>
                                        </p:tgtEl>
                                      </p:cBhvr>
                                    </p:animEffect>
                                    <p:set>
                                      <p:cBhvr>
                                        <p:cTn id="46" dur="1" fill="hold">
                                          <p:stCondLst>
                                            <p:cond delay="999"/>
                                          </p:stCondLst>
                                        </p:cTn>
                                        <p:tgtEl>
                                          <p:spTgt spid="78"/>
                                        </p:tgtEl>
                                        <p:attrNameLst>
                                          <p:attrName>style.visibility</p:attrName>
                                        </p:attrNameLst>
                                      </p:cBhvr>
                                      <p:to>
                                        <p:strVal val="hidden"/>
                                      </p:to>
                                    </p:set>
                                  </p:childTnLst>
                                </p:cTn>
                              </p:par>
                              <p:par>
                                <p:cTn id="47" presetID="10" presetClass="exit" presetSubtype="0" fill="hold" nodeType="withEffect">
                                  <p:stCondLst>
                                    <p:cond delay="1000"/>
                                  </p:stCondLst>
                                  <p:childTnLst>
                                    <p:animEffect transition="out" filter="fade">
                                      <p:cBhvr>
                                        <p:cTn id="48" dur="1000"/>
                                        <p:tgtEl>
                                          <p:spTgt spid="80"/>
                                        </p:tgtEl>
                                      </p:cBhvr>
                                    </p:animEffect>
                                    <p:set>
                                      <p:cBhvr>
                                        <p:cTn id="49" dur="1" fill="hold">
                                          <p:stCondLst>
                                            <p:cond delay="999"/>
                                          </p:stCondLst>
                                        </p:cTn>
                                        <p:tgtEl>
                                          <p:spTgt spid="80"/>
                                        </p:tgtEl>
                                        <p:attrNameLst>
                                          <p:attrName>style.visibility</p:attrName>
                                        </p:attrNameLst>
                                      </p:cBhvr>
                                      <p:to>
                                        <p:strVal val="hidden"/>
                                      </p:to>
                                    </p:set>
                                  </p:childTnLst>
                                </p:cTn>
                              </p:par>
                              <p:par>
                                <p:cTn id="50" presetID="10" presetClass="exit" presetSubtype="0" fill="hold" nodeType="withEffect">
                                  <p:stCondLst>
                                    <p:cond delay="1000"/>
                                  </p:stCondLst>
                                  <p:childTnLst>
                                    <p:animEffect transition="out" filter="fade">
                                      <p:cBhvr>
                                        <p:cTn id="51" dur="1000"/>
                                        <p:tgtEl>
                                          <p:spTgt spid="81"/>
                                        </p:tgtEl>
                                      </p:cBhvr>
                                    </p:animEffect>
                                    <p:set>
                                      <p:cBhvr>
                                        <p:cTn id="52" dur="1" fill="hold">
                                          <p:stCondLst>
                                            <p:cond delay="999"/>
                                          </p:stCondLst>
                                        </p:cTn>
                                        <p:tgtEl>
                                          <p:spTgt spid="81"/>
                                        </p:tgtEl>
                                        <p:attrNameLst>
                                          <p:attrName>style.visibility</p:attrName>
                                        </p:attrNameLst>
                                      </p:cBhvr>
                                      <p:to>
                                        <p:strVal val="hidden"/>
                                      </p:to>
                                    </p:set>
                                  </p:childTnLst>
                                </p:cTn>
                              </p:par>
                              <p:par>
                                <p:cTn id="53" presetID="10" presetClass="exit" presetSubtype="0" fill="hold" nodeType="withEffect">
                                  <p:stCondLst>
                                    <p:cond delay="1000"/>
                                  </p:stCondLst>
                                  <p:childTnLst>
                                    <p:animEffect transition="out" filter="fade">
                                      <p:cBhvr>
                                        <p:cTn id="54" dur="1000"/>
                                        <p:tgtEl>
                                          <p:spTgt spid="79"/>
                                        </p:tgtEl>
                                      </p:cBhvr>
                                    </p:animEffect>
                                    <p:set>
                                      <p:cBhvr>
                                        <p:cTn id="55" dur="1" fill="hold">
                                          <p:stCondLst>
                                            <p:cond delay="999"/>
                                          </p:stCondLst>
                                        </p:cTn>
                                        <p:tgtEl>
                                          <p:spTgt spid="79"/>
                                        </p:tgtEl>
                                        <p:attrNameLst>
                                          <p:attrName>style.visibility</p:attrName>
                                        </p:attrNameLst>
                                      </p:cBhvr>
                                      <p:to>
                                        <p:strVal val="hidden"/>
                                      </p:to>
                                    </p:set>
                                  </p:childTnLst>
                                </p:cTn>
                              </p:par>
                              <p:par>
                                <p:cTn id="56" presetID="10" presetClass="entr" presetSubtype="0" fill="hold" nodeType="withEffect">
                                  <p:stCondLst>
                                    <p:cond delay="2000"/>
                                  </p:stCondLst>
                                  <p:childTnLst>
                                    <p:set>
                                      <p:cBhvr>
                                        <p:cTn id="57" dur="1" fill="hold">
                                          <p:stCondLst>
                                            <p:cond delay="0"/>
                                          </p:stCondLst>
                                        </p:cTn>
                                        <p:tgtEl>
                                          <p:spTgt spid="75"/>
                                        </p:tgtEl>
                                        <p:attrNameLst>
                                          <p:attrName>style.visibility</p:attrName>
                                        </p:attrNameLst>
                                      </p:cBhvr>
                                      <p:to>
                                        <p:strVal val="visible"/>
                                      </p:to>
                                    </p:set>
                                    <p:animEffect transition="in" filter="fade">
                                      <p:cBhvr>
                                        <p:cTn id="58" dur="1000"/>
                                        <p:tgtEl>
                                          <p:spTgt spid="75"/>
                                        </p:tgtEl>
                                      </p:cBhvr>
                                    </p:animEffect>
                                  </p:childTnLst>
                                </p:cTn>
                              </p:par>
                              <p:par>
                                <p:cTn id="59" presetID="10" presetClass="entr" presetSubtype="0" fill="hold" nodeType="withEffect">
                                  <p:stCondLst>
                                    <p:cond delay="2000"/>
                                  </p:stCondLst>
                                  <p:childTnLst>
                                    <p:set>
                                      <p:cBhvr>
                                        <p:cTn id="60" dur="1" fill="hold">
                                          <p:stCondLst>
                                            <p:cond delay="0"/>
                                          </p:stCondLst>
                                        </p:cTn>
                                        <p:tgtEl>
                                          <p:spTgt spid="74"/>
                                        </p:tgtEl>
                                        <p:attrNameLst>
                                          <p:attrName>style.visibility</p:attrName>
                                        </p:attrNameLst>
                                      </p:cBhvr>
                                      <p:to>
                                        <p:strVal val="visible"/>
                                      </p:to>
                                    </p:set>
                                    <p:animEffect transition="in" filter="fade">
                                      <p:cBhvr>
                                        <p:cTn id="61" dur="1000"/>
                                        <p:tgtEl>
                                          <p:spTgt spid="74"/>
                                        </p:tgtEl>
                                      </p:cBhvr>
                                    </p:animEffect>
                                  </p:childTnLst>
                                </p:cTn>
                              </p:par>
                              <p:par>
                                <p:cTn id="62" presetID="10" presetClass="entr" presetSubtype="0" fill="hold" nodeType="withEffect">
                                  <p:stCondLst>
                                    <p:cond delay="2000"/>
                                  </p:stCondLst>
                                  <p:childTnLst>
                                    <p:set>
                                      <p:cBhvr>
                                        <p:cTn id="63" dur="1" fill="hold">
                                          <p:stCondLst>
                                            <p:cond delay="0"/>
                                          </p:stCondLst>
                                        </p:cTn>
                                        <p:tgtEl>
                                          <p:spTgt spid="73"/>
                                        </p:tgtEl>
                                        <p:attrNameLst>
                                          <p:attrName>style.visibility</p:attrName>
                                        </p:attrNameLst>
                                      </p:cBhvr>
                                      <p:to>
                                        <p:strVal val="visible"/>
                                      </p:to>
                                    </p:set>
                                    <p:animEffect transition="in" filter="fade">
                                      <p:cBhvr>
                                        <p:cTn id="64" dur="1000"/>
                                        <p:tgtEl>
                                          <p:spTgt spid="73"/>
                                        </p:tgtEl>
                                      </p:cBhvr>
                                    </p:animEffect>
                                  </p:childTnLst>
                                </p:cTn>
                              </p:par>
                              <p:par>
                                <p:cTn id="65" presetID="10" presetClass="entr" presetSubtype="0" fill="hold" nodeType="withEffect">
                                  <p:stCondLst>
                                    <p:cond delay="2000"/>
                                  </p:stCondLst>
                                  <p:childTnLst>
                                    <p:set>
                                      <p:cBhvr>
                                        <p:cTn id="66" dur="1" fill="hold">
                                          <p:stCondLst>
                                            <p:cond delay="0"/>
                                          </p:stCondLst>
                                        </p:cTn>
                                        <p:tgtEl>
                                          <p:spTgt spid="77"/>
                                        </p:tgtEl>
                                        <p:attrNameLst>
                                          <p:attrName>style.visibility</p:attrName>
                                        </p:attrNameLst>
                                      </p:cBhvr>
                                      <p:to>
                                        <p:strVal val="visible"/>
                                      </p:to>
                                    </p:set>
                                    <p:animEffect transition="in" filter="fade">
                                      <p:cBhvr>
                                        <p:cTn id="67" dur="1000"/>
                                        <p:tgtEl>
                                          <p:spTgt spid="77"/>
                                        </p:tgtEl>
                                      </p:cBhvr>
                                    </p:animEffect>
                                  </p:childTnLst>
                                </p:cTn>
                              </p:par>
                              <p:par>
                                <p:cTn id="68" presetID="10" presetClass="entr" presetSubtype="0" fill="hold" nodeType="withEffect">
                                  <p:stCondLst>
                                    <p:cond delay="2000"/>
                                  </p:stCondLst>
                                  <p:childTnLst>
                                    <p:set>
                                      <p:cBhvr>
                                        <p:cTn id="69" dur="1" fill="hold">
                                          <p:stCondLst>
                                            <p:cond delay="0"/>
                                          </p:stCondLst>
                                        </p:cTn>
                                        <p:tgtEl>
                                          <p:spTgt spid="76"/>
                                        </p:tgtEl>
                                        <p:attrNameLst>
                                          <p:attrName>style.visibility</p:attrName>
                                        </p:attrNameLst>
                                      </p:cBhvr>
                                      <p:to>
                                        <p:strVal val="visible"/>
                                      </p:to>
                                    </p:set>
                                    <p:animEffect transition="in" filter="fade">
                                      <p:cBhvr>
                                        <p:cTn id="70" dur="1000"/>
                                        <p:tgtEl>
                                          <p:spTgt spid="76"/>
                                        </p:tgtEl>
                                      </p:cBhvr>
                                    </p:animEffect>
                                  </p:childTnLst>
                                </p:cTn>
                              </p:par>
                              <p:par>
                                <p:cTn id="71" presetID="10" presetClass="entr" presetSubtype="0" fill="hold" nodeType="withEffect">
                                  <p:stCondLst>
                                    <p:cond delay="2000"/>
                                  </p:stCondLst>
                                  <p:childTnLst>
                                    <p:set>
                                      <p:cBhvr>
                                        <p:cTn id="72" dur="1" fill="hold">
                                          <p:stCondLst>
                                            <p:cond delay="0"/>
                                          </p:stCondLst>
                                        </p:cTn>
                                        <p:tgtEl>
                                          <p:spTgt spid="87"/>
                                        </p:tgtEl>
                                        <p:attrNameLst>
                                          <p:attrName>style.visibility</p:attrName>
                                        </p:attrNameLst>
                                      </p:cBhvr>
                                      <p:to>
                                        <p:strVal val="visible"/>
                                      </p:to>
                                    </p:set>
                                    <p:animEffect transition="in" filter="fade">
                                      <p:cBhvr>
                                        <p:cTn id="73" dur="1000"/>
                                        <p:tgtEl>
                                          <p:spTgt spid="87"/>
                                        </p:tgtEl>
                                      </p:cBhvr>
                                    </p:animEffect>
                                  </p:childTnLst>
                                </p:cTn>
                              </p:par>
                              <p:par>
                                <p:cTn id="74" presetID="10" presetClass="entr" presetSubtype="0" fill="hold" nodeType="withEffect">
                                  <p:stCondLst>
                                    <p:cond delay="2000"/>
                                  </p:stCondLst>
                                  <p:childTnLst>
                                    <p:set>
                                      <p:cBhvr>
                                        <p:cTn id="75" dur="1" fill="hold">
                                          <p:stCondLst>
                                            <p:cond delay="0"/>
                                          </p:stCondLst>
                                        </p:cTn>
                                        <p:tgtEl>
                                          <p:spTgt spid="92"/>
                                        </p:tgtEl>
                                        <p:attrNameLst>
                                          <p:attrName>style.visibility</p:attrName>
                                        </p:attrNameLst>
                                      </p:cBhvr>
                                      <p:to>
                                        <p:strVal val="visible"/>
                                      </p:to>
                                    </p:set>
                                    <p:animEffect transition="in" filter="fade">
                                      <p:cBhvr>
                                        <p:cTn id="76" dur="1000"/>
                                        <p:tgtEl>
                                          <p:spTgt spid="92"/>
                                        </p:tgtEl>
                                      </p:cBhvr>
                                    </p:animEffect>
                                  </p:childTnLst>
                                </p:cTn>
                              </p:par>
                              <p:par>
                                <p:cTn id="77" presetID="10" presetClass="entr" presetSubtype="0" fill="hold" nodeType="withEffect">
                                  <p:stCondLst>
                                    <p:cond delay="2000"/>
                                  </p:stCondLst>
                                  <p:childTnLst>
                                    <p:set>
                                      <p:cBhvr>
                                        <p:cTn id="78" dur="1" fill="hold">
                                          <p:stCondLst>
                                            <p:cond delay="0"/>
                                          </p:stCondLst>
                                        </p:cTn>
                                        <p:tgtEl>
                                          <p:spTgt spid="88"/>
                                        </p:tgtEl>
                                        <p:attrNameLst>
                                          <p:attrName>style.visibility</p:attrName>
                                        </p:attrNameLst>
                                      </p:cBhvr>
                                      <p:to>
                                        <p:strVal val="visible"/>
                                      </p:to>
                                    </p:set>
                                    <p:animEffect transition="in" filter="fade">
                                      <p:cBhvr>
                                        <p:cTn id="79" dur="1000"/>
                                        <p:tgtEl>
                                          <p:spTgt spid="88"/>
                                        </p:tgtEl>
                                      </p:cBhvr>
                                    </p:animEffect>
                                  </p:childTnLst>
                                </p:cTn>
                              </p:par>
                              <p:par>
                                <p:cTn id="80" presetID="10" presetClass="entr" presetSubtype="0" fill="hold" nodeType="withEffect">
                                  <p:stCondLst>
                                    <p:cond delay="2000"/>
                                  </p:stCondLst>
                                  <p:childTnLst>
                                    <p:set>
                                      <p:cBhvr>
                                        <p:cTn id="81" dur="1" fill="hold">
                                          <p:stCondLst>
                                            <p:cond delay="0"/>
                                          </p:stCondLst>
                                        </p:cTn>
                                        <p:tgtEl>
                                          <p:spTgt spid="89"/>
                                        </p:tgtEl>
                                        <p:attrNameLst>
                                          <p:attrName>style.visibility</p:attrName>
                                        </p:attrNameLst>
                                      </p:cBhvr>
                                      <p:to>
                                        <p:strVal val="visible"/>
                                      </p:to>
                                    </p:set>
                                    <p:animEffect transition="in" filter="fade">
                                      <p:cBhvr>
                                        <p:cTn id="82" dur="1000"/>
                                        <p:tgtEl>
                                          <p:spTgt spid="89"/>
                                        </p:tgtEl>
                                      </p:cBhvr>
                                    </p:animEffect>
                                  </p:childTnLst>
                                </p:cTn>
                              </p:par>
                              <p:par>
                                <p:cTn id="83" presetID="10" presetClass="entr" presetSubtype="0" fill="hold" nodeType="withEffect">
                                  <p:stCondLst>
                                    <p:cond delay="2000"/>
                                  </p:stCondLst>
                                  <p:childTnLst>
                                    <p:set>
                                      <p:cBhvr>
                                        <p:cTn id="84" dur="1" fill="hold">
                                          <p:stCondLst>
                                            <p:cond delay="0"/>
                                          </p:stCondLst>
                                        </p:cTn>
                                        <p:tgtEl>
                                          <p:spTgt spid="90"/>
                                        </p:tgtEl>
                                        <p:attrNameLst>
                                          <p:attrName>style.visibility</p:attrName>
                                        </p:attrNameLst>
                                      </p:cBhvr>
                                      <p:to>
                                        <p:strVal val="visible"/>
                                      </p:to>
                                    </p:set>
                                    <p:animEffect transition="in" filter="fade">
                                      <p:cBhvr>
                                        <p:cTn id="85" dur="1000"/>
                                        <p:tgtEl>
                                          <p:spTgt spid="90"/>
                                        </p:tgtEl>
                                      </p:cBhvr>
                                    </p:animEffect>
                                  </p:childTnLst>
                                </p:cTn>
                              </p:par>
                              <p:par>
                                <p:cTn id="86" presetID="10" presetClass="entr" presetSubtype="0" fill="hold" nodeType="withEffect">
                                  <p:stCondLst>
                                    <p:cond delay="2000"/>
                                  </p:stCondLst>
                                  <p:childTnLst>
                                    <p:set>
                                      <p:cBhvr>
                                        <p:cTn id="87" dur="1" fill="hold">
                                          <p:stCondLst>
                                            <p:cond delay="0"/>
                                          </p:stCondLst>
                                        </p:cTn>
                                        <p:tgtEl>
                                          <p:spTgt spid="91"/>
                                        </p:tgtEl>
                                        <p:attrNameLst>
                                          <p:attrName>style.visibility</p:attrName>
                                        </p:attrNameLst>
                                      </p:cBhvr>
                                      <p:to>
                                        <p:strVal val="visible"/>
                                      </p:to>
                                    </p:set>
                                    <p:animEffect transition="in" filter="fade">
                                      <p:cBhvr>
                                        <p:cTn id="88" dur="1000"/>
                                        <p:tgtEl>
                                          <p:spTgt spid="91"/>
                                        </p:tgtEl>
                                      </p:cBhvr>
                                    </p:animEffect>
                                  </p:childTnLst>
                                </p:cTn>
                              </p:par>
                              <p:par>
                                <p:cTn id="89" presetID="0" presetClass="path" presetSubtype="0" repeatCount="2000" fill="hold" nodeType="withEffect">
                                  <p:stCondLst>
                                    <p:cond delay="0"/>
                                  </p:stCondLst>
                                  <p:childTnLst>
                                    <p:animMotion origin="layout" path="M 0.24878 0.08542 C 0.25086 0.08357 0.25121 0.08357 0.25294 0.08079 C 0.25347 0.07987 0.25433 0.07686 0.25433 0.07802 C 0.25433 0.08103 0.25294 0.08357 0.25225 0.08635 C 0.25208 0.08728 0.25156 0.08913 0.25156 0.08913 C 0.25086 0.0882 0.25034 0.08704 0.24947 0.08635 C 0.24826 0.08542 0.24409 0.08334 0.24531 0.0845 C 0.24669 0.08566 0.24808 0.08704 0.24947 0.0882 C 0.25121 0.08982 0.24583 0.08566 0.24392 0.0845 C 0.24114 0.08265 0.24999 0.08519 0.25294 0.08542 C 0.25051 0.09538 0.25051 0.0889 0.24739 0.08265 C 0.24704 0.08172 0.24756 0.08473 0.24808 0.08542 C 0.2486 0.08635 0.24947 0.08658 0.25017 0.08728 C 0.25034 0.0882 0.25138 0.08936 0.25086 0.09005 C 0.24808 0.09376 0.24947 0.08635 0.24878 0.08542 Z " pathEditMode="relative" ptsTypes="fffffffffffffff">
                                      <p:cBhvr>
                                        <p:cTn id="90" dur="2000" fill="hold"/>
                                        <p:tgtEl>
                                          <p:spTgt spid="78"/>
                                        </p:tgtEl>
                                        <p:attrNameLst>
                                          <p:attrName>ppt_x</p:attrName>
                                          <p:attrName>ppt_y</p:attrName>
                                        </p:attrNameLst>
                                      </p:cBhvr>
                                    </p:animMotion>
                                  </p:childTnLst>
                                </p:cTn>
                              </p:par>
                              <p:par>
                                <p:cTn id="91" presetID="0" presetClass="path" presetSubtype="0" repeatCount="2000" fill="hold" nodeType="withEffect">
                                  <p:stCondLst>
                                    <p:cond delay="0"/>
                                  </p:stCondLst>
                                  <p:childTnLst>
                                    <p:animMotion origin="layout" path="M 0.3059 -0.12663 C 0.30521 -0.12941 0.30521 -0.13797 0.3066 -0.12663 C 0.30538 -0.11991 0.3066 -0.12431 0.30312 -0.12755 C 0.30052 -0.12246 0.30365 -0.12385 0.30729 -0.12292 C 0.30573 -0.12269 0.30295 -0.12408 0.30243 -0.122 C 0.30208 -0.12084 0.31076 -0.11922 0.31076 -0.11922 C 0.31007 -0.11853 0.30955 -0.11714 0.30868 -0.11737 C 0.30851 -0.11737 0.30694 -0.12454 0.3059 -0.12663 Z " pathEditMode="relative" ptsTypes="ffffffff">
                                      <p:cBhvr>
                                        <p:cTn id="92" dur="2000" fill="hold"/>
                                        <p:tgtEl>
                                          <p:spTgt spid="79"/>
                                        </p:tgtEl>
                                        <p:attrNameLst>
                                          <p:attrName>ppt_x</p:attrName>
                                          <p:attrName>ppt_y</p:attrName>
                                        </p:attrNameLst>
                                      </p:cBhvr>
                                    </p:animMotion>
                                  </p:childTnLst>
                                </p:cTn>
                              </p:par>
                              <p:par>
                                <p:cTn id="93" presetID="0" presetClass="path" presetSubtype="0" repeatCount="2000" fill="hold" nodeType="withEffect">
                                  <p:stCondLst>
                                    <p:cond delay="0"/>
                                  </p:stCondLst>
                                  <p:childTnLst>
                                    <p:animMotion origin="layout" path="M 0.3033 -0.1926 C 0.30417 -0.19445 0.30521 -0.1963 0.30608 -0.19815 C 0.3066 -0.19908 0.30746 -0.20093 0.30746 -0.20093 C 0.30851 -0.18797 0.30816 -0.19121 0.29774 -0.19352 C 0.29705 -0.19375 0.29913 -0.19283 0.29983 -0.1926 C 0.30069 -0.19213 0.30174 -0.19213 0.3026 -0.19167 C 0.3033 -0.19144 0.30469 -0.18982 0.30469 -0.19074 C 0.30469 -0.19375 0.29844 -0.19445 0.29844 -0.19445 C 0.2974 -0.19005 0.29878 -0.18704 0.30052 -0.18334 C 0.30069 -0.18426 0.30139 -0.18519 0.30121 -0.18611 C 0.30069 -0.1882 0.29844 -0.19167 0.29844 -0.19167 C 0.30121 -0.19723 0.3026 -0.1919 0.3026 -0.18797 C 0.3026 -0.18704 0.30174 -0.18982 0.30191 -0.19074 C 0.30208 -0.19167 0.30278 -0.1919 0.3033 -0.1926 Z " pathEditMode="relative" ptsTypes="ffffffffffffff">
                                      <p:cBhvr>
                                        <p:cTn id="94" dur="2000" fill="hold"/>
                                        <p:tgtEl>
                                          <p:spTgt spid="80"/>
                                        </p:tgtEl>
                                        <p:attrNameLst>
                                          <p:attrName>ppt_x</p:attrName>
                                          <p:attrName>ppt_y</p:attrName>
                                        </p:attrNameLst>
                                      </p:cBhvr>
                                    </p:animMotion>
                                  </p:childTnLst>
                                </p:cTn>
                              </p:par>
                              <p:par>
                                <p:cTn id="95" presetID="0" presetClass="path" presetSubtype="0" repeatCount="2000" fill="hold" nodeType="withEffect">
                                  <p:stCondLst>
                                    <p:cond delay="0"/>
                                  </p:stCondLst>
                                  <p:childTnLst>
                                    <p:animMotion origin="layout" path="M 0.33872 -0.16134 C 0.3382 -0.16342 0.33646 -0.17245 0.34011 -0.16504 C 0.33907 -0.1611 0.33837 -0.15902 0.33525 -0.16041 C 0.33525 -0.16041 0.33716 -0.15833 0.33663 -0.15763 C 0.33611 -0.15694 0.33525 -0.15879 0.33455 -0.15948 C 0.33802 -0.1611 0.34393 -0.15578 0.33872 -0.16041 C 0.3382 -0.16134 0.33716 -0.16203 0.33733 -0.16319 C 0.3382 -0.16944 0.3408 -0.16226 0.3408 -0.16226 C 0.34063 -0.16134 0.33941 -0.16157 0.33872 -0.16134 Z " pathEditMode="relative" ptsTypes="fffffffff">
                                      <p:cBhvr>
                                        <p:cTn id="96" dur="2000" fill="hold"/>
                                        <p:tgtEl>
                                          <p:spTgt spid="81"/>
                                        </p:tgtEl>
                                        <p:attrNameLst>
                                          <p:attrName>ppt_x</p:attrName>
                                          <p:attrName>ppt_y</p:attrName>
                                        </p:attrNameLst>
                                      </p:cBhvr>
                                    </p:animMotion>
                                  </p:childTnLst>
                                </p:cTn>
                              </p:par>
                              <p:par>
                                <p:cTn id="97" presetID="0" presetClass="path" presetSubtype="0" repeatCount="2000" fill="hold" nodeType="withEffect">
                                  <p:stCondLst>
                                    <p:cond delay="0"/>
                                  </p:stCondLst>
                                  <p:childTnLst>
                                    <p:animMotion origin="layout" path="M 1.11111E-6 -2.96296E-6 C -0.00017 -0.00093 -0.00069 -0.00185 -0.00069 -0.00278 C -0.00069 -0.01157 0.00226 -0.00023 0.00278 0.00185 C 0.00313 0.00301 0.00417 0.00486 0.00347 0.00556 C 0.00261 0.00648 0.00122 0.00486 1.11111E-6 0.00463 C -0.00069 0.0037 -0.00139 0.00278 -0.00208 0.00185 C -0.0026 0.00093 -0.00434 -0.00069 -0.00347 -0.00093 C -0.00208 -0.00139 0.0007 0.00093 0.0007 0.00093 C 0.00017 0.00185 -0.00017 0.0044 -0.00069 0.0037 C -0.00139 0.00278 -0.00087 0.00046 1.11111E-6 -2.96296E-6 C 0.0007 -0.00046 0.0007 0.00278 0.0007 0.00278 C 0.0007 0.00278 0.00017 0.00093 1.11111E-6 -2.96296E-6 Z " pathEditMode="relative" ptsTypes="ffffffffffff">
                                      <p:cBhvr>
                                        <p:cTn id="98" dur="2000" fill="hold"/>
                                        <p:tgtEl>
                                          <p:spTgt spid="76"/>
                                        </p:tgtEl>
                                        <p:attrNameLst>
                                          <p:attrName>ppt_x</p:attrName>
                                          <p:attrName>ppt_y</p:attrName>
                                        </p:attrNameLst>
                                      </p:cBhvr>
                                    </p:animMotion>
                                  </p:childTnLst>
                                </p:cTn>
                              </p:par>
                              <p:par>
                                <p:cTn id="99" presetID="0" presetClass="path" presetSubtype="0" repeatCount="2000" fill="hold" nodeType="withEffect">
                                  <p:stCondLst>
                                    <p:cond delay="0"/>
                                  </p:stCondLst>
                                  <p:childTnLst>
                                    <p:animMotion origin="layout" path="M 5E-6 -5.55556E-6 C -0.00417 -0.00278 -0.00243 -0.00047 -0.00417 -0.00741 C -0.00452 -0.00857 -0.00226 -0.00695 -0.00139 -0.00649 C 0.00088 -0.00556 0.00331 -0.00464 0.00556 -0.00371 C 0.00209 -0.00278 -0.00764 0.00161 -0.00556 -0.00649 C -0.00086 -0.00579 0.00244 -0.00602 -0.00069 -5.55556E-6 C -0.00278 -0.00093 -0.0059 -0.00602 -0.00139 -0.00186 C 0.00018 0.00115 5E-6 0.00208 5E-6 -5.55556E-6 Z " pathEditMode="relative" ptsTypes="ffffffff">
                                      <p:cBhvr>
                                        <p:cTn id="100" dur="2000" fill="hold"/>
                                        <p:tgtEl>
                                          <p:spTgt spid="77"/>
                                        </p:tgtEl>
                                        <p:attrNameLst>
                                          <p:attrName>ppt_x</p:attrName>
                                          <p:attrName>ppt_y</p:attrName>
                                        </p:attrNameLst>
                                      </p:cBhvr>
                                    </p:animMotion>
                                  </p:childTnLst>
                                </p:cTn>
                              </p:par>
                              <p:par>
                                <p:cTn id="101" presetID="0" presetClass="path" presetSubtype="0" repeatCount="2000" fill="hold" nodeType="withEffect">
                                  <p:stCondLst>
                                    <p:cond delay="0"/>
                                  </p:stCondLst>
                                  <p:childTnLst>
                                    <p:animMotion origin="layout" path="M 6.66667E-6 -7.40741E-7 C -0.00051 -0.00231 -0.00017 -0.00903 0.0014 -0.00278 C -0.00034 0.00417 -0.00451 -0.00093 -0.00763 -0.0037 C -0.00902 -0.00486 -0.00347 -7.40741E-7 -0.00347 -7.40741E-7 C -0.00468 0.00486 -0.00624 0.00185 -0.00833 -0.00093 C -0.00815 -0.00208 -0.0085 -0.00417 -0.00763 -0.00463 C -0.00572 -0.00532 -0.00121 -0.00093 0.0007 -7.40741E-7 C -0.0019 0.00232 -0.0019 0.00255 6.66667E-6 -7.40741E-7 Z " pathEditMode="relative" ptsTypes="ffffffff">
                                      <p:cBhvr>
                                        <p:cTn id="102" dur="2000" fill="hold"/>
                                        <p:tgtEl>
                                          <p:spTgt spid="73"/>
                                        </p:tgtEl>
                                        <p:attrNameLst>
                                          <p:attrName>ppt_x</p:attrName>
                                          <p:attrName>ppt_y</p:attrName>
                                        </p:attrNameLst>
                                      </p:cBhvr>
                                    </p:animMotion>
                                  </p:childTnLst>
                                </p:cTn>
                              </p:par>
                              <p:par>
                                <p:cTn id="103" presetID="0" presetClass="path" presetSubtype="0" repeatCount="2000" fill="hold" nodeType="withEffect">
                                  <p:stCondLst>
                                    <p:cond delay="0"/>
                                  </p:stCondLst>
                                  <p:childTnLst>
                                    <p:animMotion origin="layout" path="M 4.72222E-6 2.96296E-6 C -0.00052 -0.00093 -0.0007 -0.00209 -0.00139 -0.00278 C -0.00261 -0.00371 -0.00677 -0.00579 -0.00556 -0.00463 C -0.00417 -0.00347 0.00069 0.00046 0.00069 0.00185 C 0.00069 0.00278 -0.0007 0.00115 -0.00139 0.00092 C -0.00382 -0.00232 -0.00469 -0.00556 -0.0007 -0.00741 C 0.00243 -0.00324 0.00434 -0.00023 4.72222E-6 0.0037 C -0.00504 0.00208 -0.0059 -0.00255 4.72222E-6 2.96296E-6 Z " pathEditMode="relative" ptsTypes="ffffffff">
                                      <p:cBhvr>
                                        <p:cTn id="104" dur="2000" fill="hold"/>
                                        <p:tgtEl>
                                          <p:spTgt spid="74"/>
                                        </p:tgtEl>
                                        <p:attrNameLst>
                                          <p:attrName>ppt_x</p:attrName>
                                          <p:attrName>ppt_y</p:attrName>
                                        </p:attrNameLst>
                                      </p:cBhvr>
                                    </p:animMotion>
                                  </p:childTnLst>
                                </p:cTn>
                              </p:par>
                              <p:par>
                                <p:cTn id="105" presetID="0" presetClass="path" presetSubtype="0" repeatCount="2000" fill="hold" nodeType="withEffect">
                                  <p:stCondLst>
                                    <p:cond delay="0"/>
                                  </p:stCondLst>
                                  <p:childTnLst>
                                    <p:animMotion origin="layout" path="M -2.5E-6 -2.96296E-6 C -0.00017 -0.00347 0.00018 -0.00694 -0.00069 -0.01019 C -0.00104 -0.01111 -0.0026 -0.01019 -0.00278 -0.00926 C -0.00312 -0.00718 -0.00278 -0.00463 -0.00208 -0.00278 C -0.00173 -0.00185 0.00052 -0.00116 -2.5E-6 -0.00185 C -0.00087 -0.00301 -0.00364 -0.00417 -0.00486 -0.00463 C -0.00156 -0.00602 0.0007 -0.00532 0.00347 -0.00278 C 0.00261 0.00093 0.00209 0.00255 -0.00069 0.0037 C -0.00087 0.00324 -0.00538 -0.00509 -0.00347 -0.00463 C -0.00069 -0.00394 0.00486 -0.00278 0.00486 -0.00278 C 0.00191 -0.00023 0.00365 -0.00116 -2.5E-6 -2.96296E-6 Z " pathEditMode="relative" ptsTypes="fffffffffff">
                                      <p:cBhvr>
                                        <p:cTn id="106" dur="2000" fill="hold"/>
                                        <p:tgtEl>
                                          <p:spTgt spid="75"/>
                                        </p:tgtEl>
                                        <p:attrNameLst>
                                          <p:attrName>ppt_x</p:attrName>
                                          <p:attrName>ppt_y</p:attrName>
                                        </p:attrNameLst>
                                      </p:cBhvr>
                                    </p:animMotion>
                                  </p:childTnLst>
                                </p:cTn>
                              </p:par>
                              <p:par>
                                <p:cTn id="107" presetID="0" presetClass="path" presetSubtype="0" repeatCount="2000" fill="hold" nodeType="withEffect">
                                  <p:stCondLst>
                                    <p:cond delay="0"/>
                                  </p:stCondLst>
                                  <p:childTnLst>
                                    <p:animMotion origin="layout" path="M -1.66667E-6 2.96296E-6 C -0.00017 -0.00092 -0.00086 -0.00185 -0.00069 -0.00278 C -0.00034 -0.00579 0.00278 -0.00648 -0.00139 -0.00463 C -0.0026 -0.00301 -0.00955 0.00764 -0.00416 0.00278 C -0.0026 -0.00324 -0.0052 -0.00162 -0.00694 0.00185 C -0.00382 0.00324 -0.00191 0.00232 0.0007 2.96296E-6 C 0.00087 0.00093 0.00209 0.00232 0.00139 0.00278 C 0.0007 0.00324 -0.00017 0.00185 -0.00069 0.00093 C -0.00086 0.00046 -0.00017 0.00023 -1.66667E-6 2.96296E-6 Z " pathEditMode="relative" ptsTypes="fffffffff">
                                      <p:cBhvr>
                                        <p:cTn id="108" dur="2000" fill="hold"/>
                                        <p:tgtEl>
                                          <p:spTgt spid="87"/>
                                        </p:tgtEl>
                                        <p:attrNameLst>
                                          <p:attrName>ppt_x</p:attrName>
                                          <p:attrName>ppt_y</p:attrName>
                                        </p:attrNameLst>
                                      </p:cBhvr>
                                    </p:animMotion>
                                  </p:childTnLst>
                                </p:cTn>
                              </p:par>
                              <p:par>
                                <p:cTn id="109" presetID="0" presetClass="path" presetSubtype="0" repeatCount="2000" fill="hold" nodeType="withEffect">
                                  <p:stCondLst>
                                    <p:cond delay="0"/>
                                  </p:stCondLst>
                                  <p:childTnLst>
                                    <p:animMotion origin="layout" path="M -6.38889E-6 6.2963E-6 C 0.00121 -0.00485 0.00104 -0.00184 -0.00209 -0.00184 C -0.00226 -0.00184 0.00277 -0.00371 0.00208 -0.00462 C 0.00138 -0.00555 0.00018 -0.00393 -0.0007 -0.00371 C -0.00556 0.00278 -0.00087 0.00047 0.00069 -0.00277 C -6.38889E-6 -0.00347 -0.00087 -0.00532 -0.0014 -0.00462 C -0.00209 -0.00371 -0.00157 -0.00138 -0.0007 -0.00092 C 0.00018 -0.00046 0.00034 -0.00277 0.00069 -0.00371 C 0.00104 -0.00462 0.00156 -0.0074 0.00138 -0.00647 C 0.00104 -0.00439 0.00051 -0.00208 -6.38889E-6 6.2963E-6 Z " pathEditMode="relative" ptsTypes="ffffffffff">
                                      <p:cBhvr>
                                        <p:cTn id="110" dur="2000" fill="hold"/>
                                        <p:tgtEl>
                                          <p:spTgt spid="92"/>
                                        </p:tgtEl>
                                        <p:attrNameLst>
                                          <p:attrName>ppt_x</p:attrName>
                                          <p:attrName>ppt_y</p:attrName>
                                        </p:attrNameLst>
                                      </p:cBhvr>
                                    </p:animMotion>
                                  </p:childTnLst>
                                </p:cTn>
                              </p:par>
                              <p:par>
                                <p:cTn id="111" presetID="0" presetClass="path" presetSubtype="0" repeatCount="2000" fill="hold" nodeType="withEffect">
                                  <p:stCondLst>
                                    <p:cond delay="0"/>
                                  </p:stCondLst>
                                  <p:childTnLst>
                                    <p:animMotion origin="layout" path="M -1.66667E-6 -1.48148E-6 C -0.00017 -0.00278 -0.00121 -0.00556 -0.00069 -0.00834 C -0.00052 -0.00926 0.00087 -0.0081 0.00139 -0.00741 C 0.00261 -0.00602 0.00295 -0.00371 0.00347 -0.00185 C -0.00121 0.00023 -0.00173 -1.48148E-6 -0.00069 -0.00648 C 0.00399 -0.00556 0.00521 -0.00579 0.00764 -0.00093 C 0.00504 0.00416 0.00208 0.00185 -0.00069 -0.00185 C -0.00087 -0.00278 -0.00191 -0.00394 -0.00139 -0.00463 C -0.00087 -0.00533 0.00035 -0.00463 0.0007 -0.00371 C 0.00104 -0.00255 0.00017 -0.00116 -1.66667E-6 -1.48148E-6 Z " pathEditMode="relative" ptsTypes="ffffffffff">
                                      <p:cBhvr>
                                        <p:cTn id="112" dur="2000" fill="hold"/>
                                        <p:tgtEl>
                                          <p:spTgt spid="89"/>
                                        </p:tgtEl>
                                        <p:attrNameLst>
                                          <p:attrName>ppt_x</p:attrName>
                                          <p:attrName>ppt_y</p:attrName>
                                        </p:attrNameLst>
                                      </p:cBhvr>
                                    </p:animMotion>
                                  </p:childTnLst>
                                </p:cTn>
                              </p:par>
                              <p:par>
                                <p:cTn id="113" presetID="0" presetClass="path" presetSubtype="0" repeatCount="2000" fill="hold" nodeType="withEffect">
                                  <p:stCondLst>
                                    <p:cond delay="0"/>
                                  </p:stCondLst>
                                  <p:childTnLst>
                                    <p:animMotion origin="layout" path="M 1.94444E-6 -6.2963E-6 C 0.00017 -0.00209 -0.00052 -0.00487 0.00069 -0.00649 C 0.00243 -0.0088 0.00417 0.00185 0.00417 0.00185 C 0.00208 0.00601 0.00121 0.00462 -0.0007 0.00092 C -0.00087 -0.00024 -0.00191 -0.00163 -0.00139 -0.00278 C -0.00104 -0.00371 1.94444E-6 -0.00209 0.00069 -0.00186 C 0.00156 -0.00139 0.00434 -0.00093 0.00347 -0.00093 C 0.00174 -0.00093 -0.00052 -0.00209 -0.00208 -0.00278 C -0.00052 0.00023 -0.00156 -6.2963E-6 1.94444E-6 -6.2963E-6 Z " pathEditMode="relative" ptsTypes="fffffffff">
                                      <p:cBhvr>
                                        <p:cTn id="114" dur="2000" fill="hold"/>
                                        <p:tgtEl>
                                          <p:spTgt spid="88"/>
                                        </p:tgtEl>
                                        <p:attrNameLst>
                                          <p:attrName>ppt_x</p:attrName>
                                          <p:attrName>ppt_y</p:attrName>
                                        </p:attrNameLst>
                                      </p:cBhvr>
                                    </p:animMotion>
                                  </p:childTnLst>
                                </p:cTn>
                              </p:par>
                              <p:par>
                                <p:cTn id="115" presetID="0" presetClass="path" presetSubtype="0" repeatCount="2000" fill="hold" nodeType="withEffect">
                                  <p:stCondLst>
                                    <p:cond delay="0"/>
                                  </p:stCondLst>
                                  <p:childTnLst>
                                    <p:animMotion origin="layout" path="M -4.44444E-6 -2.96296E-6 C -4.44444E-6 -0.00046 -0.00087 -0.00648 -0.00208 -0.00648 C -0.00278 -0.00648 -0.00156 -0.00463 -0.00139 -0.0037 C -0.00104 -0.00185 0.00035 0.0007 -0.00069 0.00185 C -0.00191 0.00301 -0.00486 -2.96296E-6 -0.00486 -2.96296E-6 C -0.0033 -0.00602 0.00122 -0.00255 0.00486 -0.00092 C 0.00243 0.00394 -0.00382 0.0037 0.00139 -0.00092 C 0.00417 0.00023 0.00625 0.00185 0.00209 0.0037 C 0.00191 0.00162 0.00139 -0.00069 0.00139 -0.00278 C 0.00139 -0.0037 0.00243 -0.00092 0.00209 -2.96296E-6 C 0.00174 0.0007 0.0007 -2.96296E-6 -4.44444E-6 -2.96296E-6 Z " pathEditMode="relative" ptsTypes="fffffffffff">
                                      <p:cBhvr>
                                        <p:cTn id="116" dur="2000" fill="hold"/>
                                        <p:tgtEl>
                                          <p:spTgt spid="90"/>
                                        </p:tgtEl>
                                        <p:attrNameLst>
                                          <p:attrName>ppt_x</p:attrName>
                                          <p:attrName>ppt_y</p:attrName>
                                        </p:attrNameLst>
                                      </p:cBhvr>
                                    </p:animMotion>
                                  </p:childTnLst>
                                </p:cTn>
                              </p:par>
                              <p:par>
                                <p:cTn id="117" presetID="0" presetClass="path" presetSubtype="0" repeatCount="2000" fill="hold" nodeType="withEffect">
                                  <p:stCondLst>
                                    <p:cond delay="0"/>
                                  </p:stCondLst>
                                  <p:childTnLst>
                                    <p:animMotion origin="layout" path="M 3.33333E-6 -4.81481E-6 C 0.00173 -0.00671 0.00034 -0.00417 0.00347 -0.00833 C 0.00555 -0.00417 0.00555 -0.00231 0.00486 0.00278 C 0.00416 0.00255 0.00347 0.00232 0.00277 0.00185 C -0.00452 -0.00347 -0.00174 -0.00185 0.00139 -0.00092 C 0.0026 -0.00069 0.00364 -0.00023 0.00486 -4.81481E-6 C 0.00034 -0.00602 0.00399 0.00023 0.00694 -0.0037 C 0.00764 -0.00463 0.00468 -0.00555 0.00277 -0.00648 C 0.00017 -0.00139 0.00399 -0.00185 3.33333E-6 -4.81481E-6 Z " pathEditMode="relative" ptsTypes="fffffffff">
                                      <p:cBhvr>
                                        <p:cTn id="118" dur="2000" fill="hold"/>
                                        <p:tgtEl>
                                          <p:spTgt spid="91"/>
                                        </p:tgtEl>
                                        <p:attrNameLst>
                                          <p:attrName>ppt_x</p:attrName>
                                          <p:attrName>ppt_y</p:attrName>
                                        </p:attrNameLst>
                                      </p:cBhvr>
                                    </p:animMotion>
                                  </p:childTnLst>
                                </p:cTn>
                              </p:par>
                              <p:par>
                                <p:cTn id="119" presetID="10" presetClass="exit" presetSubtype="0" fill="hold" nodeType="withEffect">
                                  <p:stCondLst>
                                    <p:cond delay="0"/>
                                  </p:stCondLst>
                                  <p:childTnLst>
                                    <p:animEffect transition="out" filter="fade">
                                      <p:cBhvr>
                                        <p:cTn id="120" dur="500"/>
                                        <p:tgtEl>
                                          <p:spTgt spid="38"/>
                                        </p:tgtEl>
                                      </p:cBhvr>
                                    </p:animEffect>
                                    <p:set>
                                      <p:cBhvr>
                                        <p:cTn id="121" dur="1" fill="hold">
                                          <p:stCondLst>
                                            <p:cond delay="499"/>
                                          </p:stCondLst>
                                        </p:cTn>
                                        <p:tgtEl>
                                          <p:spTgt spid="38"/>
                                        </p:tgtEl>
                                        <p:attrNameLst>
                                          <p:attrName>style.visibility</p:attrName>
                                        </p:attrNameLst>
                                      </p:cBhvr>
                                      <p:to>
                                        <p:strVal val="hidden"/>
                                      </p:to>
                                    </p:set>
                                  </p:childTnLst>
                                </p:cTn>
                              </p:par>
                            </p:childTnLst>
                          </p:cTn>
                        </p:par>
                        <p:par>
                          <p:cTn id="122" fill="hold">
                            <p:stCondLst>
                              <p:cond delay="6000"/>
                            </p:stCondLst>
                            <p:childTnLst>
                              <p:par>
                                <p:cTn id="123" presetID="0" presetClass="path" presetSubtype="0" accel="50000" decel="50000" fill="hold" nodeType="afterEffect">
                                  <p:stCondLst>
                                    <p:cond delay="1000"/>
                                  </p:stCondLst>
                                  <p:childTnLst>
                                    <p:animMotion origin="layout" path="M 0 0 L 0.3566 -0.16551 " pathEditMode="relative" ptsTypes="AA">
                                      <p:cBhvr>
                                        <p:cTn id="124" dur="2000" fill="hold"/>
                                        <p:tgtEl>
                                          <p:spTgt spid="76"/>
                                        </p:tgtEl>
                                        <p:attrNameLst>
                                          <p:attrName>ppt_x</p:attrName>
                                          <p:attrName>ppt_y</p:attrName>
                                        </p:attrNameLst>
                                      </p:cBhvr>
                                    </p:animMotion>
                                  </p:childTnLst>
                                </p:cTn>
                              </p:par>
                              <p:par>
                                <p:cTn id="125" presetID="0" presetClass="path" presetSubtype="0" accel="50000" decel="50000" fill="hold" nodeType="withEffect">
                                  <p:stCondLst>
                                    <p:cond delay="1000"/>
                                  </p:stCondLst>
                                  <p:childTnLst>
                                    <p:animMotion origin="layout" path="M 0 0 L 0.28507 -0.09121 " pathEditMode="relative" ptsTypes="AA">
                                      <p:cBhvr>
                                        <p:cTn id="126" dur="2000" fill="hold"/>
                                        <p:tgtEl>
                                          <p:spTgt spid="77"/>
                                        </p:tgtEl>
                                        <p:attrNameLst>
                                          <p:attrName>ppt_x</p:attrName>
                                          <p:attrName>ppt_y</p:attrName>
                                        </p:attrNameLst>
                                      </p:cBhvr>
                                    </p:animMotion>
                                  </p:childTnLst>
                                </p:cTn>
                              </p:par>
                              <p:par>
                                <p:cTn id="127" presetID="0" presetClass="path" presetSubtype="0" accel="50000" decel="50000" fill="hold" nodeType="withEffect">
                                  <p:stCondLst>
                                    <p:cond delay="1000"/>
                                  </p:stCondLst>
                                  <p:childTnLst>
                                    <p:animMotion origin="layout" path="M 0 0 L 0.40417 0.02662 " pathEditMode="relative" ptsTypes="AA">
                                      <p:cBhvr>
                                        <p:cTn id="128" dur="2000" fill="hold"/>
                                        <p:tgtEl>
                                          <p:spTgt spid="73"/>
                                        </p:tgtEl>
                                        <p:attrNameLst>
                                          <p:attrName>ppt_x</p:attrName>
                                          <p:attrName>ppt_y</p:attrName>
                                        </p:attrNameLst>
                                      </p:cBhvr>
                                    </p:animMotion>
                                  </p:childTnLst>
                                </p:cTn>
                              </p:par>
                              <p:par>
                                <p:cTn id="129" presetID="0" presetClass="path" presetSubtype="0" accel="50000" decel="50000" fill="hold" nodeType="withEffect">
                                  <p:stCondLst>
                                    <p:cond delay="1000"/>
                                  </p:stCondLst>
                                  <p:childTnLst>
                                    <p:animMotion origin="layout" path="M 0 0 L 0.28004 0.01458 " pathEditMode="relative" ptsTypes="AA">
                                      <p:cBhvr>
                                        <p:cTn id="130" dur="2000" fill="hold"/>
                                        <p:tgtEl>
                                          <p:spTgt spid="74"/>
                                        </p:tgtEl>
                                        <p:attrNameLst>
                                          <p:attrName>ppt_x</p:attrName>
                                          <p:attrName>ppt_y</p:attrName>
                                        </p:attrNameLst>
                                      </p:cBhvr>
                                    </p:animMotion>
                                  </p:childTnLst>
                                </p:cTn>
                              </p:par>
                              <p:par>
                                <p:cTn id="131" presetID="0" presetClass="path" presetSubtype="0" accel="50000" decel="50000" fill="hold" nodeType="withEffect">
                                  <p:stCondLst>
                                    <p:cond delay="1000"/>
                                  </p:stCondLst>
                                  <p:childTnLst>
                                    <p:animMotion origin="layout" path="M 0 0 L 0.38906 0.02662 " pathEditMode="relative" ptsTypes="AA">
                                      <p:cBhvr>
                                        <p:cTn id="132" dur="2000" fill="hold"/>
                                        <p:tgtEl>
                                          <p:spTgt spid="75"/>
                                        </p:tgtEl>
                                        <p:attrNameLst>
                                          <p:attrName>ppt_x</p:attrName>
                                          <p:attrName>ppt_y</p:attrName>
                                        </p:attrNameLst>
                                      </p:cBhvr>
                                    </p:animMotion>
                                  </p:childTnLst>
                                </p:cTn>
                              </p:par>
                              <p:par>
                                <p:cTn id="133" presetID="0" presetClass="path" presetSubtype="0" accel="50000" decel="50000" fill="hold" nodeType="withEffect">
                                  <p:stCondLst>
                                    <p:cond delay="1000"/>
                                  </p:stCondLst>
                                  <p:childTnLst>
                                    <p:animMotion origin="layout" path="M 1.66667E-6 2.59259E-6 L 0.09253 0.35972 " pathEditMode="relative" ptsTypes="AA">
                                      <p:cBhvr>
                                        <p:cTn id="134" dur="2000" fill="hold"/>
                                        <p:tgtEl>
                                          <p:spTgt spid="87"/>
                                        </p:tgtEl>
                                        <p:attrNameLst>
                                          <p:attrName>ppt_x</p:attrName>
                                          <p:attrName>ppt_y</p:attrName>
                                        </p:attrNameLst>
                                      </p:cBhvr>
                                    </p:animMotion>
                                  </p:childTnLst>
                                </p:cTn>
                              </p:par>
                              <p:par>
                                <p:cTn id="135" presetID="0" presetClass="path" presetSubtype="0" accel="50000" decel="50000" fill="hold" nodeType="withEffect">
                                  <p:stCondLst>
                                    <p:cond delay="1000"/>
                                  </p:stCondLst>
                                  <p:childTnLst>
                                    <p:animMotion origin="layout" path="M -3.61111E-6 2.59259E-6 L 0.1309 0.36296 " pathEditMode="relative" ptsTypes="AA">
                                      <p:cBhvr>
                                        <p:cTn id="136" dur="2000" fill="hold"/>
                                        <p:tgtEl>
                                          <p:spTgt spid="92"/>
                                        </p:tgtEl>
                                        <p:attrNameLst>
                                          <p:attrName>ppt_x</p:attrName>
                                          <p:attrName>ppt_y</p:attrName>
                                        </p:attrNameLst>
                                      </p:cBhvr>
                                    </p:animMotion>
                                  </p:childTnLst>
                                </p:cTn>
                              </p:par>
                              <p:par>
                                <p:cTn id="137" presetID="0" presetClass="path" presetSubtype="0" accel="50000" decel="50000" fill="hold" nodeType="withEffect">
                                  <p:stCondLst>
                                    <p:cond delay="1000"/>
                                  </p:stCondLst>
                                  <p:childTnLst>
                                    <p:animMotion origin="layout" path="M 2.77778E-6 1.85185E-6 L 0.19583 0.3074 " pathEditMode="relative" ptsTypes="AA">
                                      <p:cBhvr>
                                        <p:cTn id="138" dur="2000" fill="hold"/>
                                        <p:tgtEl>
                                          <p:spTgt spid="88"/>
                                        </p:tgtEl>
                                        <p:attrNameLst>
                                          <p:attrName>ppt_x</p:attrName>
                                          <p:attrName>ppt_y</p:attrName>
                                        </p:attrNameLst>
                                      </p:cBhvr>
                                    </p:animMotion>
                                  </p:childTnLst>
                                </p:cTn>
                              </p:par>
                              <p:par>
                                <p:cTn id="139" presetID="0" presetClass="path" presetSubtype="0" accel="50000" decel="50000" fill="hold" nodeType="withEffect">
                                  <p:stCondLst>
                                    <p:cond delay="1000"/>
                                  </p:stCondLst>
                                  <p:childTnLst>
                                    <p:animMotion origin="layout" path="M 2.22222E-6 1.85185E-6 L 0.27552 0.29838 " pathEditMode="relative" rAng="0" ptsTypes="AA">
                                      <p:cBhvr>
                                        <p:cTn id="140" dur="2000" fill="hold"/>
                                        <p:tgtEl>
                                          <p:spTgt spid="90"/>
                                        </p:tgtEl>
                                        <p:attrNameLst>
                                          <p:attrName>ppt_x</p:attrName>
                                          <p:attrName>ppt_y</p:attrName>
                                        </p:attrNameLst>
                                      </p:cBhvr>
                                      <p:rCtr x="13767" y="14907"/>
                                    </p:animMotion>
                                  </p:childTnLst>
                                </p:cTn>
                              </p:par>
                              <p:par>
                                <p:cTn id="141" presetID="0" presetClass="path" presetSubtype="0" accel="50000" decel="50000" fill="hold" nodeType="withEffect">
                                  <p:stCondLst>
                                    <p:cond delay="1000"/>
                                  </p:stCondLst>
                                  <p:childTnLst>
                                    <p:animMotion origin="layout" path="M 8.33333E-7 3.7037E-7 L 0.24253 0.35509 " pathEditMode="relative" ptsTypes="AA">
                                      <p:cBhvr>
                                        <p:cTn id="142" dur="2000" fill="hold"/>
                                        <p:tgtEl>
                                          <p:spTgt spid="89"/>
                                        </p:tgtEl>
                                        <p:attrNameLst>
                                          <p:attrName>ppt_x</p:attrName>
                                          <p:attrName>ppt_y</p:attrName>
                                        </p:attrNameLst>
                                      </p:cBhvr>
                                    </p:animMotion>
                                  </p:childTnLst>
                                </p:cTn>
                              </p:par>
                              <p:par>
                                <p:cTn id="143" presetID="0" presetClass="path" presetSubtype="0" accel="50000" decel="50000" fill="hold" nodeType="withEffect">
                                  <p:stCondLst>
                                    <p:cond delay="1000"/>
                                  </p:stCondLst>
                                  <p:childTnLst>
                                    <p:animMotion origin="layout" path="M -1.94444E-6 -1.11111E-6 L 0.18177 0.28287 " pathEditMode="relative" ptsTypes="AA">
                                      <p:cBhvr>
                                        <p:cTn id="144" dur="2000" fill="hold"/>
                                        <p:tgtEl>
                                          <p:spTgt spid="91"/>
                                        </p:tgtEl>
                                        <p:attrNameLst>
                                          <p:attrName>ppt_x</p:attrName>
                                          <p:attrName>ppt_y</p:attrName>
                                        </p:attrNameLst>
                                      </p:cBhvr>
                                    </p:animMotion>
                                  </p:childTnLst>
                                </p:cTn>
                              </p:par>
                            </p:childTnLst>
                          </p:cTn>
                        </p:par>
                        <p:par>
                          <p:cTn id="145" fill="hold">
                            <p:stCondLst>
                              <p:cond delay="9000"/>
                            </p:stCondLst>
                            <p:childTnLst>
                              <p:par>
                                <p:cTn id="146" presetID="10" presetClass="exit" presetSubtype="0" fill="hold" grpId="1" nodeType="afterEffect">
                                  <p:stCondLst>
                                    <p:cond delay="0"/>
                                  </p:stCondLst>
                                  <p:childTnLst>
                                    <p:animEffect transition="out" filter="fade">
                                      <p:cBhvr>
                                        <p:cTn id="147" dur="2000"/>
                                        <p:tgtEl>
                                          <p:spTgt spid="68"/>
                                        </p:tgtEl>
                                      </p:cBhvr>
                                    </p:animEffect>
                                    <p:set>
                                      <p:cBhvr>
                                        <p:cTn id="148" dur="1" fill="hold">
                                          <p:stCondLst>
                                            <p:cond delay="1999"/>
                                          </p:stCondLst>
                                        </p:cTn>
                                        <p:tgtEl>
                                          <p:spTgt spid="68"/>
                                        </p:tgtEl>
                                        <p:attrNameLst>
                                          <p:attrName>style.visibility</p:attrName>
                                        </p:attrNameLst>
                                      </p:cBhvr>
                                      <p:to>
                                        <p:strVal val="hidden"/>
                                      </p:to>
                                    </p:set>
                                  </p:childTnLst>
                                </p:cTn>
                              </p:par>
                              <p:par>
                                <p:cTn id="149" presetID="10" presetClass="exit" presetSubtype="0" fill="hold" grpId="1" nodeType="withEffect">
                                  <p:stCondLst>
                                    <p:cond delay="0"/>
                                  </p:stCondLst>
                                  <p:childTnLst>
                                    <p:animEffect transition="out" filter="fade">
                                      <p:cBhvr>
                                        <p:cTn id="150" dur="2000"/>
                                        <p:tgtEl>
                                          <p:spTgt spid="66"/>
                                        </p:tgtEl>
                                      </p:cBhvr>
                                    </p:animEffect>
                                    <p:set>
                                      <p:cBhvr>
                                        <p:cTn id="151" dur="1" fill="hold">
                                          <p:stCondLst>
                                            <p:cond delay="1999"/>
                                          </p:stCondLst>
                                        </p:cTn>
                                        <p:tgtEl>
                                          <p:spTgt spid="66"/>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2000"/>
                                        <p:tgtEl>
                                          <p:spTgt spid="43"/>
                                        </p:tgtEl>
                                      </p:cBhvr>
                                    </p:animEffect>
                                    <p:set>
                                      <p:cBhvr>
                                        <p:cTn id="154" dur="1" fill="hold">
                                          <p:stCondLst>
                                            <p:cond delay="1999"/>
                                          </p:stCondLst>
                                        </p:cTn>
                                        <p:tgtEl>
                                          <p:spTgt spid="43"/>
                                        </p:tgtEl>
                                        <p:attrNameLst>
                                          <p:attrName>style.visibility</p:attrName>
                                        </p:attrNameLst>
                                      </p:cBhvr>
                                      <p:to>
                                        <p:strVal val="hidden"/>
                                      </p:to>
                                    </p:set>
                                  </p:childTnLst>
                                </p:cTn>
                              </p:par>
                              <p:par>
                                <p:cTn id="155" presetID="10" presetClass="exit" presetSubtype="0" fill="hold" grpId="1" nodeType="withEffect">
                                  <p:stCondLst>
                                    <p:cond delay="0"/>
                                  </p:stCondLst>
                                  <p:childTnLst>
                                    <p:animEffect transition="out" filter="fade">
                                      <p:cBhvr>
                                        <p:cTn id="156" dur="2000"/>
                                        <p:tgtEl>
                                          <p:spTgt spid="41"/>
                                        </p:tgtEl>
                                      </p:cBhvr>
                                    </p:animEffect>
                                    <p:set>
                                      <p:cBhvr>
                                        <p:cTn id="157" dur="1" fill="hold">
                                          <p:stCondLst>
                                            <p:cond delay="1999"/>
                                          </p:stCondLst>
                                        </p:cTn>
                                        <p:tgtEl>
                                          <p:spTgt spid="41"/>
                                        </p:tgtEl>
                                        <p:attrNameLst>
                                          <p:attrName>style.visibility</p:attrName>
                                        </p:attrNameLst>
                                      </p:cBhvr>
                                      <p:to>
                                        <p:strVal val="hidden"/>
                                      </p:to>
                                    </p:set>
                                  </p:childTnLst>
                                </p:cTn>
                              </p:par>
                              <p:par>
                                <p:cTn id="158" presetID="10" presetClass="exit" presetSubtype="0" fill="hold" grpId="1" nodeType="withEffect">
                                  <p:stCondLst>
                                    <p:cond delay="0"/>
                                  </p:stCondLst>
                                  <p:childTnLst>
                                    <p:animEffect transition="out" filter="fade">
                                      <p:cBhvr>
                                        <p:cTn id="159" dur="2000"/>
                                        <p:tgtEl>
                                          <p:spTgt spid="42"/>
                                        </p:tgtEl>
                                      </p:cBhvr>
                                    </p:animEffect>
                                    <p:set>
                                      <p:cBhvr>
                                        <p:cTn id="160" dur="1" fill="hold">
                                          <p:stCondLst>
                                            <p:cond delay="1999"/>
                                          </p:stCondLst>
                                        </p:cTn>
                                        <p:tgtEl>
                                          <p:spTgt spid="42"/>
                                        </p:tgtEl>
                                        <p:attrNameLst>
                                          <p:attrName>style.visibility</p:attrName>
                                        </p:attrNameLst>
                                      </p:cBhvr>
                                      <p:to>
                                        <p:strVal val="hidden"/>
                                      </p:to>
                                    </p:set>
                                  </p:childTnLst>
                                </p:cTn>
                              </p:par>
                              <p:par>
                                <p:cTn id="161" presetID="3" presetClass="emph" presetSubtype="2" fill="hold" grpId="1" nodeType="withEffect">
                                  <p:stCondLst>
                                    <p:cond delay="0"/>
                                  </p:stCondLst>
                                  <p:childTnLst>
                                    <p:animClr clrSpc="rgb" dir="cw">
                                      <p:cBhvr override="childStyle">
                                        <p:cTn id="162" dur="2000" fill="hold"/>
                                        <p:tgtEl>
                                          <p:spTgt spid="69"/>
                                        </p:tgtEl>
                                        <p:attrNameLst>
                                          <p:attrName>style.color</p:attrName>
                                        </p:attrNameLst>
                                      </p:cBhvr>
                                      <p:to>
                                        <a:schemeClr val="tx1"/>
                                      </p:to>
                                    </p:animClr>
                                  </p:childTnLst>
                                </p:cTn>
                              </p:par>
                              <p:par>
                                <p:cTn id="163" presetID="3" presetClass="emph" presetSubtype="2" fill="hold" grpId="1" nodeType="withEffect">
                                  <p:stCondLst>
                                    <p:cond delay="0"/>
                                  </p:stCondLst>
                                  <p:childTnLst>
                                    <p:animClr clrSpc="rgb" dir="cw">
                                      <p:cBhvr override="childStyle">
                                        <p:cTn id="164" dur="2000" fill="hold"/>
                                        <p:tgtEl>
                                          <p:spTgt spid="70"/>
                                        </p:tgtEl>
                                        <p:attrNameLst>
                                          <p:attrName>style.color</p:attrName>
                                        </p:attrNameLst>
                                      </p:cBhvr>
                                      <p:to>
                                        <a:schemeClr val="tx1"/>
                                      </p:to>
                                    </p:animClr>
                                  </p:childTnLst>
                                </p:cTn>
                              </p:par>
                              <p:par>
                                <p:cTn id="165" presetID="6" presetClass="emph" presetSubtype="0" fill="hold" grpId="1" nodeType="withEffect">
                                  <p:stCondLst>
                                    <p:cond delay="0"/>
                                  </p:stCondLst>
                                  <p:childTnLst>
                                    <p:animScale>
                                      <p:cBhvr>
                                        <p:cTn id="166" dur="2000" fill="hold"/>
                                        <p:tgtEl>
                                          <p:spTgt spid="71"/>
                                        </p:tgtEl>
                                      </p:cBhvr>
                                      <p:by x="41600" y="41600"/>
                                    </p:animScale>
                                  </p:childTnLst>
                                </p:cTn>
                              </p:par>
                              <p:par>
                                <p:cTn id="167" presetID="7" presetClass="emph" presetSubtype="2" fill="hold" nodeType="withEffect">
                                  <p:stCondLst>
                                    <p:cond delay="0"/>
                                  </p:stCondLst>
                                  <p:childTnLst>
                                    <p:animClr clrSpc="rgb" dir="cw">
                                      <p:cBhvr>
                                        <p:cTn id="168" dur="2000" fill="hold"/>
                                        <p:tgtEl>
                                          <p:spTgt spid="71"/>
                                        </p:tgtEl>
                                        <p:attrNameLst>
                                          <p:attrName>stroke.color</p:attrName>
                                        </p:attrNameLst>
                                      </p:cBhvr>
                                      <p:to>
                                        <a:schemeClr val="tx1"/>
                                      </p:to>
                                    </p:animClr>
                                    <p:set>
                                      <p:cBhvr>
                                        <p:cTn id="169" dur="2000" fill="hold"/>
                                        <p:tgtEl>
                                          <p:spTgt spid="71"/>
                                        </p:tgtEl>
                                        <p:attrNameLst>
                                          <p:attrName>stroke.on</p:attrName>
                                        </p:attrNameLst>
                                      </p:cBhvr>
                                      <p:to>
                                        <p:strVal val="true"/>
                                      </p:to>
                                    </p:set>
                                  </p:childTnLst>
                                </p:cTn>
                              </p:par>
                              <p:par>
                                <p:cTn id="170" presetID="0" presetClass="path" presetSubtype="0" fill="hold" grpId="2" nodeType="withEffect">
                                  <p:stCondLst>
                                    <p:cond delay="0"/>
                                  </p:stCondLst>
                                  <p:childTnLst>
                                    <p:animMotion origin="layout" path="M 2.22222E-6 0.09977 L 2.22222E-6 -0.00023 " pathEditMode="relative" rAng="0" ptsTypes="AA">
                                      <p:cBhvr>
                                        <p:cTn id="171" dur="2000" fill="hold"/>
                                        <p:tgtEl>
                                          <p:spTgt spid="72">
                                            <p:txEl>
                                              <p:pRg st="0" end="0"/>
                                            </p:txEl>
                                          </p:spTgt>
                                        </p:tgtEl>
                                        <p:attrNameLst>
                                          <p:attrName>ppt_x</p:attrName>
                                          <p:attrName>ppt_y</p:attrName>
                                        </p:attrNameLst>
                                      </p:cBhvr>
                                      <p:rCtr x="0" y="-5000"/>
                                    </p:animMotion>
                                  </p:childTnLst>
                                </p:cTn>
                              </p:par>
                              <p:par>
                                <p:cTn id="172" presetID="6" presetClass="emph" presetSubtype="0" fill="hold" grpId="3" nodeType="withEffect">
                                  <p:stCondLst>
                                    <p:cond delay="0"/>
                                  </p:stCondLst>
                                  <p:childTnLst>
                                    <p:animScale>
                                      <p:cBhvr>
                                        <p:cTn id="173" dur="2000" fill="hold"/>
                                        <p:tgtEl>
                                          <p:spTgt spid="72">
                                            <p:txEl>
                                              <p:pRg st="0" end="0"/>
                                            </p:txEl>
                                          </p:spTgt>
                                        </p:tgtEl>
                                      </p:cBhvr>
                                      <p:by x="50000" y="50000"/>
                                    </p:animScale>
                                  </p:childTnLst>
                                </p:cTn>
                              </p:par>
                              <p:par>
                                <p:cTn id="174" presetID="3" presetClass="emph" presetSubtype="2" fill="hold" grpId="4" nodeType="withEffect">
                                  <p:stCondLst>
                                    <p:cond delay="0"/>
                                  </p:stCondLst>
                                  <p:childTnLst>
                                    <p:animClr clrSpc="rgb" dir="cw">
                                      <p:cBhvr override="childStyle">
                                        <p:cTn id="175" dur="2000" fill="hold"/>
                                        <p:tgtEl>
                                          <p:spTgt spid="72">
                                            <p:txEl>
                                              <p:pRg st="0" end="0"/>
                                            </p:txEl>
                                          </p:spTgt>
                                        </p:tgtEl>
                                        <p:attrNameLst>
                                          <p:attrName>style.color</p:attrName>
                                        </p:attrNameLst>
                                      </p:cBhvr>
                                      <p:to>
                                        <a:schemeClr val="tx1"/>
                                      </p:to>
                                    </p:animClr>
                                  </p:childTnLst>
                                </p:cTn>
                              </p:par>
                            </p:childTnLst>
                          </p:cTn>
                        </p:par>
                        <p:par>
                          <p:cTn id="176" fill="hold">
                            <p:stCondLst>
                              <p:cond delay="11000"/>
                            </p:stCondLst>
                            <p:childTnLst>
                              <p:par>
                                <p:cTn id="177" presetID="10" presetClass="entr" presetSubtype="0" fill="hold" grpId="0" nodeType="afterEffect">
                                  <p:stCondLst>
                                    <p:cond delay="0"/>
                                  </p:stCondLst>
                                  <p:childTnLst>
                                    <p:set>
                                      <p:cBhvr>
                                        <p:cTn id="178" dur="1" fill="hold">
                                          <p:stCondLst>
                                            <p:cond delay="0"/>
                                          </p:stCondLst>
                                        </p:cTn>
                                        <p:tgtEl>
                                          <p:spTgt spid="63"/>
                                        </p:tgtEl>
                                        <p:attrNameLst>
                                          <p:attrName>style.visibility</p:attrName>
                                        </p:attrNameLst>
                                      </p:cBhvr>
                                      <p:to>
                                        <p:strVal val="visible"/>
                                      </p:to>
                                    </p:set>
                                    <p:animEffect transition="in" filter="fade">
                                      <p:cBhvr>
                                        <p:cTn id="179" dur="500"/>
                                        <p:tgtEl>
                                          <p:spTgt spid="63"/>
                                        </p:tgtEl>
                                      </p:cBhvr>
                                    </p:animEffect>
                                  </p:childTnLst>
                                </p:cTn>
                              </p:par>
                              <p:par>
                                <p:cTn id="180" presetID="10" presetClass="entr" presetSubtype="0" fill="hold" nodeType="withEffect">
                                  <p:stCondLst>
                                    <p:cond delay="0"/>
                                  </p:stCondLst>
                                  <p:childTnLst>
                                    <p:set>
                                      <p:cBhvr>
                                        <p:cTn id="181" dur="1" fill="hold">
                                          <p:stCondLst>
                                            <p:cond delay="0"/>
                                          </p:stCondLst>
                                        </p:cTn>
                                        <p:tgtEl>
                                          <p:spTgt spid="39"/>
                                        </p:tgtEl>
                                        <p:attrNameLst>
                                          <p:attrName>style.visibility</p:attrName>
                                        </p:attrNameLst>
                                      </p:cBhvr>
                                      <p:to>
                                        <p:strVal val="visible"/>
                                      </p:to>
                                    </p:set>
                                    <p:animEffect transition="in" filter="fade">
                                      <p:cBhvr>
                                        <p:cTn id="182" dur="500"/>
                                        <p:tgtEl>
                                          <p:spTgt spid="39"/>
                                        </p:tgtEl>
                                      </p:cBhvr>
                                    </p:animEffect>
                                  </p:childTnLst>
                                </p:cTn>
                              </p:par>
                              <p:par>
                                <p:cTn id="183" presetID="10" presetClass="entr" presetSubtype="0" fill="hold" nodeType="withEffect">
                                  <p:stCondLst>
                                    <p:cond delay="0"/>
                                  </p:stCondLst>
                                  <p:childTnLst>
                                    <p:set>
                                      <p:cBhvr>
                                        <p:cTn id="184" dur="1" fill="hold">
                                          <p:stCondLst>
                                            <p:cond delay="0"/>
                                          </p:stCondLst>
                                        </p:cTn>
                                        <p:tgtEl>
                                          <p:spTgt spid="40"/>
                                        </p:tgtEl>
                                        <p:attrNameLst>
                                          <p:attrName>style.visibility</p:attrName>
                                        </p:attrNameLst>
                                      </p:cBhvr>
                                      <p:to>
                                        <p:strVal val="visible"/>
                                      </p:to>
                                    </p:set>
                                    <p:animEffect transition="in" filter="fade">
                                      <p:cBhvr>
                                        <p:cTn id="18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2" grpId="0" animBg="1"/>
      <p:bldP spid="42" grpId="1" animBg="1"/>
      <p:bldP spid="43" grpId="0" animBg="1"/>
      <p:bldP spid="43" grpId="1" animBg="1"/>
      <p:bldP spid="66" grpId="0" animBg="1"/>
      <p:bldP spid="66" grpId="1" animBg="1"/>
      <p:bldP spid="68" grpId="0" animBg="1"/>
      <p:bldP spid="68" grpId="1" animBg="1"/>
      <p:bldP spid="69" grpId="0"/>
      <p:bldP spid="69" grpId="1"/>
      <p:bldP spid="70" grpId="0"/>
      <p:bldP spid="70" grpId="1"/>
      <p:bldP spid="71" grpId="0" animBg="1"/>
      <p:bldP spid="71" grpId="1" animBg="1"/>
      <p:bldP spid="72" grpId="0" build="allAtOnce"/>
      <p:bldP spid="72" grpId="1" build="allAtOnce"/>
      <p:bldP spid="72" grpId="2" build="allAtOnce"/>
      <p:bldP spid="72" grpId="3" build="allAtOnce"/>
      <p:bldP spid="72" grpId="4" build="allAtOnce"/>
      <p:bldP spid="6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ounded Rectangle 38"/>
          <p:cNvSpPr/>
          <p:nvPr/>
        </p:nvSpPr>
        <p:spPr>
          <a:xfrm>
            <a:off x="5257800" y="5029199"/>
            <a:ext cx="3429000" cy="1371600"/>
          </a:xfrm>
          <a:prstGeom prst="roundRect">
            <a:avLst/>
          </a:prstGeom>
          <a:gradFill>
            <a:gsLst>
              <a:gs pos="0">
                <a:srgbClr val="FF0000">
                  <a:alpha val="50000"/>
                </a:srgbClr>
              </a:gs>
              <a:gs pos="50000">
                <a:schemeClr val="bg1"/>
              </a:gs>
            </a:gsLst>
            <a:lin ang="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ounded Rectangle 39"/>
          <p:cNvSpPr/>
          <p:nvPr/>
        </p:nvSpPr>
        <p:spPr bwMode="auto">
          <a:xfrm>
            <a:off x="5260904" y="460304"/>
            <a:ext cx="3429000" cy="2057400"/>
          </a:xfrm>
          <a:prstGeom prst="roundRect">
            <a:avLst/>
          </a:prstGeom>
          <a:gradFill>
            <a:gsLst>
              <a:gs pos="0">
                <a:srgbClr val="FF0000">
                  <a:alpha val="50000"/>
                </a:srgbClr>
              </a:gs>
              <a:gs pos="50000">
                <a:schemeClr val="bg1"/>
              </a:gs>
            </a:gsLst>
            <a:lin ang="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Rounded Rectangle 50"/>
          <p:cNvSpPr/>
          <p:nvPr/>
        </p:nvSpPr>
        <p:spPr bwMode="auto">
          <a:xfrm>
            <a:off x="5260904" y="2746304"/>
            <a:ext cx="3429000" cy="2057400"/>
          </a:xfrm>
          <a:prstGeom prst="roundRect">
            <a:avLst/>
          </a:prstGeom>
          <a:gradFill>
            <a:gsLst>
              <a:gs pos="0">
                <a:srgbClr val="FF0000">
                  <a:alpha val="50000"/>
                </a:srgbClr>
              </a:gs>
              <a:gs pos="50000">
                <a:schemeClr val="bg1"/>
              </a:gs>
            </a:gsLst>
            <a:lin ang="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Rounded Rectangle 51"/>
          <p:cNvSpPr/>
          <p:nvPr/>
        </p:nvSpPr>
        <p:spPr>
          <a:xfrm>
            <a:off x="5260904" y="5032303"/>
            <a:ext cx="3429000" cy="1371600"/>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Rounded Rectangle 52"/>
          <p:cNvSpPr/>
          <p:nvPr/>
        </p:nvSpPr>
        <p:spPr bwMode="auto">
          <a:xfrm>
            <a:off x="5257800" y="457200"/>
            <a:ext cx="3429000" cy="2057400"/>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 name="Rounded Rectangle 53"/>
          <p:cNvSpPr/>
          <p:nvPr/>
        </p:nvSpPr>
        <p:spPr bwMode="auto">
          <a:xfrm>
            <a:off x="5257800" y="2743200"/>
            <a:ext cx="3429000" cy="2057400"/>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 name="Rounded Rectangle 54"/>
          <p:cNvSpPr/>
          <p:nvPr/>
        </p:nvSpPr>
        <p:spPr bwMode="auto">
          <a:xfrm>
            <a:off x="455699" y="3546371"/>
            <a:ext cx="3429000" cy="2862072"/>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Rounded Rectangle 55"/>
          <p:cNvSpPr/>
          <p:nvPr/>
        </p:nvSpPr>
        <p:spPr bwMode="auto">
          <a:xfrm>
            <a:off x="457200" y="3547872"/>
            <a:ext cx="3429001" cy="2862072"/>
          </a:xfrm>
          <a:prstGeom prst="roundRect">
            <a:avLst/>
          </a:prstGeom>
          <a:gradFill>
            <a:gsLst>
              <a:gs pos="0">
                <a:srgbClr val="0070C0">
                  <a:alpha val="50000"/>
                </a:srgbClr>
              </a:gs>
              <a:gs pos="50000">
                <a:schemeClr val="bg1"/>
              </a:gs>
            </a:gsLst>
            <a:lin ang="1080000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Rounded Rectangle 56"/>
          <p:cNvSpPr/>
          <p:nvPr/>
        </p:nvSpPr>
        <p:spPr bwMode="auto">
          <a:xfrm>
            <a:off x="455698" y="455699"/>
            <a:ext cx="3429001" cy="2862072"/>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 name="Rounded Rectangle 57"/>
          <p:cNvSpPr/>
          <p:nvPr/>
        </p:nvSpPr>
        <p:spPr bwMode="auto">
          <a:xfrm>
            <a:off x="457199" y="457200"/>
            <a:ext cx="3429000" cy="2862072"/>
          </a:xfrm>
          <a:prstGeom prst="roundRect">
            <a:avLst/>
          </a:prstGeom>
          <a:gradFill>
            <a:gsLst>
              <a:gs pos="0">
                <a:srgbClr val="0070C0">
                  <a:alpha val="50000"/>
                </a:srgbClr>
              </a:gs>
              <a:gs pos="50000">
                <a:schemeClr val="bg1"/>
              </a:gs>
            </a:gsLst>
            <a:lin ang="1080000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 name="TextBox 5"/>
          <p:cNvSpPr txBox="1">
            <a:spLocks noChangeArrowheads="1"/>
          </p:cNvSpPr>
          <p:nvPr/>
        </p:nvSpPr>
        <p:spPr bwMode="auto">
          <a:xfrm>
            <a:off x="1720533" y="3271869"/>
            <a:ext cx="939621" cy="3088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2042" tIns="31021" rIns="62042" bIns="310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sz="1600" dirty="0">
                <a:latin typeface="Calibri" pitchFamily="34" charset="0"/>
              </a:rPr>
              <a:t>Reactants</a:t>
            </a:r>
          </a:p>
        </p:txBody>
      </p:sp>
      <p:sp>
        <p:nvSpPr>
          <p:cNvPr id="60" name="TextBox 6"/>
          <p:cNvSpPr txBox="1">
            <a:spLocks noChangeArrowheads="1"/>
          </p:cNvSpPr>
          <p:nvPr/>
        </p:nvSpPr>
        <p:spPr bwMode="auto">
          <a:xfrm>
            <a:off x="6446214" y="4793810"/>
            <a:ext cx="859343" cy="308869"/>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none" lIns="62042" tIns="31021" rIns="62042" bIns="310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sz="1600" dirty="0">
                <a:latin typeface="Calibri" pitchFamily="34" charset="0"/>
              </a:rPr>
              <a:t>Products</a:t>
            </a:r>
          </a:p>
        </p:txBody>
      </p:sp>
      <p:sp>
        <p:nvSpPr>
          <p:cNvPr id="61" name="AutoShape 2"/>
          <p:cNvSpPr>
            <a:spLocks noChangeArrowheads="1"/>
          </p:cNvSpPr>
          <p:nvPr/>
        </p:nvSpPr>
        <p:spPr bwMode="auto">
          <a:xfrm>
            <a:off x="3962499" y="2350322"/>
            <a:ext cx="1143000" cy="1691640"/>
          </a:xfrm>
          <a:prstGeom prst="rightArrow">
            <a:avLst>
              <a:gd name="adj1" fmla="val 65889"/>
              <a:gd name="adj2" fmla="val 38319"/>
            </a:avLst>
          </a:prstGeom>
          <a:solidFill>
            <a:schemeClr val="bg1"/>
          </a:solidFill>
          <a:ln w="76200">
            <a:solidFill>
              <a:schemeClr val="tx1"/>
            </a:solidFill>
            <a:round/>
            <a:headEnd/>
            <a:tailEnd/>
          </a:ln>
        </p:spPr>
        <p:txBody>
          <a:bodyPr lIns="62042" tIns="31021" rIns="62042" bIns="31021"/>
          <a:lstStyle/>
          <a:p>
            <a:endParaRPr lang="en-US">
              <a:solidFill>
                <a:srgbClr val="000000"/>
              </a:solidFill>
              <a:latin typeface="Calibri" pitchFamily="34" charset="0"/>
            </a:endParaRPr>
          </a:p>
        </p:txBody>
      </p:sp>
      <p:sp>
        <p:nvSpPr>
          <p:cNvPr id="62" name="TextBox 8"/>
          <p:cNvSpPr txBox="1">
            <a:spLocks noChangeArrowheads="1"/>
          </p:cNvSpPr>
          <p:nvPr/>
        </p:nvSpPr>
        <p:spPr bwMode="auto">
          <a:xfrm>
            <a:off x="4003417" y="3515468"/>
            <a:ext cx="832221" cy="1857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2042" tIns="31021" rIns="62042" bIns="310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sz="800" dirty="0">
                <a:latin typeface="Calibri" pitchFamily="34" charset="0"/>
              </a:rPr>
              <a:t>Chemical change</a:t>
            </a:r>
          </a:p>
        </p:txBody>
      </p:sp>
      <p:pic>
        <p:nvPicPr>
          <p:cNvPr id="63" name="Picture 3" descr="C:\Documents and Settings\Craig Douglas\My Documents\for JJ\Systems &amp; Scale\chemical change animations\water.pn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1" r="-2824"/>
          <a:stretch/>
        </p:blipFill>
        <p:spPr bwMode="auto">
          <a:xfrm>
            <a:off x="3500220" y="2735008"/>
            <a:ext cx="1268630" cy="576000"/>
          </a:xfrm>
          <a:prstGeom prst="rect">
            <a:avLst/>
          </a:prstGeom>
          <a:noFill/>
          <a:extLst>
            <a:ext uri="{909E8E84-426E-40dd-AFC4-6F175D3DCCD1}">
              <a14:hiddenFill xmlns:a14="http://schemas.microsoft.com/office/drawing/2010/main" xmlns="">
                <a:solidFill>
                  <a:srgbClr val="FFFFFF"/>
                </a:solidFill>
              </a14:hiddenFill>
            </a:ext>
          </a:extLst>
        </p:spPr>
      </p:pic>
      <p:pic>
        <p:nvPicPr>
          <p:cNvPr id="64" name="Picture 3" descr="C:\Documents and Settings\Craig Douglas\My Documents\for JJ\Systems &amp; Scale\chemical change animations\water.pn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1" r="-3219"/>
          <a:stretch/>
        </p:blipFill>
        <p:spPr bwMode="auto">
          <a:xfrm>
            <a:off x="3308052" y="3196142"/>
            <a:ext cx="1273522" cy="576000"/>
          </a:xfrm>
          <a:prstGeom prst="rect">
            <a:avLst/>
          </a:prstGeom>
          <a:noFill/>
          <a:extLst>
            <a:ext uri="{909E8E84-426E-40dd-AFC4-6F175D3DCCD1}">
              <a14:hiddenFill xmlns:a14="http://schemas.microsoft.com/office/drawing/2010/main" xmlns="">
                <a:solidFill>
                  <a:srgbClr val="FFFFFF"/>
                </a:solidFill>
              </a14:hiddenFill>
            </a:ext>
          </a:extLst>
        </p:spPr>
      </p:pic>
      <p:pic>
        <p:nvPicPr>
          <p:cNvPr id="65" name="Picture 3" descr="C:\Documents and Settings\Craig Douglas\My Documents\for JJ\Systems &amp; Scale\chemical change animations\water.pn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r="-2014"/>
          <a:stretch/>
        </p:blipFill>
        <p:spPr bwMode="auto">
          <a:xfrm>
            <a:off x="3275363" y="3683894"/>
            <a:ext cx="1258636" cy="576000"/>
          </a:xfrm>
          <a:prstGeom prst="rect">
            <a:avLst/>
          </a:prstGeom>
          <a:noFill/>
          <a:extLst>
            <a:ext uri="{909E8E84-426E-40dd-AFC4-6F175D3DCCD1}">
              <a14:hiddenFill xmlns:a14="http://schemas.microsoft.com/office/drawing/2010/main" xmlns="">
                <a:solidFill>
                  <a:srgbClr val="FFFFFF"/>
                </a:solidFill>
              </a14:hiddenFill>
            </a:ext>
          </a:extLst>
        </p:spPr>
      </p:pic>
      <p:pic>
        <p:nvPicPr>
          <p:cNvPr id="66" name="Picture 2" descr="C:\Documents and Settings\Craig Douglas\My Documents\for JJ\Systems &amp; Scale\chemical change animations\carbon dioxide.pn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r="-1812"/>
          <a:stretch/>
        </p:blipFill>
        <p:spPr bwMode="auto">
          <a:xfrm>
            <a:off x="3188723" y="1809880"/>
            <a:ext cx="1916776" cy="554667"/>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67" name="Picture 2" descr="C:\Documents and Settings\Craig Douglas\My Documents\for JJ\Systems &amp; Scale\chemical change animations\carbon dioxide.pn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r="-3930"/>
          <a:stretch/>
        </p:blipFill>
        <p:spPr bwMode="auto">
          <a:xfrm>
            <a:off x="3534377" y="2293079"/>
            <a:ext cx="1956618" cy="554667"/>
          </a:xfrm>
          <a:prstGeom prst="rect">
            <a:avLst/>
          </a:prstGeom>
          <a:noFill/>
          <a:extLst>
            <a:ext uri="{909E8E84-426E-40dd-AFC4-6F175D3DCCD1}">
              <a14:hiddenFill xmlns:a14="http://schemas.microsoft.com/office/drawing/2010/main" xmlns="">
                <a:solidFill>
                  <a:srgbClr val="FFFFFF"/>
                </a:solidFill>
              </a14:hiddenFill>
            </a:ext>
          </a:extLst>
        </p:spPr>
      </p:pic>
      <p:pic>
        <p:nvPicPr>
          <p:cNvPr id="68" name="Picture 24" descr="ethano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916937" y="1278940"/>
            <a:ext cx="2251075" cy="13737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9" name="Picture 25" descr="oxygen"/>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30352" y="4098272"/>
            <a:ext cx="556029" cy="10536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0" name="Picture 26" descr="oxygen"/>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349173" y="4527175"/>
            <a:ext cx="556029" cy="1053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5" name="Picture 27" descr="oxygen"/>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958571" y="4372742"/>
            <a:ext cx="556029" cy="10536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6" name="Title 1"/>
          <p:cNvSpPr>
            <a:spLocks noGrp="1"/>
          </p:cNvSpPr>
          <p:nvPr>
            <p:ph type="ctrTitle" idx="4294967295"/>
          </p:nvPr>
        </p:nvSpPr>
        <p:spPr>
          <a:xfrm>
            <a:off x="2954170" y="595313"/>
            <a:ext cx="2879725" cy="1095375"/>
          </a:xfrm>
          <a:gradFill>
            <a:gsLst>
              <a:gs pos="0">
                <a:srgbClr val="4C6D65">
                  <a:alpha val="75000"/>
                </a:srgbClr>
              </a:gs>
              <a:gs pos="100000">
                <a:schemeClr val="bg1">
                  <a:lumMod val="85000"/>
                </a:schemeClr>
              </a:gs>
            </a:gsLst>
            <a:lin ang="5400000" scaled="0"/>
          </a:gradFill>
          <a:ln>
            <a:solidFill>
              <a:srgbClr val="18453B"/>
            </a:solidFill>
          </a:ln>
        </p:spPr>
        <p:txBody>
          <a:bodyPr/>
          <a:lstStyle/>
          <a:p>
            <a:pPr eaLnBrk="1" hangingPunct="1"/>
            <a:r>
              <a:rPr lang="en-US" sz="2000" b="1" dirty="0">
                <a:latin typeface="Arial" charset="0"/>
                <a:cs typeface="Arial" charset="0"/>
              </a:rPr>
              <a:t>What happens </a:t>
            </a:r>
            <a:br>
              <a:rPr lang="en-US" sz="2000" b="1" dirty="0">
                <a:latin typeface="Arial" charset="0"/>
                <a:cs typeface="Arial" charset="0"/>
              </a:rPr>
            </a:br>
            <a:r>
              <a:rPr lang="en-US" sz="2000" b="1" dirty="0">
                <a:latin typeface="Arial" charset="0"/>
                <a:cs typeface="Arial" charset="0"/>
              </a:rPr>
              <a:t>to atoms and energy </a:t>
            </a:r>
            <a:br>
              <a:rPr lang="en-US" sz="2000" b="1" dirty="0">
                <a:latin typeface="Arial" charset="0"/>
                <a:cs typeface="Arial" charset="0"/>
              </a:rPr>
            </a:br>
            <a:r>
              <a:rPr lang="en-US" sz="2000" b="1" dirty="0">
                <a:latin typeface="Arial" charset="0"/>
                <a:cs typeface="Arial" charset="0"/>
              </a:rPr>
              <a:t>when ethanol burns?</a:t>
            </a:r>
          </a:p>
        </p:txBody>
      </p:sp>
      <p:sp>
        <p:nvSpPr>
          <p:cNvPr id="87" name="TextBox 10"/>
          <p:cNvSpPr txBox="1">
            <a:spLocks noChangeArrowheads="1"/>
          </p:cNvSpPr>
          <p:nvPr/>
        </p:nvSpPr>
        <p:spPr bwMode="auto">
          <a:xfrm>
            <a:off x="1720533" y="3023186"/>
            <a:ext cx="902334" cy="369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dirty="0">
                <a:latin typeface="Calibri" pitchFamily="34" charset="0"/>
              </a:rPr>
              <a:t>Ethanol</a:t>
            </a:r>
          </a:p>
        </p:txBody>
      </p:sp>
      <p:sp>
        <p:nvSpPr>
          <p:cNvPr id="88" name="TextBox 15"/>
          <p:cNvSpPr txBox="1">
            <a:spLocks noChangeArrowheads="1"/>
          </p:cNvSpPr>
          <p:nvPr/>
        </p:nvSpPr>
        <p:spPr bwMode="auto">
          <a:xfrm>
            <a:off x="1599195" y="6123028"/>
            <a:ext cx="886558" cy="369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dirty="0">
                <a:latin typeface="Calibri" pitchFamily="34" charset="0"/>
              </a:rPr>
              <a:t>Oxygen</a:t>
            </a:r>
          </a:p>
        </p:txBody>
      </p:sp>
      <p:sp>
        <p:nvSpPr>
          <p:cNvPr id="89" name="TextBox 23"/>
          <p:cNvSpPr txBox="1">
            <a:spLocks noChangeArrowheads="1"/>
          </p:cNvSpPr>
          <p:nvPr/>
        </p:nvSpPr>
        <p:spPr bwMode="auto">
          <a:xfrm>
            <a:off x="6488500" y="4530301"/>
            <a:ext cx="774773" cy="369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dirty="0">
                <a:latin typeface="Calibri" pitchFamily="34" charset="0"/>
              </a:rPr>
              <a:t>Water</a:t>
            </a:r>
          </a:p>
        </p:txBody>
      </p:sp>
      <p:sp>
        <p:nvSpPr>
          <p:cNvPr id="90" name="TextBox 26"/>
          <p:cNvSpPr txBox="1">
            <a:spLocks noChangeArrowheads="1"/>
          </p:cNvSpPr>
          <p:nvPr/>
        </p:nvSpPr>
        <p:spPr bwMode="auto">
          <a:xfrm>
            <a:off x="5776542" y="6124040"/>
            <a:ext cx="2198687"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dirty="0">
                <a:latin typeface="Calibri" pitchFamily="34" charset="0"/>
              </a:rPr>
              <a:t>Heat and light energy</a:t>
            </a:r>
          </a:p>
        </p:txBody>
      </p:sp>
      <p:sp>
        <p:nvSpPr>
          <p:cNvPr id="91" name="TextBox 18"/>
          <p:cNvSpPr txBox="1">
            <a:spLocks noChangeArrowheads="1"/>
          </p:cNvSpPr>
          <p:nvPr/>
        </p:nvSpPr>
        <p:spPr bwMode="auto">
          <a:xfrm>
            <a:off x="6065146" y="2232875"/>
            <a:ext cx="1621480" cy="340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a:latin typeface="Calibri" pitchFamily="34" charset="0"/>
              </a:rPr>
              <a:t>Carbon Dioxide</a:t>
            </a:r>
          </a:p>
        </p:txBody>
      </p:sp>
      <p:pic>
        <p:nvPicPr>
          <p:cNvPr id="92" name="Picture 51" descr="ethanol energy"/>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4581574" y="2664360"/>
            <a:ext cx="685800" cy="66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3" name="Picture 51" descr="ethanol energy"/>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148095" y="3043716"/>
            <a:ext cx="685800" cy="66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4" name="Picture 51" descr="ethanol energy"/>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4492738" y="3147913"/>
            <a:ext cx="685800" cy="66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5" name="Picture 51" descr="ethanol energy"/>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4711951" y="3515468"/>
            <a:ext cx="685800" cy="66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6" name="Picture 51" descr="ethanol energy"/>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4267350" y="3641694"/>
            <a:ext cx="685800" cy="66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7" name="Picture 51" descr="ethanol energy"/>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049580" y="2641301"/>
            <a:ext cx="685800" cy="66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 name="Title 1"/>
          <p:cNvSpPr txBox="1">
            <a:spLocks/>
          </p:cNvSpPr>
          <p:nvPr/>
        </p:nvSpPr>
        <p:spPr>
          <a:xfrm>
            <a:off x="3493008" y="5376672"/>
            <a:ext cx="2176272" cy="914400"/>
          </a:xfrm>
          <a:prstGeom prst="rect">
            <a:avLst/>
          </a:prstGeom>
          <a:gradFill>
            <a:gsLst>
              <a:gs pos="0">
                <a:srgbClr val="4C6D65">
                  <a:alpha val="75000"/>
                </a:srgbClr>
              </a:gs>
              <a:gs pos="100000">
                <a:schemeClr val="bg1">
                  <a:lumMod val="85000"/>
                </a:schemeClr>
              </a:gs>
            </a:gsLst>
            <a:lin ang="5400000" scaled="0"/>
          </a:gradFill>
          <a:ln>
            <a:solidFill>
              <a:srgbClr val="18453B"/>
            </a:solidFill>
          </a:ln>
        </p:spPr>
        <p:txBody>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sz="1800" dirty="0">
                <a:latin typeface="Arial" charset="0"/>
                <a:cs typeface="Arial" charset="0"/>
              </a:rPr>
              <a:t>Atoms last forever!  Energy lasts forever!</a:t>
            </a:r>
          </a:p>
        </p:txBody>
      </p:sp>
      <p:pic>
        <p:nvPicPr>
          <p:cNvPr id="43" name="Reactant energy type"/>
          <p:cNvPicPr>
            <a:picLocks noChangeAspect="1" noChangeArrowheads="1"/>
          </p:cNvPicPr>
          <p:nvPr/>
        </p:nvPicPr>
        <p:blipFill>
          <a:blip r:embed="rId9"/>
          <a:stretch>
            <a:fillRect/>
          </a:stretch>
        </p:blipFill>
        <p:spPr bwMode="auto">
          <a:xfrm>
            <a:off x="506339" y="2255476"/>
            <a:ext cx="946089" cy="950653"/>
          </a:xfrm>
          <a:prstGeom prst="rect">
            <a:avLst/>
          </a:prstGeom>
          <a:noFill/>
          <a:extLst>
            <a:ext uri="{909E8E84-426E-40dd-AFC4-6F175D3DCCD1}">
              <a14:hiddenFill xmlns:a14="http://schemas.microsoft.com/office/drawing/2010/main" xmlns="">
                <a:solidFill>
                  <a:srgbClr val="FFFFFF"/>
                </a:solidFill>
              </a14:hiddenFill>
            </a:ext>
          </a:extLst>
        </p:spPr>
      </p:pic>
      <p:pic>
        <p:nvPicPr>
          <p:cNvPr id="44" name="Product energy type"/>
          <p:cNvPicPr>
            <a:picLocks noChangeAspect="1" noChangeArrowheads="1"/>
          </p:cNvPicPr>
          <p:nvPr/>
        </p:nvPicPr>
        <p:blipFill>
          <a:blip r:embed="rId10"/>
          <a:stretch>
            <a:fillRect/>
          </a:stretch>
        </p:blipFill>
        <p:spPr bwMode="auto">
          <a:xfrm>
            <a:off x="8064670" y="5071993"/>
            <a:ext cx="606431" cy="609357"/>
          </a:xfrm>
          <a:prstGeom prst="rect">
            <a:avLst/>
          </a:prstGeom>
          <a:noFill/>
          <a:extLst>
            <a:ext uri="{909E8E84-426E-40dd-AFC4-6F175D3DCCD1}">
              <a14:hiddenFill xmlns:a14="http://schemas.microsoft.com/office/drawing/2010/main" xmlns="">
                <a:solidFill>
                  <a:srgbClr val="FFFFFF"/>
                </a:solidFill>
              </a14:hiddenFill>
            </a:ext>
          </a:extLst>
        </p:spPr>
      </p:pic>
      <p:pic>
        <p:nvPicPr>
          <p:cNvPr id="45" name="Product energy type"/>
          <p:cNvPicPr>
            <a:picLocks noChangeAspect="1" noChangeArrowheads="1"/>
          </p:cNvPicPr>
          <p:nvPr/>
        </p:nvPicPr>
        <p:blipFill>
          <a:blip r:embed="rId11"/>
          <a:stretch>
            <a:fillRect/>
          </a:stretch>
        </p:blipFill>
        <p:spPr bwMode="auto">
          <a:xfrm>
            <a:off x="8064671" y="5722536"/>
            <a:ext cx="606431" cy="60935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a:extLst>
              <a:ext uri="{FF2B5EF4-FFF2-40B4-BE49-F238E27FC236}">
                <a16:creationId xmlns:a16="http://schemas.microsoft.com/office/drawing/2014/main" id="{DD7CADD1-B0A4-4B26-A891-CE848296FF3C}"/>
              </a:ext>
            </a:extLst>
          </p:cNvPr>
          <p:cNvSpPr>
            <a:spLocks noGrp="1"/>
          </p:cNvSpPr>
          <p:nvPr>
            <p:ph type="sldNum" sz="quarter" idx="12"/>
          </p:nvPr>
        </p:nvSpPr>
        <p:spPr/>
        <p:txBody>
          <a:bodyPr/>
          <a:lstStyle/>
          <a:p>
            <a:fld id="{D3A1C050-F6FE-0E43-A9D0-F8EEADE3D1E4}" type="slidenum">
              <a:rPr lang="en-US" smtClean="0"/>
              <a:pPr/>
              <a:t>19</a:t>
            </a:fld>
            <a:endParaRPr lang="en-US"/>
          </a:p>
        </p:txBody>
      </p:sp>
    </p:spTree>
    <p:extLst>
      <p:ext uri="{BB962C8B-B14F-4D97-AF65-F5344CB8AC3E}">
        <p14:creationId xmlns:p14="http://schemas.microsoft.com/office/powerpoint/2010/main" val="293638529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07 0.00162 L 0.24879 0.08535 " pathEditMode="relative" rAng="0" ptsTypes="AA">
                                      <p:cBhvr>
                                        <p:cTn id="6" dur="2000" fill="hold"/>
                                        <p:tgtEl>
                                          <p:spTgt spid="68"/>
                                        </p:tgtEl>
                                        <p:attrNameLst>
                                          <p:attrName>ppt_x</p:attrName>
                                          <p:attrName>ppt_y</p:attrName>
                                        </p:attrNameLst>
                                      </p:cBhvr>
                                      <p:rCtr x="12396" y="4187"/>
                                    </p:animMotion>
                                  </p:childTnLst>
                                </p:cTn>
                              </p:par>
                              <p:par>
                                <p:cTn id="7" presetID="42" presetClass="path" presetSubtype="0" accel="50000" decel="50000" fill="hold" nodeType="withEffect">
                                  <p:stCondLst>
                                    <p:cond delay="0"/>
                                  </p:stCondLst>
                                  <p:childTnLst>
                                    <p:animMotion origin="layout" path="M -1.38889E-6 4.44444E-6 L 0.3033 -0.19237 " pathEditMode="relative" rAng="0" ptsTypes="AA">
                                      <p:cBhvr>
                                        <p:cTn id="8" dur="2000" fill="hold"/>
                                        <p:tgtEl>
                                          <p:spTgt spid="70"/>
                                        </p:tgtEl>
                                        <p:attrNameLst>
                                          <p:attrName>ppt_x</p:attrName>
                                          <p:attrName>ppt_y</p:attrName>
                                        </p:attrNameLst>
                                      </p:cBhvr>
                                      <p:rCtr x="15156" y="-9630"/>
                                    </p:animMotion>
                                  </p:childTnLst>
                                </p:cTn>
                              </p:par>
                              <p:par>
                                <p:cTn id="9" presetID="42" presetClass="path" presetSubtype="0" accel="50000" decel="50000" fill="hold" nodeType="withEffect">
                                  <p:stCondLst>
                                    <p:cond delay="0"/>
                                  </p:stCondLst>
                                  <p:childTnLst>
                                    <p:animMotion origin="layout" path="M 1.94444E-6 -1.85185E-6 L 0.33871 -0.16134 " pathEditMode="relative" rAng="0" ptsTypes="AA">
                                      <p:cBhvr>
                                        <p:cTn id="10" dur="2000" fill="hold"/>
                                        <p:tgtEl>
                                          <p:spTgt spid="85"/>
                                        </p:tgtEl>
                                        <p:attrNameLst>
                                          <p:attrName>ppt_x</p:attrName>
                                          <p:attrName>ppt_y</p:attrName>
                                        </p:attrNameLst>
                                      </p:cBhvr>
                                      <p:rCtr x="16927" y="-8079"/>
                                    </p:animMotion>
                                  </p:childTnLst>
                                </p:cTn>
                              </p:par>
                              <p:par>
                                <p:cTn id="11" presetID="0" presetClass="path" presetSubtype="0" accel="50000" decel="50000" fill="hold" nodeType="withEffect">
                                  <p:stCondLst>
                                    <p:cond delay="0"/>
                                  </p:stCondLst>
                                  <p:childTnLst>
                                    <p:animMotion origin="layout" path="M 0 0 L 0.30591 -0.12662 " pathEditMode="relative" ptsTypes="AA">
                                      <p:cBhvr>
                                        <p:cTn id="12" dur="2000" fill="hold"/>
                                        <p:tgtEl>
                                          <p:spTgt spid="69"/>
                                        </p:tgtEl>
                                        <p:attrNameLst>
                                          <p:attrName>ppt_x</p:attrName>
                                          <p:attrName>ppt_y</p:attrName>
                                        </p:attrNameLst>
                                      </p:cBhvr>
                                    </p:animMotion>
                                  </p:childTnLst>
                                </p:cTn>
                              </p:par>
                              <p:par>
                                <p:cTn id="13" presetID="10" presetClass="entr" presetSubtype="0"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2000"/>
                                        <p:tgtEl>
                                          <p:spTgt spid="5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2000"/>
                                        <p:tgtEl>
                                          <p:spTgt spid="5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2000"/>
                                        <p:tgtEl>
                                          <p:spTgt spid="5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2000"/>
                                        <p:tgtEl>
                                          <p:spTgt spid="3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2000"/>
                                        <p:tgtEl>
                                          <p:spTgt spid="40"/>
                                        </p:tgtEl>
                                      </p:cBhvr>
                                    </p:animEffect>
                                  </p:childTnLst>
                                </p:cTn>
                              </p:par>
                              <p:par>
                                <p:cTn id="28" presetID="6" presetClass="emph" presetSubtype="0" fill="hold" grpId="0" nodeType="withEffect">
                                  <p:stCondLst>
                                    <p:cond delay="0"/>
                                  </p:stCondLst>
                                  <p:childTnLst>
                                    <p:animScale>
                                      <p:cBhvr>
                                        <p:cTn id="29" dur="2000" fill="hold"/>
                                        <p:tgtEl>
                                          <p:spTgt spid="61"/>
                                        </p:tgtEl>
                                      </p:cBhvr>
                                      <p:by x="240000" y="240000"/>
                                    </p:animScale>
                                  </p:childTnLst>
                                </p:cTn>
                              </p:par>
                              <p:par>
                                <p:cTn id="30" presetID="7" presetClass="emph" presetSubtype="2" fill="hold" nodeType="withEffect">
                                  <p:stCondLst>
                                    <p:cond delay="0"/>
                                  </p:stCondLst>
                                  <p:childTnLst>
                                    <p:animClr clrSpc="rgb" dir="cw">
                                      <p:cBhvr>
                                        <p:cTn id="31" dur="2000" fill="hold"/>
                                        <p:tgtEl>
                                          <p:spTgt spid="61"/>
                                        </p:tgtEl>
                                        <p:attrNameLst>
                                          <p:attrName>stroke.color</p:attrName>
                                        </p:attrNameLst>
                                      </p:cBhvr>
                                      <p:to>
                                        <a:srgbClr val="00FF00"/>
                                      </p:to>
                                    </p:animClr>
                                    <p:set>
                                      <p:cBhvr>
                                        <p:cTn id="32" dur="2000" fill="hold"/>
                                        <p:tgtEl>
                                          <p:spTgt spid="61"/>
                                        </p:tgtEl>
                                        <p:attrNameLst>
                                          <p:attrName>stroke.on</p:attrName>
                                        </p:attrNameLst>
                                      </p:cBhvr>
                                      <p:to>
                                        <p:strVal val="true"/>
                                      </p:to>
                                    </p:set>
                                  </p:childTnLst>
                                </p:cTn>
                              </p:par>
                              <p:par>
                                <p:cTn id="33" presetID="3" presetClass="emph" presetSubtype="2" fill="hold" grpId="0" nodeType="withEffect">
                                  <p:stCondLst>
                                    <p:cond delay="0"/>
                                  </p:stCondLst>
                                  <p:childTnLst>
                                    <p:animClr clrSpc="rgb" dir="cw">
                                      <p:cBhvr override="childStyle">
                                        <p:cTn id="34" dur="2000" fill="hold"/>
                                        <p:tgtEl>
                                          <p:spTgt spid="59"/>
                                        </p:tgtEl>
                                        <p:attrNameLst>
                                          <p:attrName>style.color</p:attrName>
                                        </p:attrNameLst>
                                      </p:cBhvr>
                                      <p:to>
                                        <a:srgbClr val="0070C0"/>
                                      </p:to>
                                    </p:animClr>
                                  </p:childTnLst>
                                </p:cTn>
                              </p:par>
                              <p:par>
                                <p:cTn id="35" presetID="3" presetClass="emph" presetSubtype="2" fill="hold" grpId="0" nodeType="withEffect">
                                  <p:stCondLst>
                                    <p:cond delay="0"/>
                                  </p:stCondLst>
                                  <p:childTnLst>
                                    <p:animClr clrSpc="rgb" dir="cw">
                                      <p:cBhvr override="childStyle">
                                        <p:cTn id="36" dur="2000" fill="hold"/>
                                        <p:tgtEl>
                                          <p:spTgt spid="60"/>
                                        </p:tgtEl>
                                        <p:attrNameLst>
                                          <p:attrName>style.color</p:attrName>
                                        </p:attrNameLst>
                                      </p:cBhvr>
                                      <p:to>
                                        <a:srgbClr val="FF0000"/>
                                      </p:to>
                                    </p:animClr>
                                  </p:childTnLst>
                                </p:cTn>
                              </p:par>
                              <p:par>
                                <p:cTn id="37" presetID="6" presetClass="emph" presetSubtype="0" fill="hold" nodeType="withEffect">
                                  <p:stCondLst>
                                    <p:cond delay="0"/>
                                  </p:stCondLst>
                                  <p:childTnLst>
                                    <p:animScale>
                                      <p:cBhvr>
                                        <p:cTn id="38" dur="2000" fill="hold"/>
                                        <p:tgtEl>
                                          <p:spTgt spid="62">
                                            <p:txEl>
                                              <p:pRg st="0" end="0"/>
                                            </p:txEl>
                                          </p:spTgt>
                                        </p:tgtEl>
                                      </p:cBhvr>
                                      <p:by x="200000" y="200000"/>
                                    </p:animScale>
                                  </p:childTnLst>
                                </p:cTn>
                              </p:par>
                              <p:par>
                                <p:cTn id="39" presetID="0" presetClass="path" presetSubtype="0" fill="hold" grpId="0" nodeType="withEffect">
                                  <p:stCondLst>
                                    <p:cond delay="0"/>
                                  </p:stCondLst>
                                  <p:childTnLst>
                                    <p:animMotion origin="layout" path="M 2.22222E-6 4.07407E-6 L 2.22222E-6 0.09976 " pathEditMode="relative" rAng="0" ptsTypes="AA">
                                      <p:cBhvr>
                                        <p:cTn id="40" dur="2000" fill="hold"/>
                                        <p:tgtEl>
                                          <p:spTgt spid="62">
                                            <p:txEl>
                                              <p:pRg st="0" end="0"/>
                                            </p:txEl>
                                          </p:spTgt>
                                        </p:tgtEl>
                                        <p:attrNameLst>
                                          <p:attrName>ppt_x</p:attrName>
                                          <p:attrName>ppt_y</p:attrName>
                                        </p:attrNameLst>
                                      </p:cBhvr>
                                      <p:rCtr x="0" y="4977"/>
                                    </p:animMotion>
                                  </p:childTnLst>
                                </p:cTn>
                              </p:par>
                              <p:par>
                                <p:cTn id="41" presetID="3" presetClass="emph" presetSubtype="2" fill="hold" grpId="1" nodeType="withEffect">
                                  <p:stCondLst>
                                    <p:cond delay="0"/>
                                  </p:stCondLst>
                                  <p:childTnLst>
                                    <p:animClr clrSpc="rgb" dir="cw">
                                      <p:cBhvr override="childStyle">
                                        <p:cTn id="42" dur="2000" fill="hold"/>
                                        <p:tgtEl>
                                          <p:spTgt spid="62">
                                            <p:txEl>
                                              <p:pRg st="0" end="0"/>
                                            </p:txEl>
                                          </p:spTgt>
                                        </p:tgtEl>
                                        <p:attrNameLst>
                                          <p:attrName>style.color</p:attrName>
                                        </p:attrNameLst>
                                      </p:cBhvr>
                                      <p:to>
                                        <a:srgbClr val="00FF00"/>
                                      </p:to>
                                    </p:animClr>
                                  </p:childTnLst>
                                </p:cTn>
                              </p:par>
                            </p:childTnLst>
                          </p:cTn>
                        </p:par>
                        <p:par>
                          <p:cTn id="43" fill="hold">
                            <p:stCondLst>
                              <p:cond delay="2000"/>
                            </p:stCondLst>
                            <p:childTnLst>
                              <p:par>
                                <p:cTn id="44" presetID="10" presetClass="exit" presetSubtype="0" fill="hold" nodeType="afterEffect">
                                  <p:stCondLst>
                                    <p:cond delay="1000"/>
                                  </p:stCondLst>
                                  <p:childTnLst>
                                    <p:animEffect transition="out" filter="fade">
                                      <p:cBhvr>
                                        <p:cTn id="45" dur="1000"/>
                                        <p:tgtEl>
                                          <p:spTgt spid="68"/>
                                        </p:tgtEl>
                                      </p:cBhvr>
                                    </p:animEffect>
                                    <p:set>
                                      <p:cBhvr>
                                        <p:cTn id="46" dur="1" fill="hold">
                                          <p:stCondLst>
                                            <p:cond delay="999"/>
                                          </p:stCondLst>
                                        </p:cTn>
                                        <p:tgtEl>
                                          <p:spTgt spid="68"/>
                                        </p:tgtEl>
                                        <p:attrNameLst>
                                          <p:attrName>style.visibility</p:attrName>
                                        </p:attrNameLst>
                                      </p:cBhvr>
                                      <p:to>
                                        <p:strVal val="hidden"/>
                                      </p:to>
                                    </p:set>
                                  </p:childTnLst>
                                </p:cTn>
                              </p:par>
                              <p:par>
                                <p:cTn id="47" presetID="10" presetClass="exit" presetSubtype="0" fill="hold" nodeType="withEffect">
                                  <p:stCondLst>
                                    <p:cond delay="1000"/>
                                  </p:stCondLst>
                                  <p:childTnLst>
                                    <p:animEffect transition="out" filter="fade">
                                      <p:cBhvr>
                                        <p:cTn id="48" dur="1000"/>
                                        <p:tgtEl>
                                          <p:spTgt spid="70"/>
                                        </p:tgtEl>
                                      </p:cBhvr>
                                    </p:animEffect>
                                    <p:set>
                                      <p:cBhvr>
                                        <p:cTn id="49" dur="1" fill="hold">
                                          <p:stCondLst>
                                            <p:cond delay="999"/>
                                          </p:stCondLst>
                                        </p:cTn>
                                        <p:tgtEl>
                                          <p:spTgt spid="70"/>
                                        </p:tgtEl>
                                        <p:attrNameLst>
                                          <p:attrName>style.visibility</p:attrName>
                                        </p:attrNameLst>
                                      </p:cBhvr>
                                      <p:to>
                                        <p:strVal val="hidden"/>
                                      </p:to>
                                    </p:set>
                                  </p:childTnLst>
                                </p:cTn>
                              </p:par>
                              <p:par>
                                <p:cTn id="50" presetID="10" presetClass="exit" presetSubtype="0" fill="hold" nodeType="withEffect">
                                  <p:stCondLst>
                                    <p:cond delay="1000"/>
                                  </p:stCondLst>
                                  <p:childTnLst>
                                    <p:animEffect transition="out" filter="fade">
                                      <p:cBhvr>
                                        <p:cTn id="51" dur="1000"/>
                                        <p:tgtEl>
                                          <p:spTgt spid="85"/>
                                        </p:tgtEl>
                                      </p:cBhvr>
                                    </p:animEffect>
                                    <p:set>
                                      <p:cBhvr>
                                        <p:cTn id="52" dur="1" fill="hold">
                                          <p:stCondLst>
                                            <p:cond delay="999"/>
                                          </p:stCondLst>
                                        </p:cTn>
                                        <p:tgtEl>
                                          <p:spTgt spid="85"/>
                                        </p:tgtEl>
                                        <p:attrNameLst>
                                          <p:attrName>style.visibility</p:attrName>
                                        </p:attrNameLst>
                                      </p:cBhvr>
                                      <p:to>
                                        <p:strVal val="hidden"/>
                                      </p:to>
                                    </p:set>
                                  </p:childTnLst>
                                </p:cTn>
                              </p:par>
                              <p:par>
                                <p:cTn id="53" presetID="10" presetClass="exit" presetSubtype="0" fill="hold" nodeType="withEffect">
                                  <p:stCondLst>
                                    <p:cond delay="1000"/>
                                  </p:stCondLst>
                                  <p:childTnLst>
                                    <p:animEffect transition="out" filter="fade">
                                      <p:cBhvr>
                                        <p:cTn id="54" dur="1000"/>
                                        <p:tgtEl>
                                          <p:spTgt spid="69"/>
                                        </p:tgtEl>
                                      </p:cBhvr>
                                    </p:animEffect>
                                    <p:set>
                                      <p:cBhvr>
                                        <p:cTn id="55" dur="1" fill="hold">
                                          <p:stCondLst>
                                            <p:cond delay="999"/>
                                          </p:stCondLst>
                                        </p:cTn>
                                        <p:tgtEl>
                                          <p:spTgt spid="69"/>
                                        </p:tgtEl>
                                        <p:attrNameLst>
                                          <p:attrName>style.visibility</p:attrName>
                                        </p:attrNameLst>
                                      </p:cBhvr>
                                      <p:to>
                                        <p:strVal val="hidden"/>
                                      </p:to>
                                    </p:set>
                                  </p:childTnLst>
                                </p:cTn>
                              </p:par>
                              <p:par>
                                <p:cTn id="56" presetID="10" presetClass="entr" presetSubtype="0" fill="hold" nodeType="withEffect">
                                  <p:stCondLst>
                                    <p:cond delay="2000"/>
                                  </p:stCondLst>
                                  <p:childTnLst>
                                    <p:set>
                                      <p:cBhvr>
                                        <p:cTn id="57" dur="1" fill="hold">
                                          <p:stCondLst>
                                            <p:cond delay="0"/>
                                          </p:stCondLst>
                                        </p:cTn>
                                        <p:tgtEl>
                                          <p:spTgt spid="65"/>
                                        </p:tgtEl>
                                        <p:attrNameLst>
                                          <p:attrName>style.visibility</p:attrName>
                                        </p:attrNameLst>
                                      </p:cBhvr>
                                      <p:to>
                                        <p:strVal val="visible"/>
                                      </p:to>
                                    </p:set>
                                    <p:animEffect transition="in" filter="fade">
                                      <p:cBhvr>
                                        <p:cTn id="58" dur="1000"/>
                                        <p:tgtEl>
                                          <p:spTgt spid="65"/>
                                        </p:tgtEl>
                                      </p:cBhvr>
                                    </p:animEffect>
                                  </p:childTnLst>
                                </p:cTn>
                              </p:par>
                              <p:par>
                                <p:cTn id="59" presetID="10" presetClass="entr" presetSubtype="0" fill="hold" nodeType="withEffect">
                                  <p:stCondLst>
                                    <p:cond delay="2000"/>
                                  </p:stCondLst>
                                  <p:childTnLst>
                                    <p:set>
                                      <p:cBhvr>
                                        <p:cTn id="60" dur="1" fill="hold">
                                          <p:stCondLst>
                                            <p:cond delay="0"/>
                                          </p:stCondLst>
                                        </p:cTn>
                                        <p:tgtEl>
                                          <p:spTgt spid="64"/>
                                        </p:tgtEl>
                                        <p:attrNameLst>
                                          <p:attrName>style.visibility</p:attrName>
                                        </p:attrNameLst>
                                      </p:cBhvr>
                                      <p:to>
                                        <p:strVal val="visible"/>
                                      </p:to>
                                    </p:set>
                                    <p:animEffect transition="in" filter="fade">
                                      <p:cBhvr>
                                        <p:cTn id="61" dur="1000"/>
                                        <p:tgtEl>
                                          <p:spTgt spid="64"/>
                                        </p:tgtEl>
                                      </p:cBhvr>
                                    </p:animEffect>
                                  </p:childTnLst>
                                </p:cTn>
                              </p:par>
                              <p:par>
                                <p:cTn id="62" presetID="10" presetClass="entr" presetSubtype="0" fill="hold" nodeType="withEffect">
                                  <p:stCondLst>
                                    <p:cond delay="2000"/>
                                  </p:stCondLst>
                                  <p:childTnLst>
                                    <p:set>
                                      <p:cBhvr>
                                        <p:cTn id="63" dur="1" fill="hold">
                                          <p:stCondLst>
                                            <p:cond delay="0"/>
                                          </p:stCondLst>
                                        </p:cTn>
                                        <p:tgtEl>
                                          <p:spTgt spid="63"/>
                                        </p:tgtEl>
                                        <p:attrNameLst>
                                          <p:attrName>style.visibility</p:attrName>
                                        </p:attrNameLst>
                                      </p:cBhvr>
                                      <p:to>
                                        <p:strVal val="visible"/>
                                      </p:to>
                                    </p:set>
                                    <p:animEffect transition="in" filter="fade">
                                      <p:cBhvr>
                                        <p:cTn id="64" dur="1000"/>
                                        <p:tgtEl>
                                          <p:spTgt spid="63"/>
                                        </p:tgtEl>
                                      </p:cBhvr>
                                    </p:animEffect>
                                  </p:childTnLst>
                                </p:cTn>
                              </p:par>
                              <p:par>
                                <p:cTn id="65" presetID="10" presetClass="entr" presetSubtype="0" fill="hold" nodeType="withEffect">
                                  <p:stCondLst>
                                    <p:cond delay="2000"/>
                                  </p:stCondLst>
                                  <p:childTnLst>
                                    <p:set>
                                      <p:cBhvr>
                                        <p:cTn id="66" dur="1" fill="hold">
                                          <p:stCondLst>
                                            <p:cond delay="0"/>
                                          </p:stCondLst>
                                        </p:cTn>
                                        <p:tgtEl>
                                          <p:spTgt spid="67"/>
                                        </p:tgtEl>
                                        <p:attrNameLst>
                                          <p:attrName>style.visibility</p:attrName>
                                        </p:attrNameLst>
                                      </p:cBhvr>
                                      <p:to>
                                        <p:strVal val="visible"/>
                                      </p:to>
                                    </p:set>
                                    <p:animEffect transition="in" filter="fade">
                                      <p:cBhvr>
                                        <p:cTn id="67" dur="1000"/>
                                        <p:tgtEl>
                                          <p:spTgt spid="67"/>
                                        </p:tgtEl>
                                      </p:cBhvr>
                                    </p:animEffect>
                                  </p:childTnLst>
                                </p:cTn>
                              </p:par>
                              <p:par>
                                <p:cTn id="68" presetID="10" presetClass="entr" presetSubtype="0" fill="hold" nodeType="withEffect">
                                  <p:stCondLst>
                                    <p:cond delay="2000"/>
                                  </p:stCondLst>
                                  <p:childTnLst>
                                    <p:set>
                                      <p:cBhvr>
                                        <p:cTn id="69" dur="1" fill="hold">
                                          <p:stCondLst>
                                            <p:cond delay="0"/>
                                          </p:stCondLst>
                                        </p:cTn>
                                        <p:tgtEl>
                                          <p:spTgt spid="66"/>
                                        </p:tgtEl>
                                        <p:attrNameLst>
                                          <p:attrName>style.visibility</p:attrName>
                                        </p:attrNameLst>
                                      </p:cBhvr>
                                      <p:to>
                                        <p:strVal val="visible"/>
                                      </p:to>
                                    </p:set>
                                    <p:animEffect transition="in" filter="fade">
                                      <p:cBhvr>
                                        <p:cTn id="70" dur="1000"/>
                                        <p:tgtEl>
                                          <p:spTgt spid="66"/>
                                        </p:tgtEl>
                                      </p:cBhvr>
                                    </p:animEffect>
                                  </p:childTnLst>
                                </p:cTn>
                              </p:par>
                              <p:par>
                                <p:cTn id="71" presetID="10" presetClass="entr" presetSubtype="0" fill="hold" nodeType="withEffect">
                                  <p:stCondLst>
                                    <p:cond delay="2000"/>
                                  </p:stCondLst>
                                  <p:childTnLst>
                                    <p:set>
                                      <p:cBhvr>
                                        <p:cTn id="72" dur="1" fill="hold">
                                          <p:stCondLst>
                                            <p:cond delay="0"/>
                                          </p:stCondLst>
                                        </p:cTn>
                                        <p:tgtEl>
                                          <p:spTgt spid="92"/>
                                        </p:tgtEl>
                                        <p:attrNameLst>
                                          <p:attrName>style.visibility</p:attrName>
                                        </p:attrNameLst>
                                      </p:cBhvr>
                                      <p:to>
                                        <p:strVal val="visible"/>
                                      </p:to>
                                    </p:set>
                                    <p:animEffect transition="in" filter="fade">
                                      <p:cBhvr>
                                        <p:cTn id="73" dur="1000"/>
                                        <p:tgtEl>
                                          <p:spTgt spid="92"/>
                                        </p:tgtEl>
                                      </p:cBhvr>
                                    </p:animEffect>
                                  </p:childTnLst>
                                </p:cTn>
                              </p:par>
                              <p:par>
                                <p:cTn id="74" presetID="10" presetClass="entr" presetSubtype="0" fill="hold" nodeType="withEffect">
                                  <p:stCondLst>
                                    <p:cond delay="2000"/>
                                  </p:stCondLst>
                                  <p:childTnLst>
                                    <p:set>
                                      <p:cBhvr>
                                        <p:cTn id="75" dur="1" fill="hold">
                                          <p:stCondLst>
                                            <p:cond delay="0"/>
                                          </p:stCondLst>
                                        </p:cTn>
                                        <p:tgtEl>
                                          <p:spTgt spid="97"/>
                                        </p:tgtEl>
                                        <p:attrNameLst>
                                          <p:attrName>style.visibility</p:attrName>
                                        </p:attrNameLst>
                                      </p:cBhvr>
                                      <p:to>
                                        <p:strVal val="visible"/>
                                      </p:to>
                                    </p:set>
                                    <p:animEffect transition="in" filter="fade">
                                      <p:cBhvr>
                                        <p:cTn id="76" dur="1000"/>
                                        <p:tgtEl>
                                          <p:spTgt spid="97"/>
                                        </p:tgtEl>
                                      </p:cBhvr>
                                    </p:animEffect>
                                  </p:childTnLst>
                                </p:cTn>
                              </p:par>
                              <p:par>
                                <p:cTn id="77" presetID="10" presetClass="entr" presetSubtype="0" fill="hold" nodeType="withEffect">
                                  <p:stCondLst>
                                    <p:cond delay="2000"/>
                                  </p:stCondLst>
                                  <p:childTnLst>
                                    <p:set>
                                      <p:cBhvr>
                                        <p:cTn id="78" dur="1" fill="hold">
                                          <p:stCondLst>
                                            <p:cond delay="0"/>
                                          </p:stCondLst>
                                        </p:cTn>
                                        <p:tgtEl>
                                          <p:spTgt spid="93"/>
                                        </p:tgtEl>
                                        <p:attrNameLst>
                                          <p:attrName>style.visibility</p:attrName>
                                        </p:attrNameLst>
                                      </p:cBhvr>
                                      <p:to>
                                        <p:strVal val="visible"/>
                                      </p:to>
                                    </p:set>
                                    <p:animEffect transition="in" filter="fade">
                                      <p:cBhvr>
                                        <p:cTn id="79" dur="1000"/>
                                        <p:tgtEl>
                                          <p:spTgt spid="93"/>
                                        </p:tgtEl>
                                      </p:cBhvr>
                                    </p:animEffect>
                                  </p:childTnLst>
                                </p:cTn>
                              </p:par>
                              <p:par>
                                <p:cTn id="80" presetID="10" presetClass="entr" presetSubtype="0" fill="hold" nodeType="withEffect">
                                  <p:stCondLst>
                                    <p:cond delay="2000"/>
                                  </p:stCondLst>
                                  <p:childTnLst>
                                    <p:set>
                                      <p:cBhvr>
                                        <p:cTn id="81" dur="1" fill="hold">
                                          <p:stCondLst>
                                            <p:cond delay="0"/>
                                          </p:stCondLst>
                                        </p:cTn>
                                        <p:tgtEl>
                                          <p:spTgt spid="94"/>
                                        </p:tgtEl>
                                        <p:attrNameLst>
                                          <p:attrName>style.visibility</p:attrName>
                                        </p:attrNameLst>
                                      </p:cBhvr>
                                      <p:to>
                                        <p:strVal val="visible"/>
                                      </p:to>
                                    </p:set>
                                    <p:animEffect transition="in" filter="fade">
                                      <p:cBhvr>
                                        <p:cTn id="82" dur="1000"/>
                                        <p:tgtEl>
                                          <p:spTgt spid="94"/>
                                        </p:tgtEl>
                                      </p:cBhvr>
                                    </p:animEffect>
                                  </p:childTnLst>
                                </p:cTn>
                              </p:par>
                              <p:par>
                                <p:cTn id="83" presetID="10" presetClass="entr" presetSubtype="0" fill="hold" nodeType="withEffect">
                                  <p:stCondLst>
                                    <p:cond delay="2000"/>
                                  </p:stCondLst>
                                  <p:childTnLst>
                                    <p:set>
                                      <p:cBhvr>
                                        <p:cTn id="84" dur="1" fill="hold">
                                          <p:stCondLst>
                                            <p:cond delay="0"/>
                                          </p:stCondLst>
                                        </p:cTn>
                                        <p:tgtEl>
                                          <p:spTgt spid="95"/>
                                        </p:tgtEl>
                                        <p:attrNameLst>
                                          <p:attrName>style.visibility</p:attrName>
                                        </p:attrNameLst>
                                      </p:cBhvr>
                                      <p:to>
                                        <p:strVal val="visible"/>
                                      </p:to>
                                    </p:set>
                                    <p:animEffect transition="in" filter="fade">
                                      <p:cBhvr>
                                        <p:cTn id="85" dur="1000"/>
                                        <p:tgtEl>
                                          <p:spTgt spid="95"/>
                                        </p:tgtEl>
                                      </p:cBhvr>
                                    </p:animEffect>
                                  </p:childTnLst>
                                </p:cTn>
                              </p:par>
                              <p:par>
                                <p:cTn id="86" presetID="10" presetClass="entr" presetSubtype="0" fill="hold" nodeType="withEffect">
                                  <p:stCondLst>
                                    <p:cond delay="2000"/>
                                  </p:stCondLst>
                                  <p:childTnLst>
                                    <p:set>
                                      <p:cBhvr>
                                        <p:cTn id="87" dur="1" fill="hold">
                                          <p:stCondLst>
                                            <p:cond delay="0"/>
                                          </p:stCondLst>
                                        </p:cTn>
                                        <p:tgtEl>
                                          <p:spTgt spid="96"/>
                                        </p:tgtEl>
                                        <p:attrNameLst>
                                          <p:attrName>style.visibility</p:attrName>
                                        </p:attrNameLst>
                                      </p:cBhvr>
                                      <p:to>
                                        <p:strVal val="visible"/>
                                      </p:to>
                                    </p:set>
                                    <p:animEffect transition="in" filter="fade">
                                      <p:cBhvr>
                                        <p:cTn id="88" dur="1000"/>
                                        <p:tgtEl>
                                          <p:spTgt spid="96"/>
                                        </p:tgtEl>
                                      </p:cBhvr>
                                    </p:animEffect>
                                  </p:childTnLst>
                                </p:cTn>
                              </p:par>
                              <p:par>
                                <p:cTn id="89" presetID="0" presetClass="path" presetSubtype="0" repeatCount="2000" fill="hold" nodeType="withEffect">
                                  <p:stCondLst>
                                    <p:cond delay="0"/>
                                  </p:stCondLst>
                                  <p:childTnLst>
                                    <p:animMotion origin="layout" path="M 0.24878 0.08542 C 0.25086 0.08357 0.25121 0.08357 0.25294 0.08079 C 0.25347 0.07987 0.25433 0.07686 0.25433 0.07802 C 0.25433 0.08103 0.25294 0.08357 0.25225 0.08635 C 0.25208 0.08728 0.25156 0.08913 0.25156 0.08913 C 0.25086 0.0882 0.25034 0.08704 0.24947 0.08635 C 0.24826 0.08542 0.24409 0.08334 0.24531 0.0845 C 0.24669 0.08566 0.24808 0.08704 0.24947 0.0882 C 0.25121 0.08982 0.24583 0.08566 0.24392 0.0845 C 0.24114 0.08265 0.24999 0.08519 0.25294 0.08542 C 0.25051 0.09538 0.25051 0.0889 0.24739 0.08265 C 0.24704 0.08172 0.24756 0.08473 0.24808 0.08542 C 0.2486 0.08635 0.24947 0.08658 0.25017 0.08728 C 0.25034 0.0882 0.25138 0.08936 0.25086 0.09005 C 0.24808 0.09376 0.24947 0.08635 0.24878 0.08542 Z " pathEditMode="relative" ptsTypes="fffffffffffffff">
                                      <p:cBhvr>
                                        <p:cTn id="90" dur="2000" fill="hold"/>
                                        <p:tgtEl>
                                          <p:spTgt spid="68"/>
                                        </p:tgtEl>
                                        <p:attrNameLst>
                                          <p:attrName>ppt_x</p:attrName>
                                          <p:attrName>ppt_y</p:attrName>
                                        </p:attrNameLst>
                                      </p:cBhvr>
                                    </p:animMotion>
                                  </p:childTnLst>
                                </p:cTn>
                              </p:par>
                              <p:par>
                                <p:cTn id="91" presetID="0" presetClass="path" presetSubtype="0" repeatCount="2000" fill="hold" nodeType="withEffect">
                                  <p:stCondLst>
                                    <p:cond delay="0"/>
                                  </p:stCondLst>
                                  <p:childTnLst>
                                    <p:animMotion origin="layout" path="M 0.3059 -0.12663 C 0.30521 -0.12941 0.30521 -0.13797 0.3066 -0.12663 C 0.30538 -0.11991 0.3066 -0.12431 0.30312 -0.12755 C 0.30052 -0.12246 0.30365 -0.12385 0.30729 -0.12292 C 0.30573 -0.12269 0.30295 -0.12408 0.30243 -0.122 C 0.30208 -0.12084 0.31076 -0.11922 0.31076 -0.11922 C 0.31007 -0.11853 0.30955 -0.11714 0.30868 -0.11737 C 0.30851 -0.11737 0.30694 -0.12454 0.3059 -0.12663 Z " pathEditMode="relative" ptsTypes="ffffffff">
                                      <p:cBhvr>
                                        <p:cTn id="92" dur="2000" fill="hold"/>
                                        <p:tgtEl>
                                          <p:spTgt spid="69"/>
                                        </p:tgtEl>
                                        <p:attrNameLst>
                                          <p:attrName>ppt_x</p:attrName>
                                          <p:attrName>ppt_y</p:attrName>
                                        </p:attrNameLst>
                                      </p:cBhvr>
                                    </p:animMotion>
                                  </p:childTnLst>
                                </p:cTn>
                              </p:par>
                              <p:par>
                                <p:cTn id="93" presetID="0" presetClass="path" presetSubtype="0" repeatCount="2000" fill="hold" nodeType="withEffect">
                                  <p:stCondLst>
                                    <p:cond delay="0"/>
                                  </p:stCondLst>
                                  <p:childTnLst>
                                    <p:animMotion origin="layout" path="M 0.3033 -0.1926 C 0.30417 -0.19445 0.30521 -0.1963 0.30608 -0.19815 C 0.3066 -0.19908 0.30746 -0.20093 0.30746 -0.20093 C 0.30851 -0.18797 0.30816 -0.19121 0.29774 -0.19352 C 0.29705 -0.19375 0.29913 -0.19283 0.29983 -0.1926 C 0.30069 -0.19213 0.30174 -0.19213 0.3026 -0.19167 C 0.3033 -0.19144 0.30469 -0.18982 0.30469 -0.19074 C 0.30469 -0.19375 0.29844 -0.19445 0.29844 -0.19445 C 0.2974 -0.19005 0.29878 -0.18704 0.30052 -0.18334 C 0.30069 -0.18426 0.30139 -0.18519 0.30121 -0.18611 C 0.30069 -0.1882 0.29844 -0.19167 0.29844 -0.19167 C 0.30121 -0.19723 0.3026 -0.1919 0.3026 -0.18797 C 0.3026 -0.18704 0.30174 -0.18982 0.30191 -0.19074 C 0.30208 -0.19167 0.30278 -0.1919 0.3033 -0.1926 Z " pathEditMode="relative" ptsTypes="ffffffffffffff">
                                      <p:cBhvr>
                                        <p:cTn id="94" dur="2000" fill="hold"/>
                                        <p:tgtEl>
                                          <p:spTgt spid="70"/>
                                        </p:tgtEl>
                                        <p:attrNameLst>
                                          <p:attrName>ppt_x</p:attrName>
                                          <p:attrName>ppt_y</p:attrName>
                                        </p:attrNameLst>
                                      </p:cBhvr>
                                    </p:animMotion>
                                  </p:childTnLst>
                                </p:cTn>
                              </p:par>
                              <p:par>
                                <p:cTn id="95" presetID="0" presetClass="path" presetSubtype="0" repeatCount="2000" fill="hold" nodeType="withEffect">
                                  <p:stCondLst>
                                    <p:cond delay="0"/>
                                  </p:stCondLst>
                                  <p:childTnLst>
                                    <p:animMotion origin="layout" path="M 0.33872 -0.16134 C 0.3382 -0.16342 0.33646 -0.17245 0.34011 -0.16504 C 0.33907 -0.1611 0.33837 -0.15902 0.33525 -0.16041 C 0.33525 -0.16041 0.33716 -0.15833 0.33663 -0.15763 C 0.33611 -0.15694 0.33525 -0.15879 0.33455 -0.15948 C 0.33802 -0.1611 0.34393 -0.15578 0.33872 -0.16041 C 0.3382 -0.16134 0.33716 -0.16203 0.33733 -0.16319 C 0.3382 -0.16944 0.3408 -0.16226 0.3408 -0.16226 C 0.34063 -0.16134 0.33941 -0.16157 0.33872 -0.16134 Z " pathEditMode="relative" ptsTypes="fffffffff">
                                      <p:cBhvr>
                                        <p:cTn id="96" dur="2000" fill="hold"/>
                                        <p:tgtEl>
                                          <p:spTgt spid="85"/>
                                        </p:tgtEl>
                                        <p:attrNameLst>
                                          <p:attrName>ppt_x</p:attrName>
                                          <p:attrName>ppt_y</p:attrName>
                                        </p:attrNameLst>
                                      </p:cBhvr>
                                    </p:animMotion>
                                  </p:childTnLst>
                                </p:cTn>
                              </p:par>
                              <p:par>
                                <p:cTn id="97" presetID="0" presetClass="path" presetSubtype="0" repeatCount="2000" fill="hold" nodeType="withEffect">
                                  <p:stCondLst>
                                    <p:cond delay="0"/>
                                  </p:stCondLst>
                                  <p:childTnLst>
                                    <p:animMotion origin="layout" path="M 1.11111E-6 -2.96296E-6 C -0.00017 -0.00093 -0.00069 -0.00185 -0.00069 -0.00278 C -0.00069 -0.01157 0.00226 -0.00023 0.00278 0.00185 C 0.00313 0.00301 0.00417 0.00486 0.00347 0.00556 C 0.00261 0.00648 0.00122 0.00486 1.11111E-6 0.00463 C -0.00069 0.0037 -0.00139 0.00278 -0.00208 0.00185 C -0.0026 0.00093 -0.00434 -0.00069 -0.00347 -0.00093 C -0.00208 -0.00139 0.0007 0.00093 0.0007 0.00093 C 0.00017 0.00185 -0.00017 0.0044 -0.00069 0.0037 C -0.00139 0.00278 -0.00087 0.00046 1.11111E-6 -2.96296E-6 C 0.0007 -0.00046 0.0007 0.00278 0.0007 0.00278 C 0.0007 0.00278 0.00017 0.00093 1.11111E-6 -2.96296E-6 Z " pathEditMode="relative" ptsTypes="ffffffffffff">
                                      <p:cBhvr>
                                        <p:cTn id="98" dur="2000" fill="hold"/>
                                        <p:tgtEl>
                                          <p:spTgt spid="66"/>
                                        </p:tgtEl>
                                        <p:attrNameLst>
                                          <p:attrName>ppt_x</p:attrName>
                                          <p:attrName>ppt_y</p:attrName>
                                        </p:attrNameLst>
                                      </p:cBhvr>
                                    </p:animMotion>
                                  </p:childTnLst>
                                </p:cTn>
                              </p:par>
                              <p:par>
                                <p:cTn id="99" presetID="0" presetClass="path" presetSubtype="0" repeatCount="2000" fill="hold" nodeType="withEffect">
                                  <p:stCondLst>
                                    <p:cond delay="0"/>
                                  </p:stCondLst>
                                  <p:childTnLst>
                                    <p:animMotion origin="layout" path="M 5E-6 -5.55556E-6 C -0.00417 -0.00278 -0.00243 -0.00047 -0.00417 -0.00741 C -0.00452 -0.00857 -0.00226 -0.00695 -0.00139 -0.00649 C 0.00088 -0.00556 0.00331 -0.00464 0.00556 -0.00371 C 0.00209 -0.00278 -0.00764 0.00161 -0.00556 -0.00649 C -0.00086 -0.00579 0.00244 -0.00602 -0.00069 -5.55556E-6 C -0.00278 -0.00093 -0.0059 -0.00602 -0.00139 -0.00186 C 0.00018 0.00115 5E-6 0.00208 5E-6 -5.55556E-6 Z " pathEditMode="relative" ptsTypes="ffffffff">
                                      <p:cBhvr>
                                        <p:cTn id="100" dur="2000" fill="hold"/>
                                        <p:tgtEl>
                                          <p:spTgt spid="67"/>
                                        </p:tgtEl>
                                        <p:attrNameLst>
                                          <p:attrName>ppt_x</p:attrName>
                                          <p:attrName>ppt_y</p:attrName>
                                        </p:attrNameLst>
                                      </p:cBhvr>
                                    </p:animMotion>
                                  </p:childTnLst>
                                </p:cTn>
                              </p:par>
                              <p:par>
                                <p:cTn id="101" presetID="0" presetClass="path" presetSubtype="0" repeatCount="2000" fill="hold" nodeType="withEffect">
                                  <p:stCondLst>
                                    <p:cond delay="0"/>
                                  </p:stCondLst>
                                  <p:childTnLst>
                                    <p:animMotion origin="layout" path="M 6.66667E-6 -7.40741E-7 C -0.00051 -0.00231 -0.00017 -0.00903 0.0014 -0.00278 C -0.00034 0.00417 -0.00451 -0.00093 -0.00763 -0.0037 C -0.00902 -0.00486 -0.00347 -7.40741E-7 -0.00347 -7.40741E-7 C -0.00468 0.00486 -0.00624 0.00185 -0.00833 -0.00093 C -0.00815 -0.00208 -0.0085 -0.00417 -0.00763 -0.00463 C -0.00572 -0.00532 -0.00121 -0.00093 0.0007 -7.40741E-7 C -0.0019 0.00232 -0.0019 0.00255 6.66667E-6 -7.40741E-7 Z " pathEditMode="relative" ptsTypes="ffffffff">
                                      <p:cBhvr>
                                        <p:cTn id="102" dur="2000" fill="hold"/>
                                        <p:tgtEl>
                                          <p:spTgt spid="63"/>
                                        </p:tgtEl>
                                        <p:attrNameLst>
                                          <p:attrName>ppt_x</p:attrName>
                                          <p:attrName>ppt_y</p:attrName>
                                        </p:attrNameLst>
                                      </p:cBhvr>
                                    </p:animMotion>
                                  </p:childTnLst>
                                </p:cTn>
                              </p:par>
                              <p:par>
                                <p:cTn id="103" presetID="0" presetClass="path" presetSubtype="0" repeatCount="2000" fill="hold" nodeType="withEffect">
                                  <p:stCondLst>
                                    <p:cond delay="0"/>
                                  </p:stCondLst>
                                  <p:childTnLst>
                                    <p:animMotion origin="layout" path="M 4.72222E-6 2.96296E-6 C -0.00052 -0.00093 -0.0007 -0.00209 -0.00139 -0.00278 C -0.00261 -0.00371 -0.00677 -0.00579 -0.00556 -0.00463 C -0.00417 -0.00347 0.00069 0.00046 0.00069 0.00185 C 0.00069 0.00278 -0.0007 0.00115 -0.00139 0.00092 C -0.00382 -0.00232 -0.00469 -0.00556 -0.0007 -0.00741 C 0.00243 -0.00324 0.00434 -0.00023 4.72222E-6 0.0037 C -0.00504 0.00208 -0.0059 -0.00255 4.72222E-6 2.96296E-6 Z " pathEditMode="relative" ptsTypes="ffffffff">
                                      <p:cBhvr>
                                        <p:cTn id="104" dur="2000" fill="hold"/>
                                        <p:tgtEl>
                                          <p:spTgt spid="64"/>
                                        </p:tgtEl>
                                        <p:attrNameLst>
                                          <p:attrName>ppt_x</p:attrName>
                                          <p:attrName>ppt_y</p:attrName>
                                        </p:attrNameLst>
                                      </p:cBhvr>
                                    </p:animMotion>
                                  </p:childTnLst>
                                </p:cTn>
                              </p:par>
                              <p:par>
                                <p:cTn id="105" presetID="0" presetClass="path" presetSubtype="0" repeatCount="2000" fill="hold" nodeType="withEffect">
                                  <p:stCondLst>
                                    <p:cond delay="0"/>
                                  </p:stCondLst>
                                  <p:childTnLst>
                                    <p:animMotion origin="layout" path="M -2.5E-6 -2.96296E-6 C -0.00017 -0.00347 0.00018 -0.00694 -0.00069 -0.01019 C -0.00104 -0.01111 -0.0026 -0.01019 -0.00278 -0.00926 C -0.00312 -0.00718 -0.00278 -0.00463 -0.00208 -0.00278 C -0.00173 -0.00185 0.00052 -0.00116 -2.5E-6 -0.00185 C -0.00087 -0.00301 -0.00364 -0.00417 -0.00486 -0.00463 C -0.00156 -0.00602 0.0007 -0.00532 0.00347 -0.00278 C 0.00261 0.00093 0.00209 0.00255 -0.00069 0.0037 C -0.00087 0.00324 -0.00538 -0.00509 -0.00347 -0.00463 C -0.00069 -0.00394 0.00486 -0.00278 0.00486 -0.00278 C 0.00191 -0.00023 0.00365 -0.00116 -2.5E-6 -2.96296E-6 Z " pathEditMode="relative" ptsTypes="fffffffffff">
                                      <p:cBhvr>
                                        <p:cTn id="106" dur="2000" fill="hold"/>
                                        <p:tgtEl>
                                          <p:spTgt spid="65"/>
                                        </p:tgtEl>
                                        <p:attrNameLst>
                                          <p:attrName>ppt_x</p:attrName>
                                          <p:attrName>ppt_y</p:attrName>
                                        </p:attrNameLst>
                                      </p:cBhvr>
                                    </p:animMotion>
                                  </p:childTnLst>
                                </p:cTn>
                              </p:par>
                              <p:par>
                                <p:cTn id="107" presetID="0" presetClass="path" presetSubtype="0" repeatCount="2000" fill="hold" nodeType="withEffect">
                                  <p:stCondLst>
                                    <p:cond delay="0"/>
                                  </p:stCondLst>
                                  <p:childTnLst>
                                    <p:animMotion origin="layout" path="M -1.66667E-6 2.96296E-6 C -0.00017 -0.00092 -0.00086 -0.00185 -0.00069 -0.00278 C -0.00034 -0.00579 0.00278 -0.00648 -0.00139 -0.00463 C -0.0026 -0.00301 -0.00955 0.00764 -0.00416 0.00278 C -0.0026 -0.00324 -0.0052 -0.00162 -0.00694 0.00185 C -0.00382 0.00324 -0.00191 0.00232 0.0007 2.96296E-6 C 0.00087 0.00093 0.00209 0.00232 0.00139 0.00278 C 0.0007 0.00324 -0.00017 0.00185 -0.00069 0.00093 C -0.00086 0.00046 -0.00017 0.00023 -1.66667E-6 2.96296E-6 Z " pathEditMode="relative" ptsTypes="fffffffff">
                                      <p:cBhvr>
                                        <p:cTn id="108" dur="2000" fill="hold"/>
                                        <p:tgtEl>
                                          <p:spTgt spid="92"/>
                                        </p:tgtEl>
                                        <p:attrNameLst>
                                          <p:attrName>ppt_x</p:attrName>
                                          <p:attrName>ppt_y</p:attrName>
                                        </p:attrNameLst>
                                      </p:cBhvr>
                                    </p:animMotion>
                                  </p:childTnLst>
                                </p:cTn>
                              </p:par>
                              <p:par>
                                <p:cTn id="109" presetID="0" presetClass="path" presetSubtype="0" repeatCount="2000" fill="hold" nodeType="withEffect">
                                  <p:stCondLst>
                                    <p:cond delay="0"/>
                                  </p:stCondLst>
                                  <p:childTnLst>
                                    <p:animMotion origin="layout" path="M -6.38889E-6 6.2963E-6 C 0.00121 -0.00485 0.00104 -0.00184 -0.00209 -0.00184 C -0.00226 -0.00184 0.00277 -0.00371 0.00208 -0.00462 C 0.00138 -0.00555 0.00018 -0.00393 -0.0007 -0.00371 C -0.00556 0.00278 -0.00087 0.00047 0.00069 -0.00277 C -6.38889E-6 -0.00347 -0.00087 -0.00532 -0.0014 -0.00462 C -0.00209 -0.00371 -0.00157 -0.00138 -0.0007 -0.00092 C 0.00018 -0.00046 0.00034 -0.00277 0.00069 -0.00371 C 0.00104 -0.00462 0.00156 -0.0074 0.00138 -0.00647 C 0.00104 -0.00439 0.00051 -0.00208 -6.38889E-6 6.2963E-6 Z " pathEditMode="relative" ptsTypes="ffffffffff">
                                      <p:cBhvr>
                                        <p:cTn id="110" dur="2000" fill="hold"/>
                                        <p:tgtEl>
                                          <p:spTgt spid="97"/>
                                        </p:tgtEl>
                                        <p:attrNameLst>
                                          <p:attrName>ppt_x</p:attrName>
                                          <p:attrName>ppt_y</p:attrName>
                                        </p:attrNameLst>
                                      </p:cBhvr>
                                    </p:animMotion>
                                  </p:childTnLst>
                                </p:cTn>
                              </p:par>
                              <p:par>
                                <p:cTn id="111" presetID="0" presetClass="path" presetSubtype="0" repeatCount="2000" fill="hold" nodeType="withEffect">
                                  <p:stCondLst>
                                    <p:cond delay="0"/>
                                  </p:stCondLst>
                                  <p:childTnLst>
                                    <p:animMotion origin="layout" path="M -1.66667E-6 -1.48148E-6 C -0.00017 -0.00278 -0.00121 -0.00556 -0.00069 -0.00834 C -0.00052 -0.00926 0.00087 -0.0081 0.00139 -0.00741 C 0.00261 -0.00602 0.00295 -0.00371 0.00347 -0.00185 C -0.00121 0.00023 -0.00173 -1.48148E-6 -0.00069 -0.00648 C 0.00399 -0.00556 0.00521 -0.00579 0.00764 -0.00093 C 0.00504 0.00416 0.00208 0.00185 -0.00069 -0.00185 C -0.00087 -0.00278 -0.00191 -0.00394 -0.00139 -0.00463 C -0.00087 -0.00533 0.00035 -0.00463 0.0007 -0.00371 C 0.00104 -0.00255 0.00017 -0.00116 -1.66667E-6 -1.48148E-6 Z " pathEditMode="relative" ptsTypes="ffffffffff">
                                      <p:cBhvr>
                                        <p:cTn id="112" dur="2000" fill="hold"/>
                                        <p:tgtEl>
                                          <p:spTgt spid="94"/>
                                        </p:tgtEl>
                                        <p:attrNameLst>
                                          <p:attrName>ppt_x</p:attrName>
                                          <p:attrName>ppt_y</p:attrName>
                                        </p:attrNameLst>
                                      </p:cBhvr>
                                    </p:animMotion>
                                  </p:childTnLst>
                                </p:cTn>
                              </p:par>
                              <p:par>
                                <p:cTn id="113" presetID="0" presetClass="path" presetSubtype="0" repeatCount="2000" fill="hold" nodeType="withEffect">
                                  <p:stCondLst>
                                    <p:cond delay="0"/>
                                  </p:stCondLst>
                                  <p:childTnLst>
                                    <p:animMotion origin="layout" path="M 1.94444E-6 -6.2963E-6 C 0.00017 -0.00209 -0.00052 -0.00487 0.00069 -0.00649 C 0.00243 -0.0088 0.00417 0.00185 0.00417 0.00185 C 0.00208 0.00601 0.00121 0.00462 -0.0007 0.00092 C -0.00087 -0.00024 -0.00191 -0.00163 -0.00139 -0.00278 C -0.00104 -0.00371 1.94444E-6 -0.00209 0.00069 -0.00186 C 0.00156 -0.00139 0.00434 -0.00093 0.00347 -0.00093 C 0.00174 -0.00093 -0.00052 -0.00209 -0.00208 -0.00278 C -0.00052 0.00023 -0.00156 -6.2963E-6 1.94444E-6 -6.2963E-6 Z " pathEditMode="relative" ptsTypes="fffffffff">
                                      <p:cBhvr>
                                        <p:cTn id="114" dur="2000" fill="hold"/>
                                        <p:tgtEl>
                                          <p:spTgt spid="93"/>
                                        </p:tgtEl>
                                        <p:attrNameLst>
                                          <p:attrName>ppt_x</p:attrName>
                                          <p:attrName>ppt_y</p:attrName>
                                        </p:attrNameLst>
                                      </p:cBhvr>
                                    </p:animMotion>
                                  </p:childTnLst>
                                </p:cTn>
                              </p:par>
                              <p:par>
                                <p:cTn id="115" presetID="0" presetClass="path" presetSubtype="0" repeatCount="2000" fill="hold" nodeType="withEffect">
                                  <p:stCondLst>
                                    <p:cond delay="0"/>
                                  </p:stCondLst>
                                  <p:childTnLst>
                                    <p:animMotion origin="layout" path="M -4.44444E-6 -2.96296E-6 C -4.44444E-6 -0.00046 -0.00087 -0.00648 -0.00208 -0.00648 C -0.00278 -0.00648 -0.00156 -0.00463 -0.00139 -0.0037 C -0.00104 -0.00185 0.00035 0.0007 -0.00069 0.00185 C -0.00191 0.00301 -0.00486 -2.96296E-6 -0.00486 -2.96296E-6 C -0.0033 -0.00602 0.00122 -0.00255 0.00486 -0.00092 C 0.00243 0.00394 -0.00382 0.0037 0.00139 -0.00092 C 0.00417 0.00023 0.00625 0.00185 0.00209 0.0037 C 0.00191 0.00162 0.00139 -0.00069 0.00139 -0.00278 C 0.00139 -0.0037 0.00243 -0.00092 0.00209 -2.96296E-6 C 0.00174 0.0007 0.0007 -2.96296E-6 -4.44444E-6 -2.96296E-6 Z " pathEditMode="relative" ptsTypes="fffffffffff">
                                      <p:cBhvr>
                                        <p:cTn id="116" dur="2000" fill="hold"/>
                                        <p:tgtEl>
                                          <p:spTgt spid="95"/>
                                        </p:tgtEl>
                                        <p:attrNameLst>
                                          <p:attrName>ppt_x</p:attrName>
                                          <p:attrName>ppt_y</p:attrName>
                                        </p:attrNameLst>
                                      </p:cBhvr>
                                    </p:animMotion>
                                  </p:childTnLst>
                                </p:cTn>
                              </p:par>
                              <p:par>
                                <p:cTn id="117" presetID="0" presetClass="path" presetSubtype="0" repeatCount="2000" fill="hold" nodeType="withEffect">
                                  <p:stCondLst>
                                    <p:cond delay="0"/>
                                  </p:stCondLst>
                                  <p:childTnLst>
                                    <p:animMotion origin="layout" path="M 3.33333E-6 -4.81481E-6 C 0.00173 -0.00671 0.00034 -0.00417 0.00347 -0.00833 C 0.00555 -0.00417 0.00555 -0.00231 0.00486 0.00278 C 0.00416 0.00255 0.00347 0.00232 0.00277 0.00185 C -0.00452 -0.00347 -0.00174 -0.00185 0.00139 -0.00092 C 0.0026 -0.00069 0.00364 -0.00023 0.00486 -4.81481E-6 C 0.00034 -0.00602 0.00399 0.00023 0.00694 -0.0037 C 0.00764 -0.00463 0.00468 -0.00555 0.00277 -0.00648 C 0.00017 -0.00139 0.00399 -0.00185 3.33333E-6 -4.81481E-6 Z " pathEditMode="relative" ptsTypes="fffffffff">
                                      <p:cBhvr>
                                        <p:cTn id="118" dur="2000" fill="hold"/>
                                        <p:tgtEl>
                                          <p:spTgt spid="96"/>
                                        </p:tgtEl>
                                        <p:attrNameLst>
                                          <p:attrName>ppt_x</p:attrName>
                                          <p:attrName>ppt_y</p:attrName>
                                        </p:attrNameLst>
                                      </p:cBhvr>
                                    </p:animMotion>
                                  </p:childTnLst>
                                </p:cTn>
                              </p:par>
                              <p:par>
                                <p:cTn id="119" presetID="10" presetClass="exit" presetSubtype="0" fill="hold" nodeType="withEffect">
                                  <p:stCondLst>
                                    <p:cond delay="0"/>
                                  </p:stCondLst>
                                  <p:childTnLst>
                                    <p:animEffect transition="out" filter="fade">
                                      <p:cBhvr>
                                        <p:cTn id="120" dur="500"/>
                                        <p:tgtEl>
                                          <p:spTgt spid="43"/>
                                        </p:tgtEl>
                                      </p:cBhvr>
                                    </p:animEffect>
                                    <p:set>
                                      <p:cBhvr>
                                        <p:cTn id="121" dur="1" fill="hold">
                                          <p:stCondLst>
                                            <p:cond delay="499"/>
                                          </p:stCondLst>
                                        </p:cTn>
                                        <p:tgtEl>
                                          <p:spTgt spid="43"/>
                                        </p:tgtEl>
                                        <p:attrNameLst>
                                          <p:attrName>style.visibility</p:attrName>
                                        </p:attrNameLst>
                                      </p:cBhvr>
                                      <p:to>
                                        <p:strVal val="hidden"/>
                                      </p:to>
                                    </p:set>
                                  </p:childTnLst>
                                </p:cTn>
                              </p:par>
                            </p:childTnLst>
                          </p:cTn>
                        </p:par>
                        <p:par>
                          <p:cTn id="122" fill="hold">
                            <p:stCondLst>
                              <p:cond delay="6000"/>
                            </p:stCondLst>
                            <p:childTnLst>
                              <p:par>
                                <p:cTn id="123" presetID="0" presetClass="path" presetSubtype="0" accel="50000" decel="50000" fill="hold" nodeType="afterEffect">
                                  <p:stCondLst>
                                    <p:cond delay="1000"/>
                                  </p:stCondLst>
                                  <p:childTnLst>
                                    <p:animMotion origin="layout" path="M 0 0 L 0.3566 -0.16551 " pathEditMode="relative" ptsTypes="AA">
                                      <p:cBhvr>
                                        <p:cTn id="124" dur="2000" fill="hold"/>
                                        <p:tgtEl>
                                          <p:spTgt spid="66"/>
                                        </p:tgtEl>
                                        <p:attrNameLst>
                                          <p:attrName>ppt_x</p:attrName>
                                          <p:attrName>ppt_y</p:attrName>
                                        </p:attrNameLst>
                                      </p:cBhvr>
                                    </p:animMotion>
                                  </p:childTnLst>
                                </p:cTn>
                              </p:par>
                              <p:par>
                                <p:cTn id="125" presetID="0" presetClass="path" presetSubtype="0" accel="50000" decel="50000" fill="hold" nodeType="withEffect">
                                  <p:stCondLst>
                                    <p:cond delay="1000"/>
                                  </p:stCondLst>
                                  <p:childTnLst>
                                    <p:animMotion origin="layout" path="M 0 0 L 0.28507 -0.09121 " pathEditMode="relative" ptsTypes="AA">
                                      <p:cBhvr>
                                        <p:cTn id="126" dur="2000" fill="hold"/>
                                        <p:tgtEl>
                                          <p:spTgt spid="67"/>
                                        </p:tgtEl>
                                        <p:attrNameLst>
                                          <p:attrName>ppt_x</p:attrName>
                                          <p:attrName>ppt_y</p:attrName>
                                        </p:attrNameLst>
                                      </p:cBhvr>
                                    </p:animMotion>
                                  </p:childTnLst>
                                </p:cTn>
                              </p:par>
                              <p:par>
                                <p:cTn id="127" presetID="0" presetClass="path" presetSubtype="0" accel="50000" decel="50000" fill="hold" nodeType="withEffect">
                                  <p:stCondLst>
                                    <p:cond delay="1000"/>
                                  </p:stCondLst>
                                  <p:childTnLst>
                                    <p:animMotion origin="layout" path="M 0 0 L 0.40417 0.02662 " pathEditMode="relative" ptsTypes="AA">
                                      <p:cBhvr>
                                        <p:cTn id="128" dur="2000" fill="hold"/>
                                        <p:tgtEl>
                                          <p:spTgt spid="63"/>
                                        </p:tgtEl>
                                        <p:attrNameLst>
                                          <p:attrName>ppt_x</p:attrName>
                                          <p:attrName>ppt_y</p:attrName>
                                        </p:attrNameLst>
                                      </p:cBhvr>
                                    </p:animMotion>
                                  </p:childTnLst>
                                </p:cTn>
                              </p:par>
                              <p:par>
                                <p:cTn id="129" presetID="0" presetClass="path" presetSubtype="0" accel="50000" decel="50000" fill="hold" nodeType="withEffect">
                                  <p:stCondLst>
                                    <p:cond delay="1000"/>
                                  </p:stCondLst>
                                  <p:childTnLst>
                                    <p:animMotion origin="layout" path="M 0 0 L 0.28004 0.01458 " pathEditMode="relative" ptsTypes="AA">
                                      <p:cBhvr>
                                        <p:cTn id="130" dur="2000" fill="hold"/>
                                        <p:tgtEl>
                                          <p:spTgt spid="64"/>
                                        </p:tgtEl>
                                        <p:attrNameLst>
                                          <p:attrName>ppt_x</p:attrName>
                                          <p:attrName>ppt_y</p:attrName>
                                        </p:attrNameLst>
                                      </p:cBhvr>
                                    </p:animMotion>
                                  </p:childTnLst>
                                </p:cTn>
                              </p:par>
                              <p:par>
                                <p:cTn id="131" presetID="0" presetClass="path" presetSubtype="0" accel="50000" decel="50000" fill="hold" nodeType="withEffect">
                                  <p:stCondLst>
                                    <p:cond delay="1000"/>
                                  </p:stCondLst>
                                  <p:childTnLst>
                                    <p:animMotion origin="layout" path="M 0 0 L 0.38906 0.02662 " pathEditMode="relative" ptsTypes="AA">
                                      <p:cBhvr>
                                        <p:cTn id="132" dur="2000" fill="hold"/>
                                        <p:tgtEl>
                                          <p:spTgt spid="65"/>
                                        </p:tgtEl>
                                        <p:attrNameLst>
                                          <p:attrName>ppt_x</p:attrName>
                                          <p:attrName>ppt_y</p:attrName>
                                        </p:attrNameLst>
                                      </p:cBhvr>
                                    </p:animMotion>
                                  </p:childTnLst>
                                </p:cTn>
                              </p:par>
                              <p:par>
                                <p:cTn id="133" presetID="0" presetClass="path" presetSubtype="0" accel="50000" decel="50000" fill="hold" nodeType="withEffect">
                                  <p:stCondLst>
                                    <p:cond delay="1000"/>
                                  </p:stCondLst>
                                  <p:childTnLst>
                                    <p:animMotion origin="layout" path="M 1.66667E-6 2.59259E-6 L 0.09253 0.35972 " pathEditMode="relative" ptsTypes="AA">
                                      <p:cBhvr>
                                        <p:cTn id="134" dur="2000" fill="hold"/>
                                        <p:tgtEl>
                                          <p:spTgt spid="92"/>
                                        </p:tgtEl>
                                        <p:attrNameLst>
                                          <p:attrName>ppt_x</p:attrName>
                                          <p:attrName>ppt_y</p:attrName>
                                        </p:attrNameLst>
                                      </p:cBhvr>
                                    </p:animMotion>
                                  </p:childTnLst>
                                </p:cTn>
                              </p:par>
                              <p:par>
                                <p:cTn id="135" presetID="0" presetClass="path" presetSubtype="0" accel="50000" decel="50000" fill="hold" nodeType="withEffect">
                                  <p:stCondLst>
                                    <p:cond delay="1000"/>
                                  </p:stCondLst>
                                  <p:childTnLst>
                                    <p:animMotion origin="layout" path="M -3.61111E-6 2.59259E-6 L 0.1309 0.36296 " pathEditMode="relative" ptsTypes="AA">
                                      <p:cBhvr>
                                        <p:cTn id="136" dur="2000" fill="hold"/>
                                        <p:tgtEl>
                                          <p:spTgt spid="97"/>
                                        </p:tgtEl>
                                        <p:attrNameLst>
                                          <p:attrName>ppt_x</p:attrName>
                                          <p:attrName>ppt_y</p:attrName>
                                        </p:attrNameLst>
                                      </p:cBhvr>
                                    </p:animMotion>
                                  </p:childTnLst>
                                </p:cTn>
                              </p:par>
                              <p:par>
                                <p:cTn id="137" presetID="0" presetClass="path" presetSubtype="0" accel="50000" decel="50000" fill="hold" nodeType="withEffect">
                                  <p:stCondLst>
                                    <p:cond delay="1000"/>
                                  </p:stCondLst>
                                  <p:childTnLst>
                                    <p:animMotion origin="layout" path="M 2.77778E-6 1.85185E-6 L 0.19583 0.3074 " pathEditMode="relative" ptsTypes="AA">
                                      <p:cBhvr>
                                        <p:cTn id="138" dur="2000" fill="hold"/>
                                        <p:tgtEl>
                                          <p:spTgt spid="93"/>
                                        </p:tgtEl>
                                        <p:attrNameLst>
                                          <p:attrName>ppt_x</p:attrName>
                                          <p:attrName>ppt_y</p:attrName>
                                        </p:attrNameLst>
                                      </p:cBhvr>
                                    </p:animMotion>
                                  </p:childTnLst>
                                </p:cTn>
                              </p:par>
                              <p:par>
                                <p:cTn id="139" presetID="0" presetClass="path" presetSubtype="0" accel="50000" decel="50000" fill="hold" nodeType="withEffect">
                                  <p:stCondLst>
                                    <p:cond delay="1000"/>
                                  </p:stCondLst>
                                  <p:childTnLst>
                                    <p:animMotion origin="layout" path="M 2.22222E-6 -1.34629E-6 L 0.27587 0.29841 " pathEditMode="relative" rAng="0" ptsTypes="AA">
                                      <p:cBhvr>
                                        <p:cTn id="140" dur="2000" fill="hold"/>
                                        <p:tgtEl>
                                          <p:spTgt spid="95"/>
                                        </p:tgtEl>
                                        <p:attrNameLst>
                                          <p:attrName>ppt_x</p:attrName>
                                          <p:attrName>ppt_y</p:attrName>
                                        </p:attrNameLst>
                                      </p:cBhvr>
                                      <p:rCtr x="13785" y="14920"/>
                                    </p:animMotion>
                                  </p:childTnLst>
                                </p:cTn>
                              </p:par>
                              <p:par>
                                <p:cTn id="141" presetID="0" presetClass="path" presetSubtype="0" accel="50000" decel="50000" fill="hold" nodeType="withEffect">
                                  <p:stCondLst>
                                    <p:cond delay="1000"/>
                                  </p:stCondLst>
                                  <p:childTnLst>
                                    <p:animMotion origin="layout" path="M 8.33333E-7 3.7037E-7 L 0.24253 0.35509 " pathEditMode="relative" ptsTypes="AA">
                                      <p:cBhvr>
                                        <p:cTn id="142" dur="2000" fill="hold"/>
                                        <p:tgtEl>
                                          <p:spTgt spid="94"/>
                                        </p:tgtEl>
                                        <p:attrNameLst>
                                          <p:attrName>ppt_x</p:attrName>
                                          <p:attrName>ppt_y</p:attrName>
                                        </p:attrNameLst>
                                      </p:cBhvr>
                                    </p:animMotion>
                                  </p:childTnLst>
                                </p:cTn>
                              </p:par>
                              <p:par>
                                <p:cTn id="143" presetID="0" presetClass="path" presetSubtype="0" accel="50000" decel="50000" fill="hold" nodeType="withEffect">
                                  <p:stCondLst>
                                    <p:cond delay="1000"/>
                                  </p:stCondLst>
                                  <p:childTnLst>
                                    <p:animMotion origin="layout" path="M -1.94444E-6 -1.11111E-6 L 0.18177 0.28287 " pathEditMode="relative" ptsTypes="AA">
                                      <p:cBhvr>
                                        <p:cTn id="144" dur="2000" fill="hold"/>
                                        <p:tgtEl>
                                          <p:spTgt spid="96"/>
                                        </p:tgtEl>
                                        <p:attrNameLst>
                                          <p:attrName>ppt_x</p:attrName>
                                          <p:attrName>ppt_y</p:attrName>
                                        </p:attrNameLst>
                                      </p:cBhvr>
                                    </p:animMotion>
                                  </p:childTnLst>
                                </p:cTn>
                              </p:par>
                            </p:childTnLst>
                          </p:cTn>
                        </p:par>
                        <p:par>
                          <p:cTn id="145" fill="hold">
                            <p:stCondLst>
                              <p:cond delay="9000"/>
                            </p:stCondLst>
                            <p:childTnLst>
                              <p:par>
                                <p:cTn id="146" presetID="10" presetClass="exit" presetSubtype="0" fill="hold" grpId="1" nodeType="afterEffect">
                                  <p:stCondLst>
                                    <p:cond delay="0"/>
                                  </p:stCondLst>
                                  <p:childTnLst>
                                    <p:animEffect transition="out" filter="fade">
                                      <p:cBhvr>
                                        <p:cTn id="147" dur="2000"/>
                                        <p:tgtEl>
                                          <p:spTgt spid="58"/>
                                        </p:tgtEl>
                                      </p:cBhvr>
                                    </p:animEffect>
                                    <p:set>
                                      <p:cBhvr>
                                        <p:cTn id="148" dur="1" fill="hold">
                                          <p:stCondLst>
                                            <p:cond delay="1999"/>
                                          </p:stCondLst>
                                        </p:cTn>
                                        <p:tgtEl>
                                          <p:spTgt spid="58"/>
                                        </p:tgtEl>
                                        <p:attrNameLst>
                                          <p:attrName>style.visibility</p:attrName>
                                        </p:attrNameLst>
                                      </p:cBhvr>
                                      <p:to>
                                        <p:strVal val="hidden"/>
                                      </p:to>
                                    </p:set>
                                  </p:childTnLst>
                                </p:cTn>
                              </p:par>
                              <p:par>
                                <p:cTn id="149" presetID="10" presetClass="exit" presetSubtype="0" fill="hold" grpId="1" nodeType="withEffect">
                                  <p:stCondLst>
                                    <p:cond delay="0"/>
                                  </p:stCondLst>
                                  <p:childTnLst>
                                    <p:animEffect transition="out" filter="fade">
                                      <p:cBhvr>
                                        <p:cTn id="150" dur="2000"/>
                                        <p:tgtEl>
                                          <p:spTgt spid="56"/>
                                        </p:tgtEl>
                                      </p:cBhvr>
                                    </p:animEffect>
                                    <p:set>
                                      <p:cBhvr>
                                        <p:cTn id="151" dur="1" fill="hold">
                                          <p:stCondLst>
                                            <p:cond delay="1999"/>
                                          </p:stCondLst>
                                        </p:cTn>
                                        <p:tgtEl>
                                          <p:spTgt spid="56"/>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2000"/>
                                        <p:tgtEl>
                                          <p:spTgt spid="51"/>
                                        </p:tgtEl>
                                      </p:cBhvr>
                                    </p:animEffect>
                                    <p:set>
                                      <p:cBhvr>
                                        <p:cTn id="154" dur="1" fill="hold">
                                          <p:stCondLst>
                                            <p:cond delay="1999"/>
                                          </p:stCondLst>
                                        </p:cTn>
                                        <p:tgtEl>
                                          <p:spTgt spid="51"/>
                                        </p:tgtEl>
                                        <p:attrNameLst>
                                          <p:attrName>style.visibility</p:attrName>
                                        </p:attrNameLst>
                                      </p:cBhvr>
                                      <p:to>
                                        <p:strVal val="hidden"/>
                                      </p:to>
                                    </p:set>
                                  </p:childTnLst>
                                </p:cTn>
                              </p:par>
                              <p:par>
                                <p:cTn id="155" presetID="10" presetClass="exit" presetSubtype="0" fill="hold" grpId="1" nodeType="withEffect">
                                  <p:stCondLst>
                                    <p:cond delay="0"/>
                                  </p:stCondLst>
                                  <p:childTnLst>
                                    <p:animEffect transition="out" filter="fade">
                                      <p:cBhvr>
                                        <p:cTn id="156" dur="2000"/>
                                        <p:tgtEl>
                                          <p:spTgt spid="39"/>
                                        </p:tgtEl>
                                      </p:cBhvr>
                                    </p:animEffect>
                                    <p:set>
                                      <p:cBhvr>
                                        <p:cTn id="157" dur="1" fill="hold">
                                          <p:stCondLst>
                                            <p:cond delay="1999"/>
                                          </p:stCondLst>
                                        </p:cTn>
                                        <p:tgtEl>
                                          <p:spTgt spid="39"/>
                                        </p:tgtEl>
                                        <p:attrNameLst>
                                          <p:attrName>style.visibility</p:attrName>
                                        </p:attrNameLst>
                                      </p:cBhvr>
                                      <p:to>
                                        <p:strVal val="hidden"/>
                                      </p:to>
                                    </p:set>
                                  </p:childTnLst>
                                </p:cTn>
                              </p:par>
                              <p:par>
                                <p:cTn id="158" presetID="10" presetClass="exit" presetSubtype="0" fill="hold" grpId="1" nodeType="withEffect">
                                  <p:stCondLst>
                                    <p:cond delay="0"/>
                                  </p:stCondLst>
                                  <p:childTnLst>
                                    <p:animEffect transition="out" filter="fade">
                                      <p:cBhvr>
                                        <p:cTn id="159" dur="2000"/>
                                        <p:tgtEl>
                                          <p:spTgt spid="40"/>
                                        </p:tgtEl>
                                      </p:cBhvr>
                                    </p:animEffect>
                                    <p:set>
                                      <p:cBhvr>
                                        <p:cTn id="160" dur="1" fill="hold">
                                          <p:stCondLst>
                                            <p:cond delay="1999"/>
                                          </p:stCondLst>
                                        </p:cTn>
                                        <p:tgtEl>
                                          <p:spTgt spid="40"/>
                                        </p:tgtEl>
                                        <p:attrNameLst>
                                          <p:attrName>style.visibility</p:attrName>
                                        </p:attrNameLst>
                                      </p:cBhvr>
                                      <p:to>
                                        <p:strVal val="hidden"/>
                                      </p:to>
                                    </p:set>
                                  </p:childTnLst>
                                </p:cTn>
                              </p:par>
                              <p:par>
                                <p:cTn id="161" presetID="3" presetClass="emph" presetSubtype="2" fill="hold" grpId="1" nodeType="withEffect">
                                  <p:stCondLst>
                                    <p:cond delay="0"/>
                                  </p:stCondLst>
                                  <p:childTnLst>
                                    <p:animClr clrSpc="rgb" dir="cw">
                                      <p:cBhvr override="childStyle">
                                        <p:cTn id="162" dur="2000" fill="hold"/>
                                        <p:tgtEl>
                                          <p:spTgt spid="59"/>
                                        </p:tgtEl>
                                        <p:attrNameLst>
                                          <p:attrName>style.color</p:attrName>
                                        </p:attrNameLst>
                                      </p:cBhvr>
                                      <p:to>
                                        <a:schemeClr val="tx1"/>
                                      </p:to>
                                    </p:animClr>
                                  </p:childTnLst>
                                </p:cTn>
                              </p:par>
                              <p:par>
                                <p:cTn id="163" presetID="3" presetClass="emph" presetSubtype="2" fill="hold" grpId="1" nodeType="withEffect">
                                  <p:stCondLst>
                                    <p:cond delay="0"/>
                                  </p:stCondLst>
                                  <p:childTnLst>
                                    <p:animClr clrSpc="rgb" dir="cw">
                                      <p:cBhvr override="childStyle">
                                        <p:cTn id="164" dur="2000" fill="hold"/>
                                        <p:tgtEl>
                                          <p:spTgt spid="60"/>
                                        </p:tgtEl>
                                        <p:attrNameLst>
                                          <p:attrName>style.color</p:attrName>
                                        </p:attrNameLst>
                                      </p:cBhvr>
                                      <p:to>
                                        <a:schemeClr val="tx1"/>
                                      </p:to>
                                    </p:animClr>
                                  </p:childTnLst>
                                </p:cTn>
                              </p:par>
                              <p:par>
                                <p:cTn id="165" presetID="6" presetClass="emph" presetSubtype="0" fill="hold" grpId="1" nodeType="withEffect">
                                  <p:stCondLst>
                                    <p:cond delay="0"/>
                                  </p:stCondLst>
                                  <p:childTnLst>
                                    <p:animScale>
                                      <p:cBhvr>
                                        <p:cTn id="166" dur="2000" fill="hold"/>
                                        <p:tgtEl>
                                          <p:spTgt spid="61"/>
                                        </p:tgtEl>
                                      </p:cBhvr>
                                      <p:by x="41600" y="41600"/>
                                    </p:animScale>
                                  </p:childTnLst>
                                </p:cTn>
                              </p:par>
                              <p:par>
                                <p:cTn id="167" presetID="7" presetClass="emph" presetSubtype="2" fill="hold" nodeType="withEffect">
                                  <p:stCondLst>
                                    <p:cond delay="0"/>
                                  </p:stCondLst>
                                  <p:childTnLst>
                                    <p:animClr clrSpc="rgb" dir="cw">
                                      <p:cBhvr>
                                        <p:cTn id="168" dur="2000" fill="hold"/>
                                        <p:tgtEl>
                                          <p:spTgt spid="61"/>
                                        </p:tgtEl>
                                        <p:attrNameLst>
                                          <p:attrName>stroke.color</p:attrName>
                                        </p:attrNameLst>
                                      </p:cBhvr>
                                      <p:to>
                                        <a:schemeClr val="tx1"/>
                                      </p:to>
                                    </p:animClr>
                                    <p:set>
                                      <p:cBhvr>
                                        <p:cTn id="169" dur="2000" fill="hold"/>
                                        <p:tgtEl>
                                          <p:spTgt spid="61"/>
                                        </p:tgtEl>
                                        <p:attrNameLst>
                                          <p:attrName>stroke.on</p:attrName>
                                        </p:attrNameLst>
                                      </p:cBhvr>
                                      <p:to>
                                        <p:strVal val="true"/>
                                      </p:to>
                                    </p:set>
                                  </p:childTnLst>
                                </p:cTn>
                              </p:par>
                              <p:par>
                                <p:cTn id="170" presetID="0" presetClass="path" presetSubtype="0" fill="hold" grpId="2" nodeType="withEffect">
                                  <p:stCondLst>
                                    <p:cond delay="0"/>
                                  </p:stCondLst>
                                  <p:childTnLst>
                                    <p:animMotion origin="layout" path="M 2.22222E-6 0.09977 L 2.22222E-6 -0.00023 " pathEditMode="relative" rAng="0" ptsTypes="AA">
                                      <p:cBhvr>
                                        <p:cTn id="171" dur="2000" fill="hold"/>
                                        <p:tgtEl>
                                          <p:spTgt spid="62">
                                            <p:txEl>
                                              <p:pRg st="0" end="0"/>
                                            </p:txEl>
                                          </p:spTgt>
                                        </p:tgtEl>
                                        <p:attrNameLst>
                                          <p:attrName>ppt_x</p:attrName>
                                          <p:attrName>ppt_y</p:attrName>
                                        </p:attrNameLst>
                                      </p:cBhvr>
                                      <p:rCtr x="0" y="-5000"/>
                                    </p:animMotion>
                                  </p:childTnLst>
                                </p:cTn>
                              </p:par>
                              <p:par>
                                <p:cTn id="172" presetID="6" presetClass="emph" presetSubtype="0" fill="hold" grpId="3" nodeType="withEffect">
                                  <p:stCondLst>
                                    <p:cond delay="0"/>
                                  </p:stCondLst>
                                  <p:childTnLst>
                                    <p:animScale>
                                      <p:cBhvr>
                                        <p:cTn id="173" dur="2000" fill="hold"/>
                                        <p:tgtEl>
                                          <p:spTgt spid="62">
                                            <p:txEl>
                                              <p:pRg st="0" end="0"/>
                                            </p:txEl>
                                          </p:spTgt>
                                        </p:tgtEl>
                                      </p:cBhvr>
                                      <p:by x="50000" y="50000"/>
                                    </p:animScale>
                                  </p:childTnLst>
                                </p:cTn>
                              </p:par>
                              <p:par>
                                <p:cTn id="174" presetID="3" presetClass="emph" presetSubtype="2" fill="hold" grpId="4" nodeType="withEffect">
                                  <p:stCondLst>
                                    <p:cond delay="0"/>
                                  </p:stCondLst>
                                  <p:childTnLst>
                                    <p:animClr clrSpc="rgb" dir="cw">
                                      <p:cBhvr override="childStyle">
                                        <p:cTn id="175" dur="2000" fill="hold"/>
                                        <p:tgtEl>
                                          <p:spTgt spid="62">
                                            <p:txEl>
                                              <p:pRg st="0" end="0"/>
                                            </p:txEl>
                                          </p:spTgt>
                                        </p:tgtEl>
                                        <p:attrNameLst>
                                          <p:attrName>style.color</p:attrName>
                                        </p:attrNameLst>
                                      </p:cBhvr>
                                      <p:to>
                                        <a:schemeClr val="tx1"/>
                                      </p:to>
                                    </p:animClr>
                                  </p:childTnLst>
                                </p:cTn>
                              </p:par>
                            </p:childTnLst>
                          </p:cTn>
                        </p:par>
                        <p:par>
                          <p:cTn id="176" fill="hold">
                            <p:stCondLst>
                              <p:cond delay="11000"/>
                            </p:stCondLst>
                            <p:childTnLst>
                              <p:par>
                                <p:cTn id="177" presetID="10" presetClass="entr" presetSubtype="0" fill="hold" grpId="0" nodeType="afterEffect">
                                  <p:stCondLst>
                                    <p:cond delay="0"/>
                                  </p:stCondLst>
                                  <p:childTnLst>
                                    <p:set>
                                      <p:cBhvr>
                                        <p:cTn id="178" dur="1" fill="hold">
                                          <p:stCondLst>
                                            <p:cond delay="0"/>
                                          </p:stCondLst>
                                        </p:cTn>
                                        <p:tgtEl>
                                          <p:spTgt spid="48"/>
                                        </p:tgtEl>
                                        <p:attrNameLst>
                                          <p:attrName>style.visibility</p:attrName>
                                        </p:attrNameLst>
                                      </p:cBhvr>
                                      <p:to>
                                        <p:strVal val="visible"/>
                                      </p:to>
                                    </p:set>
                                    <p:animEffect transition="in" filter="fade">
                                      <p:cBhvr>
                                        <p:cTn id="179" dur="500"/>
                                        <p:tgtEl>
                                          <p:spTgt spid="48"/>
                                        </p:tgtEl>
                                      </p:cBhvr>
                                    </p:animEffect>
                                  </p:childTnLst>
                                </p:cTn>
                              </p:par>
                              <p:par>
                                <p:cTn id="180" presetID="10" presetClass="entr" presetSubtype="0" fill="hold" nodeType="withEffect">
                                  <p:stCondLst>
                                    <p:cond delay="0"/>
                                  </p:stCondLst>
                                  <p:childTnLst>
                                    <p:set>
                                      <p:cBhvr>
                                        <p:cTn id="181" dur="1" fill="hold">
                                          <p:stCondLst>
                                            <p:cond delay="0"/>
                                          </p:stCondLst>
                                        </p:cTn>
                                        <p:tgtEl>
                                          <p:spTgt spid="44"/>
                                        </p:tgtEl>
                                        <p:attrNameLst>
                                          <p:attrName>style.visibility</p:attrName>
                                        </p:attrNameLst>
                                      </p:cBhvr>
                                      <p:to>
                                        <p:strVal val="visible"/>
                                      </p:to>
                                    </p:set>
                                    <p:animEffect transition="in" filter="fade">
                                      <p:cBhvr>
                                        <p:cTn id="182" dur="500"/>
                                        <p:tgtEl>
                                          <p:spTgt spid="44"/>
                                        </p:tgtEl>
                                      </p:cBhvr>
                                    </p:animEffect>
                                  </p:childTnLst>
                                </p:cTn>
                              </p:par>
                              <p:par>
                                <p:cTn id="183" presetID="10" presetClass="entr" presetSubtype="0" fill="hold" nodeType="withEffect">
                                  <p:stCondLst>
                                    <p:cond delay="0"/>
                                  </p:stCondLst>
                                  <p:childTnLst>
                                    <p:set>
                                      <p:cBhvr>
                                        <p:cTn id="184" dur="1" fill="hold">
                                          <p:stCondLst>
                                            <p:cond delay="0"/>
                                          </p:stCondLst>
                                        </p:cTn>
                                        <p:tgtEl>
                                          <p:spTgt spid="45"/>
                                        </p:tgtEl>
                                        <p:attrNameLst>
                                          <p:attrName>style.visibility</p:attrName>
                                        </p:attrNameLst>
                                      </p:cBhvr>
                                      <p:to>
                                        <p:strVal val="visible"/>
                                      </p:to>
                                    </p:set>
                                    <p:animEffect transition="in" filter="fade">
                                      <p:cBhvr>
                                        <p:cTn id="18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P spid="40" grpId="0" animBg="1"/>
      <p:bldP spid="40" grpId="1" animBg="1"/>
      <p:bldP spid="51" grpId="0" animBg="1"/>
      <p:bldP spid="51" grpId="1" animBg="1"/>
      <p:bldP spid="56" grpId="0" animBg="1"/>
      <p:bldP spid="56" grpId="1" animBg="1"/>
      <p:bldP spid="58" grpId="0" animBg="1"/>
      <p:bldP spid="58" grpId="1" animBg="1"/>
      <p:bldP spid="59" grpId="0"/>
      <p:bldP spid="59" grpId="1"/>
      <p:bldP spid="60" grpId="0"/>
      <p:bldP spid="60" grpId="1"/>
      <p:bldP spid="61" grpId="0" animBg="1"/>
      <p:bldP spid="61" grpId="1" animBg="1"/>
      <p:bldP spid="62" grpId="0" build="allAtOnce"/>
      <p:bldP spid="62" grpId="1" build="allAtOnce"/>
      <p:bldP spid="62" grpId="2" build="allAtOnce"/>
      <p:bldP spid="62" grpId="3" build="allAtOnce"/>
      <p:bldP spid="62" grpId="4" build="allAtOnce"/>
      <p:bldP spid="4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Unit Map</a:t>
            </a:r>
          </a:p>
        </p:txBody>
      </p:sp>
      <p:sp>
        <p:nvSpPr>
          <p:cNvPr id="3" name="Slide Number Placeholder 2"/>
          <p:cNvSpPr>
            <a:spLocks noGrp="1"/>
          </p:cNvSpPr>
          <p:nvPr>
            <p:ph type="sldNum" sz="quarter" idx="12"/>
          </p:nvPr>
        </p:nvSpPr>
        <p:spPr/>
        <p:txBody>
          <a:bodyPr/>
          <a:lstStyle/>
          <a:p>
            <a:fld id="{D3A1C050-F6FE-0E43-A9D0-F8EEADE3D1E4}" type="slidenum">
              <a:rPr lang="en-US" smtClean="0"/>
              <a:pPr/>
              <a:t>2</a:t>
            </a:fld>
            <a:endParaRPr lang="en-US"/>
          </a:p>
        </p:txBody>
      </p:sp>
      <p:pic>
        <p:nvPicPr>
          <p:cNvPr id="8" name="Content Placeholder 8">
            <a:extLst>
              <a:ext uri="{FF2B5EF4-FFF2-40B4-BE49-F238E27FC236}">
                <a16:creationId xmlns:a16="http://schemas.microsoft.com/office/drawing/2014/main" id="{87F28C2B-EA0D-5142-9737-CD3015B69069}"/>
              </a:ext>
            </a:extLst>
          </p:cNvPr>
          <p:cNvPicPr>
            <a:picLocks noGrp="1" noChangeAspect="1"/>
          </p:cNvPicPr>
          <p:nvPr>
            <p:ph idx="1"/>
          </p:nvPr>
        </p:nvPicPr>
        <p:blipFill>
          <a:blip r:embed="rId3"/>
          <a:srcRect/>
          <a:stretch/>
        </p:blipFill>
        <p:spPr>
          <a:xfrm>
            <a:off x="657922" y="1864233"/>
            <a:ext cx="8229600" cy="4536567"/>
          </a:xfrm>
        </p:spPr>
      </p:pic>
      <p:sp>
        <p:nvSpPr>
          <p:cNvPr id="7" name="Oval Callout 6"/>
          <p:cNvSpPr>
            <a:spLocks noChangeArrowheads="1"/>
          </p:cNvSpPr>
          <p:nvPr/>
        </p:nvSpPr>
        <p:spPr bwMode="auto">
          <a:xfrm>
            <a:off x="6669420" y="2128690"/>
            <a:ext cx="924560" cy="924560"/>
          </a:xfrm>
          <a:prstGeom prst="wedgeEllipseCallout">
            <a:avLst>
              <a:gd name="adj1" fmla="val -108938"/>
              <a:gd name="adj2" fmla="val 183563"/>
            </a:avLst>
          </a:prstGeom>
          <a:solidFill>
            <a:schemeClr val="tx1">
              <a:lumMod val="65000"/>
              <a:lumOff val="35000"/>
            </a:schemeClr>
          </a:solidFill>
          <a:ln w="9525">
            <a:solidFill>
              <a:schemeClr val="tx1">
                <a:lumMod val="50000"/>
                <a:lumOff val="50000"/>
              </a:schemeClr>
            </a:solidFill>
            <a:miter lim="800000"/>
            <a:headEnd/>
            <a:tailEnd/>
          </a:ln>
          <a:effectLst>
            <a:outerShdw dist="23000" dir="5400000" rotWithShape="0">
              <a:srgbClr val="808080">
                <a:alpha val="34998"/>
              </a:srgbClr>
            </a:outerShdw>
          </a:effectLst>
        </p:spPr>
        <p:txBody>
          <a:bodyPr rot="0" vert="horz" wrap="square" lIns="91440" tIns="45720" rIns="91440" bIns="45720" anchor="ctr" anchorCtr="0" upright="1">
            <a:noAutofit/>
          </a:bodyPr>
          <a:lstStyle/>
          <a:p>
            <a:pPr marL="0" marR="0" algn="ctr">
              <a:spcBef>
                <a:spcPts val="0"/>
              </a:spcBef>
              <a:spcAft>
                <a:spcPts val="600"/>
              </a:spcAft>
            </a:pPr>
            <a:r>
              <a:rPr lang="en-US" sz="1100" dirty="0">
                <a:solidFill>
                  <a:srgbClr val="FFFFFF"/>
                </a:solidFill>
                <a:effectLst/>
                <a:latin typeface="Arial"/>
                <a:ea typeface="Times New Roman"/>
              </a:rPr>
              <a:t>You are here</a:t>
            </a:r>
            <a:endParaRPr lang="en-US" sz="1100" dirty="0">
              <a:effectLst/>
              <a:latin typeface="Arial"/>
              <a:ea typeface="Times New Roman"/>
            </a:endParaRPr>
          </a:p>
        </p:txBody>
      </p:sp>
    </p:spTree>
    <p:extLst>
      <p:ext uri="{BB962C8B-B14F-4D97-AF65-F5344CB8AC3E}">
        <p14:creationId xmlns:p14="http://schemas.microsoft.com/office/powerpoint/2010/main" val="955999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5588"/>
            <a:ext cx="8229600" cy="979511"/>
          </a:xfrm>
        </p:spPr>
        <p:txBody>
          <a:bodyPr>
            <a:noAutofit/>
          </a:bodyPr>
          <a:lstStyle/>
          <a:p>
            <a:pPr algn="ctr"/>
            <a:r>
              <a:rPr lang="en-US" sz="4000" b="0" dirty="0"/>
              <a:t>Atoms last forever!</a:t>
            </a:r>
          </a:p>
        </p:txBody>
      </p:sp>
      <p:sp>
        <p:nvSpPr>
          <p:cNvPr id="4" name="Text Placeholder 3"/>
          <p:cNvSpPr>
            <a:spLocks noGrp="1"/>
          </p:cNvSpPr>
          <p:nvPr>
            <p:ph type="body" sz="half" idx="2"/>
          </p:nvPr>
        </p:nvSpPr>
        <p:spPr/>
        <p:txBody>
          <a:bodyPr>
            <a:normAutofit/>
          </a:bodyPr>
          <a:lstStyle/>
          <a:p>
            <a:r>
              <a:rPr lang="en-US" sz="2800" dirty="0"/>
              <a:t>Compare the atoms in the reactants and the products.</a:t>
            </a:r>
          </a:p>
        </p:txBody>
      </p:sp>
      <p:sp>
        <p:nvSpPr>
          <p:cNvPr id="5" name="Slide Number Placeholder 4"/>
          <p:cNvSpPr>
            <a:spLocks noGrp="1"/>
          </p:cNvSpPr>
          <p:nvPr>
            <p:ph type="sldNum" sz="quarter" idx="12"/>
          </p:nvPr>
        </p:nvSpPr>
        <p:spPr/>
        <p:txBody>
          <a:bodyPr/>
          <a:lstStyle/>
          <a:p>
            <a:fld id="{D3A1C050-F6FE-0E43-A9D0-F8EEADE3D1E4}" type="slidenum">
              <a:rPr lang="en-US" smtClean="0"/>
              <a:pPr/>
              <a:t>20</a:t>
            </a:fld>
            <a:endParaRPr lang="en-US"/>
          </a:p>
        </p:txBody>
      </p:sp>
      <p:pic>
        <p:nvPicPr>
          <p:cNvPr id="2050" name="Picture 2"/>
          <p:cNvPicPr>
            <a:picLocks noGrp="1" noChangeAspect="1" noChangeArrowheads="1"/>
          </p:cNvPicPr>
          <p:nvPr>
            <p:ph idx="1"/>
          </p:nvPr>
        </p:nvPicPr>
        <p:blipFill>
          <a:blip r:embed="rId3"/>
          <a:srcRect/>
          <a:stretch/>
        </p:blipFill>
        <p:spPr bwMode="auto">
          <a:xfrm>
            <a:off x="3288207" y="1707206"/>
            <a:ext cx="5398593" cy="3443587"/>
          </a:xfrm>
          <a:prstGeom prst="rect">
            <a:avLst/>
          </a:prstGeom>
          <a:noFill/>
          <a:ln>
            <a:solidFill>
              <a:schemeClr val="tx1"/>
            </a:solid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0599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5588"/>
            <a:ext cx="8229600" cy="979511"/>
          </a:xfrm>
        </p:spPr>
        <p:txBody>
          <a:bodyPr>
            <a:noAutofit/>
          </a:bodyPr>
          <a:lstStyle/>
          <a:p>
            <a:pPr algn="ctr"/>
            <a:r>
              <a:rPr lang="en-US" sz="4400" b="0" dirty="0"/>
              <a:t>Energy lasts forever!</a:t>
            </a:r>
          </a:p>
        </p:txBody>
      </p:sp>
      <p:sp>
        <p:nvSpPr>
          <p:cNvPr id="4" name="Text Placeholder 3"/>
          <p:cNvSpPr>
            <a:spLocks noGrp="1"/>
          </p:cNvSpPr>
          <p:nvPr>
            <p:ph type="body" sz="half" idx="2"/>
          </p:nvPr>
        </p:nvSpPr>
        <p:spPr/>
        <p:txBody>
          <a:bodyPr>
            <a:normAutofit/>
          </a:bodyPr>
          <a:lstStyle/>
          <a:p>
            <a:r>
              <a:rPr lang="en-US" sz="3200" dirty="0"/>
              <a:t>Compare the energy before and after the reaction</a:t>
            </a:r>
          </a:p>
        </p:txBody>
      </p:sp>
      <p:sp>
        <p:nvSpPr>
          <p:cNvPr id="5" name="Slide Number Placeholder 4"/>
          <p:cNvSpPr>
            <a:spLocks noGrp="1"/>
          </p:cNvSpPr>
          <p:nvPr>
            <p:ph type="sldNum" sz="quarter" idx="12"/>
          </p:nvPr>
        </p:nvSpPr>
        <p:spPr/>
        <p:txBody>
          <a:bodyPr/>
          <a:lstStyle/>
          <a:p>
            <a:fld id="{D3A1C050-F6FE-0E43-A9D0-F8EEADE3D1E4}" type="slidenum">
              <a:rPr lang="en-US" smtClean="0"/>
              <a:pPr/>
              <a:t>21</a:t>
            </a:fld>
            <a:endParaRPr lang="en-US"/>
          </a:p>
        </p:txBody>
      </p:sp>
      <p:pic>
        <p:nvPicPr>
          <p:cNvPr id="2050" name="Picture 2"/>
          <p:cNvPicPr>
            <a:picLocks noGrp="1" noChangeAspect="1" noChangeArrowheads="1"/>
          </p:cNvPicPr>
          <p:nvPr>
            <p:ph idx="1"/>
          </p:nvPr>
        </p:nvPicPr>
        <p:blipFill>
          <a:blip r:embed="rId3"/>
          <a:srcRect/>
          <a:stretch/>
        </p:blipFill>
        <p:spPr bwMode="auto">
          <a:xfrm>
            <a:off x="3469858" y="3060962"/>
            <a:ext cx="5398593" cy="850375"/>
          </a:xfrm>
          <a:prstGeom prst="rect">
            <a:avLst/>
          </a:prstGeom>
          <a:noFill/>
          <a:ln>
            <a:solidFill>
              <a:schemeClr val="tx1"/>
            </a:solid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92782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 with the class</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a:t>Did the number and type of atoms stay the same at the beginning and end of the chemical change?  ____</a:t>
            </a:r>
          </a:p>
          <a:p>
            <a:pPr marL="514350" indent="-514350">
              <a:buFont typeface="+mj-lt"/>
              <a:buAutoNum type="arabicPeriod"/>
            </a:pPr>
            <a:r>
              <a:rPr lang="en-US" dirty="0"/>
              <a:t>Did the number of twist ties (representing energy) stay the same at the beginning and end of the chemical change? ____</a:t>
            </a:r>
          </a:p>
          <a:p>
            <a:pPr marL="514350" indent="-514350">
              <a:buFont typeface="+mj-lt"/>
              <a:buAutoNum type="arabicPeriod"/>
            </a:pPr>
            <a:r>
              <a:rPr lang="en-US" dirty="0"/>
              <a:t>Why do the numbers of atoms and twist ties have to stay the same?</a:t>
            </a:r>
          </a:p>
        </p:txBody>
      </p:sp>
      <p:sp>
        <p:nvSpPr>
          <p:cNvPr id="4" name="Slide Number Placeholder 3"/>
          <p:cNvSpPr>
            <a:spLocks noGrp="1"/>
          </p:cNvSpPr>
          <p:nvPr>
            <p:ph type="sldNum" sz="quarter" idx="12"/>
          </p:nvPr>
        </p:nvSpPr>
        <p:spPr/>
        <p:txBody>
          <a:bodyPr/>
          <a:lstStyle/>
          <a:p>
            <a:fld id="{D3A1C050-F6FE-0E43-A9D0-F8EEADE3D1E4}" type="slidenum">
              <a:rPr lang="en-US" smtClean="0"/>
              <a:pPr/>
              <a:t>22</a:t>
            </a:fld>
            <a:endParaRPr lang="en-US"/>
          </a:p>
        </p:txBody>
      </p:sp>
    </p:spTree>
    <p:extLst>
      <p:ext uri="{BB962C8B-B14F-4D97-AF65-F5344CB8AC3E}">
        <p14:creationId xmlns:p14="http://schemas.microsoft.com/office/powerpoint/2010/main" val="3735215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457200" y="106363"/>
            <a:ext cx="8229600" cy="1143000"/>
          </a:xfrm>
        </p:spPr>
        <p:txBody>
          <a:bodyPr/>
          <a:lstStyle/>
          <a:p>
            <a:pPr eaLnBrk="1" hangingPunct="1"/>
            <a:r>
              <a:rPr lang="en-US" dirty="0">
                <a:ea typeface="ＭＳ Ｐゴシック" charset="-128"/>
                <a:cs typeface="ＭＳ Ｐゴシック" charset="-128"/>
              </a:rPr>
              <a:t>Writing a Chemical Equation</a:t>
            </a:r>
          </a:p>
        </p:txBody>
      </p:sp>
      <p:sp>
        <p:nvSpPr>
          <p:cNvPr id="72707" name="Content Placeholder 2"/>
          <p:cNvSpPr>
            <a:spLocks noGrp="1"/>
          </p:cNvSpPr>
          <p:nvPr>
            <p:ph idx="1"/>
          </p:nvPr>
        </p:nvSpPr>
        <p:spPr>
          <a:xfrm>
            <a:off x="457200" y="1618464"/>
            <a:ext cx="8229600" cy="4392055"/>
          </a:xfrm>
        </p:spPr>
        <p:txBody>
          <a:bodyPr/>
          <a:lstStyle/>
          <a:p>
            <a:pPr eaLnBrk="1" hangingPunct="1">
              <a:lnSpc>
                <a:spcPct val="80000"/>
              </a:lnSpc>
            </a:pPr>
            <a:r>
              <a:rPr lang="en-US" sz="2500" dirty="0">
                <a:ea typeface="ＭＳ Ｐゴシック" charset="-128"/>
                <a:cs typeface="ＭＳ Ｐゴシック" charset="-128"/>
              </a:rPr>
              <a:t>Chemists use </a:t>
            </a:r>
            <a:r>
              <a:rPr lang="en-US" sz="2500" b="1" dirty="0">
                <a:ea typeface="ＭＳ Ｐゴシック" charset="-128"/>
                <a:cs typeface="ＭＳ Ｐゴシック" charset="-128"/>
              </a:rPr>
              <a:t>chemical equations</a:t>
            </a:r>
            <a:r>
              <a:rPr lang="en-US" sz="2500" dirty="0">
                <a:ea typeface="ＭＳ Ｐゴシック" charset="-128"/>
                <a:cs typeface="ＭＳ Ｐゴシック" charset="-128"/>
              </a:rPr>
              <a:t> to show how atoms of </a:t>
            </a:r>
            <a:r>
              <a:rPr lang="en-US" sz="2500" u="sng" dirty="0">
                <a:ea typeface="ＭＳ Ｐゴシック" charset="-128"/>
                <a:cs typeface="ＭＳ Ｐゴシック" charset="-128"/>
              </a:rPr>
              <a:t>reactant </a:t>
            </a:r>
            <a:r>
              <a:rPr lang="en-US" sz="2500" dirty="0">
                <a:ea typeface="ＭＳ Ｐゴシック" charset="-128"/>
                <a:cs typeface="ＭＳ Ｐゴシック" charset="-128"/>
              </a:rPr>
              <a:t>molecules are rearranged to make </a:t>
            </a:r>
            <a:r>
              <a:rPr lang="en-US" sz="2500" u="sng" dirty="0">
                <a:ea typeface="ＭＳ Ｐゴシック" charset="-128"/>
                <a:cs typeface="ＭＳ Ｐゴシック" charset="-128"/>
              </a:rPr>
              <a:t>product </a:t>
            </a:r>
            <a:r>
              <a:rPr lang="en-US" sz="2500" dirty="0">
                <a:ea typeface="ＭＳ Ｐゴシック" charset="-128"/>
                <a:cs typeface="ＭＳ Ｐゴシック" charset="-128"/>
              </a:rPr>
              <a:t>molecules.</a:t>
            </a:r>
          </a:p>
          <a:p>
            <a:pPr eaLnBrk="1" hangingPunct="1">
              <a:lnSpc>
                <a:spcPct val="80000"/>
              </a:lnSpc>
              <a:buNone/>
            </a:pPr>
            <a:endParaRPr lang="en-US" sz="2500" dirty="0">
              <a:ea typeface="ＭＳ Ｐゴシック" charset="-128"/>
              <a:cs typeface="ＭＳ Ｐゴシック" charset="-128"/>
            </a:endParaRPr>
          </a:p>
          <a:p>
            <a:pPr eaLnBrk="1" hangingPunct="1">
              <a:lnSpc>
                <a:spcPct val="80000"/>
              </a:lnSpc>
            </a:pPr>
            <a:r>
              <a:rPr lang="en-US" sz="2500" dirty="0">
                <a:ea typeface="ＭＳ Ｐゴシック" charset="-128"/>
                <a:cs typeface="ＭＳ Ｐゴシック" charset="-128"/>
              </a:rPr>
              <a:t>Writing the equation in symbols. Chemists use an arrow to show how reactants change into products.</a:t>
            </a:r>
            <a:br>
              <a:rPr lang="en-US" sz="2500" dirty="0">
                <a:ea typeface="ＭＳ Ｐゴシック" charset="-128"/>
                <a:cs typeface="ＭＳ Ｐゴシック" charset="-128"/>
              </a:rPr>
            </a:br>
            <a:endParaRPr lang="en-US" sz="2500" dirty="0">
              <a:ea typeface="ＭＳ Ｐゴシック" charset="-128"/>
              <a:cs typeface="ＭＳ Ｐゴシック" charset="-128"/>
              <a:sym typeface="Wingdings" charset="2"/>
            </a:endParaRPr>
          </a:p>
          <a:p>
            <a:pPr eaLnBrk="1" hangingPunct="1">
              <a:lnSpc>
                <a:spcPct val="80000"/>
              </a:lnSpc>
            </a:pPr>
            <a:r>
              <a:rPr lang="en-US" sz="2500" dirty="0">
                <a:ea typeface="ＭＳ Ｐゴシック" charset="-128"/>
                <a:cs typeface="ＭＳ Ｐゴシック" charset="-128"/>
                <a:sym typeface="Wingdings" charset="2"/>
              </a:rPr>
              <a:t>Equations must be </a:t>
            </a:r>
            <a:r>
              <a:rPr lang="en-US" sz="2500" b="1" dirty="0">
                <a:ea typeface="ＭＳ Ｐゴシック" charset="-128"/>
                <a:cs typeface="ＭＳ Ｐゴシック" charset="-128"/>
                <a:sym typeface="Wingdings" charset="2"/>
              </a:rPr>
              <a:t>balanced. </a:t>
            </a:r>
            <a:r>
              <a:rPr lang="en-US" sz="2500" dirty="0">
                <a:ea typeface="ＭＳ Ｐゴシック" charset="-128"/>
                <a:cs typeface="ＭＳ Ｐゴシック" charset="-128"/>
                <a:sym typeface="Wingdings" charset="2"/>
              </a:rPr>
              <a:t>Remember: Atoms last forever.</a:t>
            </a:r>
          </a:p>
          <a:p>
            <a:pPr eaLnBrk="1" hangingPunct="1">
              <a:lnSpc>
                <a:spcPct val="80000"/>
              </a:lnSpc>
              <a:buNone/>
            </a:pPr>
            <a:endParaRPr lang="en-US" sz="2500" dirty="0">
              <a:ea typeface="ＭＳ Ｐゴシック" charset="-128"/>
              <a:cs typeface="ＭＳ Ｐゴシック" charset="-128"/>
              <a:sym typeface="Wingdings" charset="2"/>
            </a:endParaRPr>
          </a:p>
          <a:p>
            <a:pPr eaLnBrk="1" hangingPunct="1">
              <a:lnSpc>
                <a:spcPct val="80000"/>
              </a:lnSpc>
            </a:pPr>
            <a:r>
              <a:rPr lang="en-US" sz="2500" dirty="0">
                <a:ea typeface="ＭＳ Ｐゴシック" charset="-128"/>
                <a:cs typeface="ＭＳ Ｐゴシック" charset="-128"/>
                <a:sym typeface="Wingdings" charset="2"/>
              </a:rPr>
              <a:t>Try it: Can you write a balanced chemical equation to show the chemical change when ethanol burns?</a:t>
            </a:r>
            <a:endParaRPr lang="en-US" sz="2500" dirty="0">
              <a:ea typeface="ＭＳ Ｐゴシック" charset="-128"/>
              <a:cs typeface="ＭＳ Ｐゴシック" charset="-128"/>
            </a:endParaRPr>
          </a:p>
        </p:txBody>
      </p:sp>
      <p:sp>
        <p:nvSpPr>
          <p:cNvPr id="72708" name="Slide Number Placeholder 3"/>
          <p:cNvSpPr>
            <a:spLocks noGrp="1"/>
          </p:cNvSpPr>
          <p:nvPr>
            <p:ph type="sldNum" sz="quarter" idx="12"/>
          </p:nvPr>
        </p:nvSpPr>
        <p:spPr bwMode="auto">
          <a:noFill/>
          <a:ln>
            <a:miter lim="800000"/>
            <a:headEnd/>
            <a:tailEnd/>
          </a:ln>
        </p:spPr>
        <p:txBody>
          <a:bodyPr/>
          <a:lstStyle/>
          <a:p>
            <a:fld id="{7DB15352-3038-6246-BFC1-8D802241FB2D}" type="slidenum">
              <a:rPr lang="en-US" smtClean="0"/>
              <a:pPr/>
              <a:t>23</a:t>
            </a:fld>
            <a:endParaRPr lang="en-US"/>
          </a:p>
        </p:txBody>
      </p:sp>
    </p:spTree>
    <p:extLst>
      <p:ext uri="{BB962C8B-B14F-4D97-AF65-F5344CB8AC3E}">
        <p14:creationId xmlns:p14="http://schemas.microsoft.com/office/powerpoint/2010/main" val="371475482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Slide Number Placeholder 3"/>
          <p:cNvSpPr>
            <a:spLocks noGrp="1"/>
          </p:cNvSpPr>
          <p:nvPr>
            <p:ph type="sldNum" sz="quarter" idx="12"/>
          </p:nvPr>
        </p:nvSpPr>
        <p:spPr bwMode="auto">
          <a:noFill/>
          <a:ln>
            <a:miter lim="800000"/>
            <a:headEnd/>
            <a:tailEnd/>
          </a:ln>
        </p:spPr>
        <p:txBody>
          <a:bodyPr/>
          <a:lstStyle/>
          <a:p>
            <a:fld id="{EFECB45C-3A93-CB46-BC87-1D2689893C2B}" type="slidenum">
              <a:rPr lang="en-US" smtClean="0"/>
              <a:pPr/>
              <a:t>24</a:t>
            </a:fld>
            <a:endParaRPr lang="en-US"/>
          </a:p>
        </p:txBody>
      </p:sp>
      <p:sp>
        <p:nvSpPr>
          <p:cNvPr id="74754" name="Title 1"/>
          <p:cNvSpPr>
            <a:spLocks noGrp="1"/>
          </p:cNvSpPr>
          <p:nvPr>
            <p:ph type="ctrTitle" idx="4294967295"/>
          </p:nvPr>
        </p:nvSpPr>
        <p:spPr>
          <a:xfrm>
            <a:off x="717654" y="1761659"/>
            <a:ext cx="7772400" cy="1470025"/>
          </a:xfrm>
        </p:spPr>
        <p:txBody>
          <a:bodyPr/>
          <a:lstStyle/>
          <a:p>
            <a:pPr eaLnBrk="1" hangingPunct="1"/>
            <a:r>
              <a:rPr lang="en-US" dirty="0">
                <a:ea typeface="ＭＳ Ｐゴシック" charset="-128"/>
                <a:cs typeface="ＭＳ Ｐゴシック" charset="-128"/>
              </a:rPr>
              <a:t>Chemical equation for ethanol burning</a:t>
            </a:r>
          </a:p>
        </p:txBody>
      </p:sp>
      <p:sp>
        <p:nvSpPr>
          <p:cNvPr id="74755" name="Subtitle 2"/>
          <p:cNvSpPr>
            <a:spLocks noGrp="1"/>
          </p:cNvSpPr>
          <p:nvPr>
            <p:ph type="subTitle" idx="4294967295"/>
          </p:nvPr>
        </p:nvSpPr>
        <p:spPr>
          <a:xfrm>
            <a:off x="1357191" y="3501786"/>
            <a:ext cx="6400800" cy="1752600"/>
          </a:xfrm>
        </p:spPr>
        <p:txBody>
          <a:bodyPr>
            <a:normAutofit/>
          </a:bodyPr>
          <a:lstStyle/>
          <a:p>
            <a:pPr marL="0" indent="0" algn="ctr" eaLnBrk="1" hangingPunct="1">
              <a:buNone/>
            </a:pPr>
            <a:r>
              <a:rPr lang="en-US" dirty="0">
                <a:solidFill>
                  <a:srgbClr val="000000"/>
                </a:solidFill>
                <a:ea typeface="ＭＳ Ｐゴシック" charset="-128"/>
                <a:cs typeface="ＭＳ Ｐゴシック" charset="-128"/>
              </a:rPr>
              <a:t>C</a:t>
            </a:r>
            <a:r>
              <a:rPr lang="en-US" baseline="-25000" dirty="0">
                <a:solidFill>
                  <a:srgbClr val="000000"/>
                </a:solidFill>
                <a:ea typeface="ＭＳ Ｐゴシック" charset="-128"/>
                <a:cs typeface="ＭＳ Ｐゴシック" charset="-128"/>
              </a:rPr>
              <a:t>2</a:t>
            </a:r>
            <a:r>
              <a:rPr lang="en-US" dirty="0">
                <a:solidFill>
                  <a:srgbClr val="000000"/>
                </a:solidFill>
                <a:ea typeface="ＭＳ Ｐゴシック" charset="-128"/>
                <a:cs typeface="ＭＳ Ｐゴシック" charset="-128"/>
              </a:rPr>
              <a:t>H</a:t>
            </a:r>
            <a:r>
              <a:rPr lang="en-US" baseline="-25000" dirty="0">
                <a:solidFill>
                  <a:srgbClr val="000000"/>
                </a:solidFill>
                <a:ea typeface="ＭＳ Ｐゴシック" charset="-128"/>
                <a:cs typeface="ＭＳ Ｐゴシック" charset="-128"/>
              </a:rPr>
              <a:t>5</a:t>
            </a:r>
            <a:r>
              <a:rPr lang="en-US" dirty="0">
                <a:solidFill>
                  <a:srgbClr val="000000"/>
                </a:solidFill>
                <a:ea typeface="ＭＳ Ｐゴシック" charset="-128"/>
                <a:cs typeface="ＭＳ Ｐゴシック" charset="-128"/>
              </a:rPr>
              <a:t>OH + 3O</a:t>
            </a:r>
            <a:r>
              <a:rPr lang="en-US" baseline="-25000" dirty="0">
                <a:solidFill>
                  <a:srgbClr val="000000"/>
                </a:solidFill>
                <a:ea typeface="ＭＳ Ｐゴシック" charset="-128"/>
                <a:cs typeface="ＭＳ Ｐゴシック" charset="-128"/>
              </a:rPr>
              <a:t>2</a:t>
            </a:r>
            <a:r>
              <a:rPr lang="en-US" dirty="0">
                <a:solidFill>
                  <a:srgbClr val="000000"/>
                </a:solidFill>
                <a:ea typeface="ＭＳ Ｐゴシック" charset="-128"/>
                <a:cs typeface="ＭＳ Ｐゴシック" charset="-128"/>
              </a:rPr>
              <a:t> </a:t>
            </a:r>
            <a:r>
              <a:rPr lang="en-US" dirty="0">
                <a:solidFill>
                  <a:srgbClr val="000000"/>
                </a:solidFill>
                <a:ea typeface="ＭＳ Ｐゴシック" charset="-128"/>
                <a:cs typeface="ＭＳ Ｐゴシック" charset="-128"/>
                <a:sym typeface="Wingdings" charset="2"/>
              </a:rPr>
              <a:t> 2 CO</a:t>
            </a:r>
            <a:r>
              <a:rPr lang="en-US" baseline="-25000" dirty="0">
                <a:solidFill>
                  <a:srgbClr val="000000"/>
                </a:solidFill>
                <a:ea typeface="ＭＳ Ｐゴシック" charset="-128"/>
                <a:cs typeface="ＭＳ Ｐゴシック" charset="-128"/>
                <a:sym typeface="Wingdings" charset="2"/>
              </a:rPr>
              <a:t>2</a:t>
            </a:r>
            <a:r>
              <a:rPr lang="en-US" dirty="0">
                <a:solidFill>
                  <a:srgbClr val="000000"/>
                </a:solidFill>
                <a:ea typeface="ＭＳ Ｐゴシック" charset="-128"/>
                <a:cs typeface="ＭＳ Ｐゴシック" charset="-128"/>
                <a:sym typeface="Wingdings" charset="2"/>
              </a:rPr>
              <a:t> + 3 H</a:t>
            </a:r>
            <a:r>
              <a:rPr lang="en-US" baseline="-25000" dirty="0">
                <a:solidFill>
                  <a:srgbClr val="000000"/>
                </a:solidFill>
                <a:ea typeface="ＭＳ Ｐゴシック" charset="-128"/>
                <a:cs typeface="ＭＳ Ｐゴシック" charset="-128"/>
                <a:sym typeface="Wingdings" charset="2"/>
              </a:rPr>
              <a:t>2</a:t>
            </a:r>
            <a:r>
              <a:rPr lang="en-US" dirty="0">
                <a:solidFill>
                  <a:srgbClr val="000000"/>
                </a:solidFill>
                <a:ea typeface="ＭＳ Ｐゴシック" charset="-128"/>
                <a:cs typeface="ＭＳ Ｐゴシック" charset="-128"/>
                <a:sym typeface="Wingdings" charset="2"/>
              </a:rPr>
              <a:t>O</a:t>
            </a:r>
            <a:endParaRPr lang="en-US" baseline="-25000" dirty="0">
              <a:solidFill>
                <a:srgbClr val="000000"/>
              </a:solidFill>
              <a:ea typeface="ＭＳ Ｐゴシック" charset="-128"/>
              <a:cs typeface="ＭＳ Ｐゴシック" charset="-128"/>
              <a:sym typeface="Wingdings" charset="2"/>
            </a:endParaRPr>
          </a:p>
          <a:p>
            <a:pPr marL="0" indent="0" algn="ctr" eaLnBrk="1" hangingPunct="1">
              <a:buNone/>
            </a:pPr>
            <a:r>
              <a:rPr lang="en-US" dirty="0">
                <a:solidFill>
                  <a:srgbClr val="000000"/>
                </a:solidFill>
                <a:ea typeface="ＭＳ Ｐゴシック" charset="-128"/>
                <a:cs typeface="ＭＳ Ｐゴシック" charset="-128"/>
                <a:sym typeface="Wingdings" charset="2"/>
              </a:rPr>
              <a:t>(in words: ethanol reacts with oxygen to yield carbon dioxide and water)</a:t>
            </a:r>
            <a:endParaRPr lang="en-US" dirty="0">
              <a:solidFill>
                <a:srgbClr val="000000"/>
              </a:solidFill>
              <a:ea typeface="ＭＳ Ｐゴシック" charset="-128"/>
              <a:cs typeface="ＭＳ Ｐゴシック" charset="-128"/>
            </a:endParaRPr>
          </a:p>
        </p:txBody>
      </p:sp>
    </p:spTree>
    <p:extLst>
      <p:ext uri="{BB962C8B-B14F-4D97-AF65-F5344CB8AC3E}">
        <p14:creationId xmlns:p14="http://schemas.microsoft.com/office/powerpoint/2010/main" val="425460855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Molecular Models for Ethanol Burning</a:t>
            </a:r>
          </a:p>
        </p:txBody>
      </p:sp>
      <p:sp>
        <p:nvSpPr>
          <p:cNvPr id="6" name="Content Placeholder 5"/>
          <p:cNvSpPr>
            <a:spLocks noGrp="1"/>
          </p:cNvSpPr>
          <p:nvPr>
            <p:ph sz="half" idx="1"/>
          </p:nvPr>
        </p:nvSpPr>
        <p:spPr>
          <a:xfrm>
            <a:off x="457200" y="1600200"/>
            <a:ext cx="3370881" cy="4614620"/>
          </a:xfrm>
        </p:spPr>
        <p:txBody>
          <a:bodyPr>
            <a:normAutofit fontScale="925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Your investigation left some unanswered questions.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Read to find out about a tool scientists use to explain things they cannot see using the Questions, Connections, Questions Reading Strategy.</a:t>
            </a:r>
          </a:p>
        </p:txBody>
      </p:sp>
      <p:sp>
        <p:nvSpPr>
          <p:cNvPr id="2" name="Slide Number Placeholder 1"/>
          <p:cNvSpPr>
            <a:spLocks noGrp="1"/>
          </p:cNvSpPr>
          <p:nvPr>
            <p:ph type="sldNum" sz="quarter" idx="12"/>
          </p:nvPr>
        </p:nvSpPr>
        <p:spPr/>
        <p:txBody>
          <a:bodyPr/>
          <a:lstStyle/>
          <a:p>
            <a:fld id="{D3A1C050-F6FE-0E43-A9D0-F8EEADE3D1E4}" type="slidenum">
              <a:rPr lang="en-US" smtClean="0"/>
              <a:pPr/>
              <a:t>3</a:t>
            </a:fld>
            <a:endParaRPr lang="en-US"/>
          </a:p>
        </p:txBody>
      </p:sp>
      <p:pic>
        <p:nvPicPr>
          <p:cNvPr id="9" name="Content Placeholder 8">
            <a:extLst>
              <a:ext uri="{FF2B5EF4-FFF2-40B4-BE49-F238E27FC236}">
                <a16:creationId xmlns:a16="http://schemas.microsoft.com/office/drawing/2014/main" id="{5B4EBD8F-7821-A14A-ACDF-F744DE38D8C5}"/>
              </a:ext>
            </a:extLst>
          </p:cNvPr>
          <p:cNvPicPr>
            <a:picLocks noGrp="1" noChangeAspect="1"/>
          </p:cNvPicPr>
          <p:nvPr>
            <p:ph sz="half" idx="2"/>
          </p:nvPr>
        </p:nvPicPr>
        <p:blipFill>
          <a:blip r:embed="rId3"/>
          <a:srcRect/>
          <a:stretch/>
        </p:blipFill>
        <p:spPr>
          <a:xfrm>
            <a:off x="4572000" y="1543687"/>
            <a:ext cx="3713763" cy="4696362"/>
          </a:xfrm>
          <a:ln>
            <a:solidFill>
              <a:schemeClr val="tx1"/>
            </a:solidFill>
          </a:ln>
        </p:spPr>
      </p:pic>
    </p:spTree>
    <p:extLst>
      <p:ext uri="{BB962C8B-B14F-4D97-AF65-F5344CB8AC3E}">
        <p14:creationId xmlns:p14="http://schemas.microsoft.com/office/powerpoint/2010/main" val="240318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Craig Douglas\My Documents\for JJ\Systems &amp; Scale\chemical change animations\petri dish flame.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198612" y="1547474"/>
            <a:ext cx="4754562" cy="4559300"/>
          </a:xfrm>
          <a:prstGeom prst="rect">
            <a:avLst/>
          </a:prstGeom>
          <a:noFill/>
          <a:extLst>
            <a:ext uri="{909E8E84-426E-40dd-AFC4-6F175D3DCCD1}">
              <a14:hiddenFill xmlns:a14="http://schemas.microsoft.com/office/drawing/2010/main" xmlns="">
                <a:solidFill>
                  <a:srgbClr val="FFFFFF"/>
                </a:solidFill>
              </a14:hiddenFill>
            </a:ext>
          </a:extLst>
        </p:spPr>
      </p:pic>
      <p:sp>
        <p:nvSpPr>
          <p:cNvPr id="50183" name="Slide Number Placeholder 6"/>
          <p:cNvSpPr>
            <a:spLocks noGrp="1"/>
          </p:cNvSpPr>
          <p:nvPr>
            <p:ph type="sldNum" sz="quarter" idx="12"/>
          </p:nvPr>
        </p:nvSpPr>
        <p:spPr bwMode="auto">
          <a:noFill/>
          <a:ln>
            <a:miter lim="800000"/>
            <a:headEnd/>
            <a:tailEnd/>
          </a:ln>
        </p:spPr>
        <p:txBody>
          <a:bodyPr/>
          <a:lstStyle/>
          <a:p>
            <a:fld id="{27890FA9-870A-2749-A6CC-44FEF073A283}" type="slidenum">
              <a:rPr lang="en-US" smtClean="0"/>
              <a:pPr/>
              <a:t>4</a:t>
            </a:fld>
            <a:endParaRPr lang="en-US"/>
          </a:p>
        </p:txBody>
      </p:sp>
      <p:grpSp>
        <p:nvGrpSpPr>
          <p:cNvPr id="2" name="Group 10"/>
          <p:cNvGrpSpPr/>
          <p:nvPr/>
        </p:nvGrpSpPr>
        <p:grpSpPr>
          <a:xfrm>
            <a:off x="7006041" y="5095556"/>
            <a:ext cx="1692651" cy="1110868"/>
            <a:chOff x="6894306" y="4881600"/>
            <a:chExt cx="2229160" cy="1462973"/>
          </a:xfrm>
        </p:grpSpPr>
        <p:grpSp>
          <p:nvGrpSpPr>
            <p:cNvPr id="4" name="Group 7"/>
            <p:cNvGrpSpPr/>
            <p:nvPr/>
          </p:nvGrpSpPr>
          <p:grpSpPr>
            <a:xfrm>
              <a:off x="7350434" y="4881600"/>
              <a:ext cx="1207260" cy="303998"/>
              <a:chOff x="7350434" y="5017411"/>
              <a:chExt cx="1207260" cy="303998"/>
            </a:xfrm>
          </p:grpSpPr>
          <p:pic>
            <p:nvPicPr>
              <p:cNvPr id="1029" name="Picture 5" descr="C:\Documents and Settings\Craig Douglas\My Documents\for JJ\Systems &amp; Scale\molecules\oxygen.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350434" y="5050246"/>
                <a:ext cx="403865" cy="18055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7757165" y="5017411"/>
                <a:ext cx="800529" cy="303998"/>
              </a:xfrm>
              <a:prstGeom prst="rect">
                <a:avLst/>
              </a:prstGeom>
              <a:noFill/>
            </p:spPr>
            <p:txBody>
              <a:bodyPr wrap="none" rtlCol="0">
                <a:spAutoFit/>
              </a:bodyPr>
              <a:lstStyle/>
              <a:p>
                <a:r>
                  <a:rPr lang="en-US" sz="900" b="1" dirty="0">
                    <a:latin typeface="Arial" charset="0"/>
                    <a:cs typeface="Arial" charset="0"/>
                  </a:rPr>
                  <a:t>Oxygen</a:t>
                </a:r>
                <a:endParaRPr lang="en-US" sz="900" dirty="0">
                  <a:latin typeface="Arial Black" pitchFamily="34" charset="0"/>
                </a:endParaRPr>
              </a:p>
            </p:txBody>
          </p:sp>
        </p:grpSp>
        <p:grpSp>
          <p:nvGrpSpPr>
            <p:cNvPr id="5" name="Group 5"/>
            <p:cNvGrpSpPr/>
            <p:nvPr/>
          </p:nvGrpSpPr>
          <p:grpSpPr>
            <a:xfrm>
              <a:off x="7127122" y="5180504"/>
              <a:ext cx="1996344" cy="303998"/>
              <a:chOff x="7127122" y="5292620"/>
              <a:chExt cx="1996344" cy="303998"/>
            </a:xfrm>
          </p:grpSpPr>
          <p:pic>
            <p:nvPicPr>
              <p:cNvPr id="1027" name="Picture 3" descr="C:\Documents and Settings\Craig Douglas\My Documents\for JJ\Systems &amp; Scale\molecules\carbon dioxide.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127122" y="5313577"/>
                <a:ext cx="627177" cy="204307"/>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TextBox 14"/>
              <p:cNvSpPr txBox="1"/>
              <p:nvPr/>
            </p:nvSpPr>
            <p:spPr>
              <a:xfrm>
                <a:off x="7757165" y="5292620"/>
                <a:ext cx="1366301" cy="303998"/>
              </a:xfrm>
              <a:prstGeom prst="rect">
                <a:avLst/>
              </a:prstGeom>
              <a:noFill/>
            </p:spPr>
            <p:txBody>
              <a:bodyPr wrap="none" rtlCol="0">
                <a:spAutoFit/>
              </a:bodyPr>
              <a:lstStyle/>
              <a:p>
                <a:r>
                  <a:rPr lang="en-US" sz="900" b="1" dirty="0">
                    <a:latin typeface="Arial" charset="0"/>
                    <a:cs typeface="Arial" charset="0"/>
                  </a:rPr>
                  <a:t>Carbon Dioxide</a:t>
                </a:r>
                <a:endParaRPr lang="en-US" sz="900" dirty="0">
                  <a:latin typeface="Arial Black" pitchFamily="34" charset="0"/>
                </a:endParaRPr>
              </a:p>
            </p:txBody>
          </p:sp>
        </p:grpSp>
        <p:grpSp>
          <p:nvGrpSpPr>
            <p:cNvPr id="6" name="Group 4"/>
            <p:cNvGrpSpPr/>
            <p:nvPr/>
          </p:nvGrpSpPr>
          <p:grpSpPr>
            <a:xfrm>
              <a:off x="7293418" y="5479408"/>
              <a:ext cx="1129166" cy="313927"/>
              <a:chOff x="7293418" y="5560986"/>
              <a:chExt cx="1129166" cy="313927"/>
            </a:xfrm>
          </p:grpSpPr>
          <p:pic>
            <p:nvPicPr>
              <p:cNvPr id="1028" name="Picture 4" descr="C:\Documents and Settings\Craig Douglas\My Documents\for JJ\Systems &amp; Scale\molecules\water.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7293418" y="5560986"/>
                <a:ext cx="460881" cy="266076"/>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TextBox 15"/>
              <p:cNvSpPr txBox="1"/>
              <p:nvPr/>
            </p:nvSpPr>
            <p:spPr>
              <a:xfrm>
                <a:off x="7757165" y="5570915"/>
                <a:ext cx="665419" cy="303998"/>
              </a:xfrm>
              <a:prstGeom prst="rect">
                <a:avLst/>
              </a:prstGeom>
              <a:noFill/>
            </p:spPr>
            <p:txBody>
              <a:bodyPr wrap="none" rtlCol="0">
                <a:spAutoFit/>
              </a:bodyPr>
              <a:lstStyle/>
              <a:p>
                <a:r>
                  <a:rPr lang="en-US" sz="900" b="1" dirty="0">
                    <a:latin typeface="Arial" charset="0"/>
                    <a:cs typeface="Arial" charset="0"/>
                  </a:rPr>
                  <a:t>Water</a:t>
                </a:r>
                <a:endParaRPr lang="en-US" sz="900" dirty="0">
                  <a:latin typeface="Arial Black" pitchFamily="34" charset="0"/>
                </a:endParaRPr>
              </a:p>
            </p:txBody>
          </p:sp>
        </p:grpSp>
        <p:grpSp>
          <p:nvGrpSpPr>
            <p:cNvPr id="8" name="Group 3"/>
            <p:cNvGrpSpPr/>
            <p:nvPr/>
          </p:nvGrpSpPr>
          <p:grpSpPr>
            <a:xfrm>
              <a:off x="6894306" y="5798168"/>
              <a:ext cx="1663387" cy="546405"/>
              <a:chOff x="6894306" y="5772768"/>
              <a:chExt cx="1663387" cy="546405"/>
            </a:xfrm>
          </p:grpSpPr>
          <p:pic>
            <p:nvPicPr>
              <p:cNvPr id="1030" name="Picture 6" descr="C:\Documents and Settings\Craig Douglas\My Documents\for JJ\Systems &amp; Scale\molecules\ethanol.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894306" y="5772768"/>
                <a:ext cx="859993" cy="546405"/>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TextBox 16"/>
              <p:cNvSpPr txBox="1"/>
              <p:nvPr/>
            </p:nvSpPr>
            <p:spPr>
              <a:xfrm>
                <a:off x="7757165" y="5922860"/>
                <a:ext cx="800528" cy="303998"/>
              </a:xfrm>
              <a:prstGeom prst="rect">
                <a:avLst/>
              </a:prstGeom>
              <a:noFill/>
            </p:spPr>
            <p:txBody>
              <a:bodyPr wrap="none" rtlCol="0">
                <a:spAutoFit/>
              </a:bodyPr>
              <a:lstStyle/>
              <a:p>
                <a:r>
                  <a:rPr lang="en-US" sz="900" b="1" dirty="0">
                    <a:latin typeface="Arial" charset="0"/>
                    <a:cs typeface="Arial" charset="0"/>
                  </a:rPr>
                  <a:t>Ethanol</a:t>
                </a:r>
                <a:endParaRPr lang="en-US" sz="900" dirty="0">
                  <a:latin typeface="Arial Black" pitchFamily="34" charset="0"/>
                </a:endParaRPr>
              </a:p>
            </p:txBody>
          </p:sp>
        </p:grpSp>
      </p:grpSp>
      <p:sp>
        <p:nvSpPr>
          <p:cNvPr id="10" name="Rectangle 9"/>
          <p:cNvSpPr/>
          <p:nvPr/>
        </p:nvSpPr>
        <p:spPr>
          <a:xfrm>
            <a:off x="6991685" y="5042355"/>
            <a:ext cx="1640535" cy="126664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5" name="Picture 5" descr="C:\Documents and Settings\Craig Douglas\My Documents\for JJ\Systems &amp; Scale\molecules\oxygen.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891948" y="3955635"/>
            <a:ext cx="306664" cy="137096"/>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6" descr="C:\Documents and Settings\Craig Douglas\My Documents\for JJ\Systems &amp; Scale\molecules\ethanol.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3559694" y="4753158"/>
            <a:ext cx="653012" cy="414897"/>
          </a:xfrm>
          <a:prstGeom prst="rect">
            <a:avLst/>
          </a:prstGeom>
          <a:noFill/>
          <a:extLst>
            <a:ext uri="{909E8E84-426E-40dd-AFC4-6F175D3DCCD1}">
              <a14:hiddenFill xmlns:a14="http://schemas.microsoft.com/office/drawing/2010/main" xmlns="">
                <a:solidFill>
                  <a:srgbClr val="FFFFFF"/>
                </a:solidFill>
              </a14:hiddenFill>
            </a:ext>
          </a:extLst>
        </p:spPr>
      </p:pic>
      <p:pic>
        <p:nvPicPr>
          <p:cNvPr id="38" name="Picture 5" descr="C:\Documents and Settings\Craig Douglas\My Documents\for JJ\Systems &amp; Scale\molecules\oxygen.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972185" y="3932538"/>
            <a:ext cx="306664" cy="137096"/>
          </a:xfrm>
          <a:prstGeom prst="rect">
            <a:avLst/>
          </a:prstGeom>
          <a:noFill/>
          <a:extLst>
            <a:ext uri="{909E8E84-426E-40dd-AFC4-6F175D3DCCD1}">
              <a14:hiddenFill xmlns:a14="http://schemas.microsoft.com/office/drawing/2010/main" xmlns="">
                <a:solidFill>
                  <a:srgbClr val="FFFFFF"/>
                </a:solidFill>
              </a14:hiddenFill>
            </a:ext>
          </a:extLst>
        </p:spPr>
      </p:pic>
      <p:pic>
        <p:nvPicPr>
          <p:cNvPr id="39" name="Picture 5" descr="C:\Documents and Settings\Craig Douglas\My Documents\for JJ\Systems &amp; Scale\molecules\oxygen.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991685" y="4649458"/>
            <a:ext cx="306664" cy="137096"/>
          </a:xfrm>
          <a:prstGeom prst="rect">
            <a:avLst/>
          </a:prstGeom>
          <a:noFill/>
          <a:extLst>
            <a:ext uri="{909E8E84-426E-40dd-AFC4-6F175D3DCCD1}">
              <a14:hiddenFill xmlns:a14="http://schemas.microsoft.com/office/drawing/2010/main" xmlns="">
                <a:solidFill>
                  <a:srgbClr val="FFFFFF"/>
                </a:solidFill>
              </a14:hiddenFill>
            </a:ext>
          </a:extLst>
        </p:spPr>
      </p:pic>
      <p:pic>
        <p:nvPicPr>
          <p:cNvPr id="33" name="Picture 3" descr="C:\Documents and Settings\Craig Douglas\My Documents\for JJ\Systems &amp; Scale\molecules\carbon dioxide.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556044" y="3249055"/>
            <a:ext cx="476230" cy="155135"/>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Picture 4" descr="C:\Documents and Settings\Craig Douglas\My Documents\for JJ\Systems &amp; Scale\molecules\water.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619180" y="3542681"/>
            <a:ext cx="349957" cy="202038"/>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Picture 3" descr="C:\Documents and Settings\Craig Douglas\My Documents\for JJ\Systems &amp; Scale\molecules\carbon dioxide.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142950" y="3171487"/>
            <a:ext cx="476230" cy="155135"/>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4" descr="C:\Documents and Settings\Craig Douglas\My Documents\for JJ\Systems &amp; Scale\molecules\water.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142950" y="3407637"/>
            <a:ext cx="349957" cy="202038"/>
          </a:xfrm>
          <a:prstGeom prst="rect">
            <a:avLst/>
          </a:prstGeom>
          <a:noFill/>
          <a:extLst>
            <a:ext uri="{909E8E84-426E-40dd-AFC4-6F175D3DCCD1}">
              <a14:hiddenFill xmlns:a14="http://schemas.microsoft.com/office/drawing/2010/main" xmlns="">
                <a:solidFill>
                  <a:srgbClr val="FFFFFF"/>
                </a:solidFill>
              </a14:hiddenFill>
            </a:ext>
          </a:extLst>
        </p:spPr>
      </p:pic>
      <p:pic>
        <p:nvPicPr>
          <p:cNvPr id="42" name="Picture 4" descr="C:\Documents and Settings\Craig Douglas\My Documents\for JJ\Systems &amp; Scale\molecules\water.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381065" y="3560037"/>
            <a:ext cx="349957" cy="202038"/>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11"/>
          <p:cNvSpPr/>
          <p:nvPr/>
        </p:nvSpPr>
        <p:spPr>
          <a:xfrm>
            <a:off x="6953174" y="3609675"/>
            <a:ext cx="708055" cy="13509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1490557" y="3435623"/>
            <a:ext cx="708055" cy="13509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flipV="1">
            <a:off x="2145315" y="934064"/>
            <a:ext cx="4960374" cy="6134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3136392" y="594686"/>
            <a:ext cx="2879003" cy="1096628"/>
          </a:xfrm>
          <a:prstGeom prst="rect">
            <a:avLst/>
          </a:prstGeom>
          <a:gradFill>
            <a:gsLst>
              <a:gs pos="0">
                <a:srgbClr val="4C6D65">
                  <a:alpha val="75000"/>
                </a:srgbClr>
              </a:gs>
              <a:gs pos="100000">
                <a:schemeClr val="bg1">
                  <a:lumMod val="85000"/>
                </a:schemeClr>
              </a:gs>
            </a:gsLst>
            <a:lin ang="5400000" scaled="0"/>
          </a:gradFill>
          <a:ln>
            <a:solidFill>
              <a:srgbClr val="18453B"/>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a:latin typeface="Arial" charset="0"/>
                <a:cs typeface="Arial" charset="0"/>
              </a:rPr>
              <a:t>What’s the hidden chemical change</a:t>
            </a:r>
            <a:br>
              <a:rPr lang="en-US" sz="2000" b="1" dirty="0">
                <a:latin typeface="Arial" charset="0"/>
                <a:cs typeface="Arial" charset="0"/>
              </a:rPr>
            </a:br>
            <a:r>
              <a:rPr lang="en-US" sz="2000" b="1" dirty="0">
                <a:latin typeface="Arial" charset="0"/>
                <a:cs typeface="Arial" charset="0"/>
              </a:rPr>
              <a:t>when ethanol burns?</a:t>
            </a:r>
          </a:p>
        </p:txBody>
      </p:sp>
      <p:sp>
        <p:nvSpPr>
          <p:cNvPr id="37" name="AutoShape 2"/>
          <p:cNvSpPr>
            <a:spLocks noChangeArrowheads="1"/>
          </p:cNvSpPr>
          <p:nvPr/>
        </p:nvSpPr>
        <p:spPr bwMode="auto">
          <a:xfrm rot="16200000">
            <a:off x="4114800" y="2720989"/>
            <a:ext cx="914400" cy="1371600"/>
          </a:xfrm>
          <a:prstGeom prst="rightArrow">
            <a:avLst>
              <a:gd name="adj1" fmla="val 65889"/>
              <a:gd name="adj2" fmla="val 38319"/>
            </a:avLst>
          </a:prstGeom>
          <a:solidFill>
            <a:schemeClr val="bg1"/>
          </a:solidFill>
          <a:ln w="76200">
            <a:solidFill>
              <a:srgbClr val="00FF00"/>
            </a:solidFill>
            <a:round/>
            <a:headEnd/>
            <a:tailEnd/>
          </a:ln>
        </p:spPr>
        <p:txBody>
          <a:bodyPr lIns="62042" tIns="31021" rIns="62042" bIns="31021"/>
          <a:lstStyle/>
          <a:p>
            <a:endParaRPr lang="en-US">
              <a:solidFill>
                <a:srgbClr val="000000"/>
              </a:solidFill>
              <a:latin typeface="Calibri" pitchFamily="34" charset="0"/>
            </a:endParaRPr>
          </a:p>
        </p:txBody>
      </p:sp>
      <p:sp>
        <p:nvSpPr>
          <p:cNvPr id="14" name="Rectangle 13"/>
          <p:cNvSpPr/>
          <p:nvPr/>
        </p:nvSpPr>
        <p:spPr>
          <a:xfrm>
            <a:off x="4343400" y="3108960"/>
            <a:ext cx="466794" cy="646331"/>
          </a:xfrm>
          <a:prstGeom prst="rect">
            <a:avLst/>
          </a:prstGeom>
        </p:spPr>
        <p:txBody>
          <a:bodyPr wrap="none">
            <a:spAutoFit/>
          </a:bodyPr>
          <a:lstStyle/>
          <a:p>
            <a:r>
              <a:rPr lang="en-US" sz="3600" b="1" dirty="0">
                <a:solidFill>
                  <a:srgbClr val="00FF00"/>
                </a:solidFill>
                <a:latin typeface="Arial" charset="0"/>
                <a:cs typeface="Arial" charset="0"/>
              </a:rPr>
              <a:t>?</a:t>
            </a:r>
            <a:endParaRPr lang="en-US" sz="3600" dirty="0">
              <a:solidFill>
                <a:srgbClr val="00FF00"/>
              </a:solidFill>
            </a:endParaRPr>
          </a:p>
        </p:txBody>
      </p:sp>
    </p:spTree>
    <p:extLst>
      <p:ext uri="{BB962C8B-B14F-4D97-AF65-F5344CB8AC3E}">
        <p14:creationId xmlns:p14="http://schemas.microsoft.com/office/powerpoint/2010/main" val="31367653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0" presetClass="path" presetSubtype="0" repeatCount="indefinite" decel="100000" fill="hold" nodeType="withEffect">
                                  <p:stCondLst>
                                    <p:cond delay="500"/>
                                  </p:stCondLst>
                                  <p:childTnLst>
                                    <p:animMotion origin="layout" path="M -2.77778E-7 -5.28337E-6 C 0.07136 0.01063 0.14271 0.02128 0.18715 0.00716 C 0.2316 -0.00695 0.24913 -0.04581 0.26667 -0.08444 " pathEditMode="relative" ptsTypes="aaA">
                                      <p:cBhvr>
                                        <p:cTn id="14" dur="3000" fill="hold"/>
                                        <p:tgtEl>
                                          <p:spTgt spid="35"/>
                                        </p:tgtEl>
                                        <p:attrNameLst>
                                          <p:attrName>ppt_x</p:attrName>
                                          <p:attrName>ppt_y</p:attrName>
                                        </p:attrNameLst>
                                      </p:cBhvr>
                                    </p:animMotion>
                                  </p:childTnLst>
                                </p:cTn>
                              </p:par>
                              <p:par>
                                <p:cTn id="15" presetID="0" presetClass="path" presetSubtype="0" repeatCount="indefinite" decel="100000" fill="hold" nodeType="withEffect">
                                  <p:stCondLst>
                                    <p:cond delay="500"/>
                                  </p:stCondLst>
                                  <p:childTnLst>
                                    <p:animMotion origin="layout" path="M -2.22222E-6 7.54106E-7 C -0.07587 -0.00417 -0.15174 -0.00833 -0.19688 -0.02152 C -0.24201 -0.0347 -0.2566 -0.05691 -0.27101 -0.07888 " pathEditMode="relative" ptsTypes="aaA">
                                      <p:cBhvr>
                                        <p:cTn id="16" dur="3000" fill="hold"/>
                                        <p:tgtEl>
                                          <p:spTgt spid="38"/>
                                        </p:tgtEl>
                                        <p:attrNameLst>
                                          <p:attrName>ppt_x</p:attrName>
                                          <p:attrName>ppt_y</p:attrName>
                                        </p:attrNameLst>
                                      </p:cBhvr>
                                    </p:animMotion>
                                  </p:childTnLst>
                                </p:cTn>
                              </p:par>
                              <p:par>
                                <p:cTn id="17" presetID="0" presetClass="path" presetSubtype="0" repeatCount="indefinite" decel="100000" fill="hold" nodeType="withEffect">
                                  <p:stCondLst>
                                    <p:cond delay="500"/>
                                  </p:stCondLst>
                                  <p:childTnLst>
                                    <p:animMotion origin="layout" path="M -2.5E-6 -1.32084E-6 C -0.0842 -0.02614 -0.16823 -0.05205 -0.2151 -0.08305 C -0.26198 -0.11404 -0.27135 -0.15013 -0.28073 -0.18622 " pathEditMode="relative" ptsTypes="aaA">
                                      <p:cBhvr>
                                        <p:cTn id="18" dur="3000" fill="hold"/>
                                        <p:tgtEl>
                                          <p:spTgt spid="39"/>
                                        </p:tgtEl>
                                        <p:attrNameLst>
                                          <p:attrName>ppt_x</p:attrName>
                                          <p:attrName>ppt_y</p:attrName>
                                        </p:attrNameLst>
                                      </p:cBhvr>
                                    </p:animMotion>
                                  </p:childTnLst>
                                </p:cTn>
                              </p:par>
                              <p:par>
                                <p:cTn id="19" presetID="1" presetClass="entr" presetSubtype="0" fill="hold" nodeType="withEffect">
                                  <p:stCondLst>
                                    <p:cond delay="500"/>
                                  </p:stCondLst>
                                  <p:childTnLst>
                                    <p:set>
                                      <p:cBhvr>
                                        <p:cTn id="20" dur="1" fill="hold">
                                          <p:stCondLst>
                                            <p:cond delay="0"/>
                                          </p:stCondLst>
                                        </p:cTn>
                                        <p:tgtEl>
                                          <p:spTgt spid="29"/>
                                        </p:tgtEl>
                                        <p:attrNameLst>
                                          <p:attrName>style.visibility</p:attrName>
                                        </p:attrNameLst>
                                      </p:cBhvr>
                                      <p:to>
                                        <p:strVal val="visible"/>
                                      </p:to>
                                    </p:set>
                                  </p:childTnLst>
                                </p:cTn>
                              </p:par>
                              <p:par>
                                <p:cTn id="21" presetID="0" presetClass="path" presetSubtype="0" repeatCount="indefinite" decel="100000" fill="hold" nodeType="withEffect">
                                  <p:stCondLst>
                                    <p:cond delay="500"/>
                                  </p:stCondLst>
                                  <p:childTnLst>
                                    <p:animMotion origin="layout" path="M 2.77778E-7 -2.26232E-6 C 0.02118 -0.03701 0.04236 -0.07402 0.05382 -0.10895 C 0.06528 -0.14388 0.06615 -0.19246 0.06875 -0.20912 " pathEditMode="relative" ptsTypes="aaA">
                                      <p:cBhvr>
                                        <p:cTn id="22" dur="3000" fill="hold"/>
                                        <p:tgtEl>
                                          <p:spTgt spid="29"/>
                                        </p:tgtEl>
                                        <p:attrNameLst>
                                          <p:attrName>ppt_x</p:attrName>
                                          <p:attrName>ppt_y</p:attrName>
                                        </p:attrNameLst>
                                      </p:cBhvr>
                                    </p:animMotion>
                                  </p:childTnLst>
                                </p:cTn>
                              </p:par>
                              <p:par>
                                <p:cTn id="23" presetID="1" presetClass="entr" presetSubtype="0" fill="hold" nodeType="withEffect">
                                  <p:stCondLst>
                                    <p:cond delay="1000"/>
                                  </p:stCondLst>
                                  <p:childTnLst>
                                    <p:set>
                                      <p:cBhvr>
                                        <p:cTn id="24" dur="1" fill="hold">
                                          <p:stCondLst>
                                            <p:cond delay="0"/>
                                          </p:stCondLst>
                                        </p:cTn>
                                        <p:tgtEl>
                                          <p:spTgt spid="40"/>
                                        </p:tgtEl>
                                        <p:attrNameLst>
                                          <p:attrName>style.visibility</p:attrName>
                                        </p:attrNameLst>
                                      </p:cBhvr>
                                      <p:to>
                                        <p:strVal val="visible"/>
                                      </p:to>
                                    </p:set>
                                  </p:childTnLst>
                                </p:cTn>
                              </p:par>
                              <p:par>
                                <p:cTn id="25" presetID="0" presetClass="path" presetSubtype="0" repeatCount="indefinite" accel="100000" fill="hold" nodeType="withEffect">
                                  <p:stCondLst>
                                    <p:cond delay="1000"/>
                                  </p:stCondLst>
                                  <p:childTnLst>
                                    <p:animMotion origin="layout" path="M 2.22222E-6 3.77284E-6 C -0.0092 -0.06061 -0.01823 -0.12075 -0.03455 -0.17118 C -0.05087 -0.22207 -0.07448 -0.26348 -0.09775 -0.30396 " pathEditMode="relative" rAng="0" ptsTypes="aaA">
                                      <p:cBhvr>
                                        <p:cTn id="26" dur="3000" fill="hold"/>
                                        <p:tgtEl>
                                          <p:spTgt spid="40"/>
                                        </p:tgtEl>
                                        <p:attrNameLst>
                                          <p:attrName>ppt_x</p:attrName>
                                          <p:attrName>ppt_y</p:attrName>
                                        </p:attrNameLst>
                                      </p:cBhvr>
                                      <p:rCtr x="-4896" y="-15198"/>
                                    </p:animMotion>
                                  </p:childTnLst>
                                </p:cTn>
                              </p:par>
                              <p:par>
                                <p:cTn id="27" presetID="1" presetClass="entr" presetSubtype="0" fill="hold" nodeType="withEffect">
                                  <p:stCondLst>
                                    <p:cond delay="1000"/>
                                  </p:stCondLst>
                                  <p:childTnLst>
                                    <p:set>
                                      <p:cBhvr>
                                        <p:cTn id="28" dur="1" fill="hold">
                                          <p:stCondLst>
                                            <p:cond delay="0"/>
                                          </p:stCondLst>
                                        </p:cTn>
                                        <p:tgtEl>
                                          <p:spTgt spid="33"/>
                                        </p:tgtEl>
                                        <p:attrNameLst>
                                          <p:attrName>style.visibility</p:attrName>
                                        </p:attrNameLst>
                                      </p:cBhvr>
                                      <p:to>
                                        <p:strVal val="visible"/>
                                      </p:to>
                                    </p:set>
                                  </p:childTnLst>
                                </p:cTn>
                              </p:par>
                              <p:par>
                                <p:cTn id="29" presetID="0" presetClass="path" presetSubtype="0" repeatCount="indefinite" accel="100000" fill="hold" nodeType="withEffect">
                                  <p:stCondLst>
                                    <p:cond delay="1000"/>
                                  </p:stCondLst>
                                  <p:childTnLst>
                                    <p:animMotion origin="layout" path="M -7.22222E-6 -6.60421E-6 C 0.00989 -0.05645 0.01996 -0.11289 0.03992 -0.16054 C 0.05989 -0.20819 0.08958 -0.24752 0.11944 -0.28661 " pathEditMode="relative" ptsTypes="aaA">
                                      <p:cBhvr>
                                        <p:cTn id="30" dur="3000" fill="hold"/>
                                        <p:tgtEl>
                                          <p:spTgt spid="33"/>
                                        </p:tgtEl>
                                        <p:attrNameLst>
                                          <p:attrName>ppt_x</p:attrName>
                                          <p:attrName>ppt_y</p:attrName>
                                        </p:attrNameLst>
                                      </p:cBhvr>
                                    </p:animMotion>
                                  </p:childTnLst>
                                </p:cTn>
                              </p:par>
                              <p:par>
                                <p:cTn id="31" presetID="1" presetClass="entr" presetSubtype="0" fill="hold" nodeType="withEffect">
                                  <p:stCondLst>
                                    <p:cond delay="1000"/>
                                  </p:stCondLst>
                                  <p:childTnLst>
                                    <p:set>
                                      <p:cBhvr>
                                        <p:cTn id="32" dur="1" fill="hold">
                                          <p:stCondLst>
                                            <p:cond delay="0"/>
                                          </p:stCondLst>
                                        </p:cTn>
                                        <p:tgtEl>
                                          <p:spTgt spid="41"/>
                                        </p:tgtEl>
                                        <p:attrNameLst>
                                          <p:attrName>style.visibility</p:attrName>
                                        </p:attrNameLst>
                                      </p:cBhvr>
                                      <p:to>
                                        <p:strVal val="visible"/>
                                      </p:to>
                                    </p:set>
                                  </p:childTnLst>
                                </p:cTn>
                              </p:par>
                              <p:par>
                                <p:cTn id="33" presetID="0" presetClass="path" presetSubtype="0" repeatCount="indefinite" accel="100000" fill="hold" nodeType="withEffect">
                                  <p:stCondLst>
                                    <p:cond delay="1000"/>
                                  </p:stCondLst>
                                  <p:childTnLst>
                                    <p:animMotion origin="layout" path="M 0.00087 0.00023 C -0.01423 -0.06662 -0.02916 -0.13324 -0.0658 -0.18598 C -0.10243 -0.23872 -0.16041 -0.27759 -0.2184 -0.31645 " pathEditMode="relative" ptsTypes="aaA">
                                      <p:cBhvr>
                                        <p:cTn id="34" dur="3000" fill="hold"/>
                                        <p:tgtEl>
                                          <p:spTgt spid="41"/>
                                        </p:tgtEl>
                                        <p:attrNameLst>
                                          <p:attrName>ppt_x</p:attrName>
                                          <p:attrName>ppt_y</p:attrName>
                                        </p:attrNameLst>
                                      </p:cBhvr>
                                    </p:animMotion>
                                  </p:childTnLst>
                                </p:cTn>
                              </p:par>
                              <p:par>
                                <p:cTn id="35" presetID="1" presetClass="entr" presetSubtype="0" fill="hold" nodeType="withEffect">
                                  <p:stCondLst>
                                    <p:cond delay="1000"/>
                                  </p:stCondLst>
                                  <p:childTnLst>
                                    <p:set>
                                      <p:cBhvr>
                                        <p:cTn id="36" dur="1" fill="hold">
                                          <p:stCondLst>
                                            <p:cond delay="0"/>
                                          </p:stCondLst>
                                        </p:cTn>
                                        <p:tgtEl>
                                          <p:spTgt spid="31"/>
                                        </p:tgtEl>
                                        <p:attrNameLst>
                                          <p:attrName>style.visibility</p:attrName>
                                        </p:attrNameLst>
                                      </p:cBhvr>
                                      <p:to>
                                        <p:strVal val="visible"/>
                                      </p:to>
                                    </p:set>
                                  </p:childTnLst>
                                </p:cTn>
                              </p:par>
                              <p:par>
                                <p:cTn id="37" presetID="0" presetClass="path" presetSubtype="0" repeatCount="indefinite" accel="100000" fill="hold" nodeType="withEffect">
                                  <p:stCondLst>
                                    <p:cond delay="1000"/>
                                  </p:stCondLst>
                                  <p:childTnLst>
                                    <p:animMotion origin="layout" path="M 4.44444E-6 -1.33241E-6 C 0.0184 -0.09137 0.03697 -0.18251 0.06996 -0.23803 C 0.10295 -0.29331 0.15034 -0.31321 0.19791 -0.33287 " pathEditMode="relative" rAng="0" ptsTypes="aaA">
                                      <p:cBhvr>
                                        <p:cTn id="38" dur="3000" fill="hold"/>
                                        <p:tgtEl>
                                          <p:spTgt spid="31"/>
                                        </p:tgtEl>
                                        <p:attrNameLst>
                                          <p:attrName>ppt_x</p:attrName>
                                          <p:attrName>ppt_y</p:attrName>
                                        </p:attrNameLst>
                                      </p:cBhvr>
                                      <p:rCtr x="9896" y="-16655"/>
                                    </p:animMotion>
                                  </p:childTnLst>
                                </p:cTn>
                              </p:par>
                              <p:par>
                                <p:cTn id="39" presetID="1" presetClass="entr" presetSubtype="0" fill="hold" nodeType="withEffect">
                                  <p:stCondLst>
                                    <p:cond delay="1000"/>
                                  </p:stCondLst>
                                  <p:childTnLst>
                                    <p:set>
                                      <p:cBhvr>
                                        <p:cTn id="40" dur="1" fill="hold">
                                          <p:stCondLst>
                                            <p:cond delay="0"/>
                                          </p:stCondLst>
                                        </p:cTn>
                                        <p:tgtEl>
                                          <p:spTgt spid="42"/>
                                        </p:tgtEl>
                                        <p:attrNameLst>
                                          <p:attrName>style.visibility</p:attrName>
                                        </p:attrNameLst>
                                      </p:cBhvr>
                                      <p:to>
                                        <p:strVal val="visible"/>
                                      </p:to>
                                    </p:set>
                                  </p:childTnLst>
                                </p:cTn>
                              </p:par>
                              <p:par>
                                <p:cTn id="41" presetID="0" presetClass="path" presetSubtype="0" repeatCount="indefinite" accel="100000" fill="hold" nodeType="withEffect">
                                  <p:stCondLst>
                                    <p:cond delay="1000"/>
                                  </p:stCondLst>
                                  <p:childTnLst>
                                    <p:animMotion origin="layout" path="M 3.61111E-6 5.66736E-7 C 0.00382 -0.08212 0.00781 -0.16424 0.00313 -0.22207 C -0.00156 -0.2799 -0.01476 -0.31344 -0.02795 -0.34675 " pathEditMode="relative" ptsTypes="aaA">
                                      <p:cBhvr>
                                        <p:cTn id="42" dur="3000" fill="hold"/>
                                        <p:tgtEl>
                                          <p:spTgt spid="4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7"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Documents and Settings\Craig Douglas\My Documents\for JJ\Systems &amp; Scale\chemical change animations\petri dish flame.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62000" y="1789641"/>
            <a:ext cx="2724934" cy="26130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Oval Callout 2"/>
          <p:cNvSpPr/>
          <p:nvPr/>
        </p:nvSpPr>
        <p:spPr>
          <a:xfrm>
            <a:off x="4775200" y="1298575"/>
            <a:ext cx="3454400" cy="3404613"/>
          </a:xfrm>
          <a:prstGeom prst="wedgeEllipseCallout">
            <a:avLst>
              <a:gd name="adj1" fmla="val -121813"/>
              <a:gd name="adj2" fmla="val 1276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275" name="TextBox 6"/>
          <p:cNvSpPr txBox="1">
            <a:spLocks noChangeArrowheads="1"/>
          </p:cNvSpPr>
          <p:nvPr/>
        </p:nvSpPr>
        <p:spPr bwMode="auto">
          <a:xfrm>
            <a:off x="762000" y="490537"/>
            <a:ext cx="7467600" cy="523875"/>
          </a:xfrm>
          <a:prstGeom prst="rect">
            <a:avLst/>
          </a:prstGeom>
          <a:noFill/>
          <a:ln w="9525">
            <a:noFill/>
            <a:miter lim="800000"/>
            <a:headEnd/>
            <a:tailEnd/>
          </a:ln>
        </p:spPr>
        <p:txBody>
          <a:bodyPr>
            <a:prstTxWarp prst="textNoShape">
              <a:avLst/>
            </a:prstTxWarp>
            <a:spAutoFit/>
          </a:bodyPr>
          <a:lstStyle/>
          <a:p>
            <a:r>
              <a:rPr lang="en-US" sz="2800" b="1" dirty="0">
                <a:latin typeface="Calibri" charset="0"/>
              </a:rPr>
              <a:t>The bottom of flame at atomic-molecular scale</a:t>
            </a:r>
          </a:p>
        </p:txBody>
      </p:sp>
      <p:sp>
        <p:nvSpPr>
          <p:cNvPr id="54278" name="Slide Number Placeholder 6"/>
          <p:cNvSpPr>
            <a:spLocks noGrp="1"/>
          </p:cNvSpPr>
          <p:nvPr>
            <p:ph type="sldNum" sz="quarter" idx="12"/>
          </p:nvPr>
        </p:nvSpPr>
        <p:spPr bwMode="auto">
          <a:noFill/>
          <a:ln>
            <a:miter lim="800000"/>
            <a:headEnd/>
            <a:tailEnd/>
          </a:ln>
        </p:spPr>
        <p:txBody>
          <a:bodyPr/>
          <a:lstStyle/>
          <a:p>
            <a:fld id="{CACDB68F-7C5B-9441-9FD7-974E8F12B03F}" type="slidenum">
              <a:rPr lang="en-US" smtClean="0"/>
              <a:pPr/>
              <a:t>5</a:t>
            </a:fld>
            <a:endParaRPr lang="en-US"/>
          </a:p>
        </p:txBody>
      </p:sp>
      <p:pic>
        <p:nvPicPr>
          <p:cNvPr id="2050" name="Picture 2" descr="C:\Documents and Settings\Craig Douglas\My Documents\for JJ\Systems &amp; Scale\flame molecules bottom circle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1052" y="1359533"/>
            <a:ext cx="3282696" cy="3282696"/>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3"/>
          <p:cNvPicPr>
            <a:picLocks noChangeAspect="1" noChangeArrowheads="1"/>
          </p:cNvPicPr>
          <p:nvPr/>
        </p:nvPicPr>
        <p:blipFill>
          <a:blip r:embed="rId5"/>
          <a:srcRect/>
          <a:stretch>
            <a:fillRect/>
          </a:stretch>
        </p:blipFill>
        <p:spPr bwMode="auto">
          <a:xfrm>
            <a:off x="3669868" y="4651088"/>
            <a:ext cx="1457325" cy="1619250"/>
          </a:xfrm>
          <a:prstGeom prst="rect">
            <a:avLst/>
          </a:prstGeom>
          <a:noFill/>
          <a:ln w="3175">
            <a:solidFill>
              <a:schemeClr val="tx1"/>
            </a:solidFill>
            <a:miter lim="800000"/>
            <a:headEnd/>
            <a:tailEnd/>
          </a:ln>
        </p:spPr>
      </p:pic>
    </p:spTree>
    <p:extLst>
      <p:ext uri="{BB962C8B-B14F-4D97-AF65-F5344CB8AC3E}">
        <p14:creationId xmlns:p14="http://schemas.microsoft.com/office/powerpoint/2010/main" val="28827447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Box 6"/>
          <p:cNvSpPr txBox="1">
            <a:spLocks noChangeArrowheads="1"/>
          </p:cNvSpPr>
          <p:nvPr/>
        </p:nvSpPr>
        <p:spPr bwMode="auto">
          <a:xfrm>
            <a:off x="1066800" y="429156"/>
            <a:ext cx="6858000" cy="523875"/>
          </a:xfrm>
          <a:prstGeom prst="rect">
            <a:avLst/>
          </a:prstGeom>
          <a:noFill/>
          <a:ln w="9525">
            <a:noFill/>
            <a:miter lim="800000"/>
            <a:headEnd/>
            <a:tailEnd/>
          </a:ln>
        </p:spPr>
        <p:txBody>
          <a:bodyPr>
            <a:prstTxWarp prst="textNoShape">
              <a:avLst/>
            </a:prstTxWarp>
            <a:spAutoFit/>
          </a:bodyPr>
          <a:lstStyle/>
          <a:p>
            <a:r>
              <a:rPr lang="en-US" sz="2800" b="1">
                <a:latin typeface="Calibri" charset="0"/>
              </a:rPr>
              <a:t>The top of flame at atomic-molecular scale</a:t>
            </a:r>
          </a:p>
        </p:txBody>
      </p:sp>
      <p:pic>
        <p:nvPicPr>
          <p:cNvPr id="56325" name="Picture 3"/>
          <p:cNvPicPr>
            <a:picLocks noChangeAspect="1" noChangeArrowheads="1"/>
          </p:cNvPicPr>
          <p:nvPr/>
        </p:nvPicPr>
        <p:blipFill>
          <a:blip r:embed="rId3"/>
          <a:srcRect/>
          <a:stretch>
            <a:fillRect/>
          </a:stretch>
        </p:blipFill>
        <p:spPr bwMode="auto">
          <a:xfrm>
            <a:off x="3669868" y="4651088"/>
            <a:ext cx="1457325" cy="1619250"/>
          </a:xfrm>
          <a:prstGeom prst="rect">
            <a:avLst/>
          </a:prstGeom>
          <a:noFill/>
          <a:ln w="3175">
            <a:solidFill>
              <a:schemeClr val="tx1"/>
            </a:solidFill>
            <a:miter lim="800000"/>
            <a:headEnd/>
            <a:tailEnd/>
          </a:ln>
        </p:spPr>
      </p:pic>
      <p:sp>
        <p:nvSpPr>
          <p:cNvPr id="56326" name="Slide Number Placeholder 6"/>
          <p:cNvSpPr>
            <a:spLocks noGrp="1"/>
          </p:cNvSpPr>
          <p:nvPr>
            <p:ph type="sldNum" sz="quarter" idx="12"/>
          </p:nvPr>
        </p:nvSpPr>
        <p:spPr bwMode="auto">
          <a:noFill/>
          <a:ln>
            <a:miter lim="800000"/>
            <a:headEnd/>
            <a:tailEnd/>
          </a:ln>
        </p:spPr>
        <p:txBody>
          <a:bodyPr/>
          <a:lstStyle/>
          <a:p>
            <a:fld id="{5F3917F4-BF61-4E4D-9E48-3C928E444F3E}" type="slidenum">
              <a:rPr lang="en-US" smtClean="0"/>
              <a:pPr/>
              <a:t>6</a:t>
            </a:fld>
            <a:endParaRPr lang="en-US"/>
          </a:p>
        </p:txBody>
      </p:sp>
      <p:pic>
        <p:nvPicPr>
          <p:cNvPr id="6" name="Picture 2" descr="C:\Documents and Settings\Craig Douglas\My Documents\for JJ\Systems &amp; Scale\chemical change animations\petri dish flame.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62000" y="1789641"/>
            <a:ext cx="2724934" cy="2613025"/>
          </a:xfrm>
          <a:prstGeom prst="rect">
            <a:avLst/>
          </a:prstGeom>
          <a:noFill/>
          <a:extLst>
            <a:ext uri="{909E8E84-426E-40dd-AFC4-6F175D3DCCD1}">
              <a14:hiddenFill xmlns:a14="http://schemas.microsoft.com/office/drawing/2010/main" xmlns="">
                <a:solidFill>
                  <a:srgbClr val="FFFFFF"/>
                </a:solidFill>
              </a14:hiddenFill>
            </a:ext>
          </a:extLst>
        </p:spPr>
      </p:pic>
      <p:sp>
        <p:nvSpPr>
          <p:cNvPr id="7" name="Oval Callout 6"/>
          <p:cNvSpPr/>
          <p:nvPr/>
        </p:nvSpPr>
        <p:spPr>
          <a:xfrm>
            <a:off x="4775200" y="1298575"/>
            <a:ext cx="3454400" cy="3404613"/>
          </a:xfrm>
          <a:prstGeom prst="wedgeEllipseCallout">
            <a:avLst>
              <a:gd name="adj1" fmla="val -116421"/>
              <a:gd name="adj2" fmla="val -1807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descr="C:\Documents and Settings\Craig Douglas\My Documents\for JJ\Systems &amp; Scale\flame molecules top circl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1052" y="1359533"/>
            <a:ext cx="3282696" cy="32826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89754948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ea typeface="+mj-ea"/>
                <a:cs typeface="+mj-cs"/>
              </a:rPr>
              <a:t>How Atoms Bond Together in Molecules</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dirty="0">
                <a:ea typeface="+mn-ea"/>
                <a:cs typeface="+mn-cs"/>
              </a:rPr>
              <a:t>Atoms in stable molecules always have a certain number of bonds to other atoms:</a:t>
            </a:r>
          </a:p>
          <a:p>
            <a:pPr eaLnBrk="1" fontAlgn="auto" hangingPunct="1">
              <a:spcAft>
                <a:spcPts val="0"/>
              </a:spcAft>
              <a:buFont typeface="Arial" pitchFamily="34" charset="0"/>
              <a:buChar char="•"/>
              <a:defRPr/>
            </a:pPr>
            <a:r>
              <a:rPr lang="en-US" dirty="0">
                <a:ea typeface="+mn-ea"/>
                <a:cs typeface="+mn-cs"/>
              </a:rPr>
              <a:t>Oxygen atoms do NOT bond to other oxygen atoms if they can bond to carbon or hydrogen instead.</a:t>
            </a:r>
          </a:p>
          <a:p>
            <a:pPr eaLnBrk="1" fontAlgn="auto" hangingPunct="1">
              <a:spcAft>
                <a:spcPts val="0"/>
              </a:spcAft>
              <a:buFont typeface="Arial" pitchFamily="34" charset="0"/>
              <a:buChar char="•"/>
              <a:defRPr/>
            </a:pPr>
            <a:r>
              <a:rPr lang="en-US" b="1" dirty="0">
                <a:ea typeface="+mn-ea"/>
                <a:cs typeface="+mn-cs"/>
              </a:rPr>
              <a:t>Chemical energy </a:t>
            </a:r>
            <a:r>
              <a:rPr lang="en-US" dirty="0">
                <a:ea typeface="+mn-ea"/>
                <a:cs typeface="+mn-cs"/>
              </a:rPr>
              <a:t>is stored in bonds between atoms</a:t>
            </a:r>
          </a:p>
          <a:p>
            <a:pPr lvl="1">
              <a:buFont typeface="Arial" pitchFamily="34" charset="0"/>
              <a:buChar char="•"/>
              <a:defRPr/>
            </a:pPr>
            <a:r>
              <a:rPr lang="en-US" dirty="0"/>
              <a:t>C-C and C-H bonds are </a:t>
            </a:r>
            <a:r>
              <a:rPr lang="en-US" b="1" dirty="0"/>
              <a:t>high energy </a:t>
            </a:r>
            <a:r>
              <a:rPr lang="en-US" dirty="0"/>
              <a:t>bonds</a:t>
            </a:r>
          </a:p>
          <a:p>
            <a:pPr lvl="1">
              <a:buFont typeface="Arial" pitchFamily="34" charset="0"/>
              <a:buChar char="•"/>
              <a:defRPr/>
            </a:pPr>
            <a:r>
              <a:rPr lang="en-US" dirty="0">
                <a:ea typeface="+mn-ea"/>
                <a:cs typeface="+mn-cs"/>
              </a:rPr>
              <a:t>C-O and H-O bonds are </a:t>
            </a:r>
            <a:r>
              <a:rPr lang="en-US" b="1">
                <a:ea typeface="+mn-ea"/>
                <a:cs typeface="+mn-cs"/>
              </a:rPr>
              <a:t>low energy </a:t>
            </a:r>
            <a:r>
              <a:rPr lang="en-US">
                <a:ea typeface="+mn-ea"/>
                <a:cs typeface="+mn-cs"/>
              </a:rPr>
              <a:t>bonds</a:t>
            </a:r>
            <a:endParaRPr lang="en-US" dirty="0">
              <a:ea typeface="+mn-ea"/>
              <a:cs typeface="+mn-cs"/>
            </a:endParaRPr>
          </a:p>
        </p:txBody>
      </p:sp>
      <p:sp>
        <p:nvSpPr>
          <p:cNvPr id="60420" name="Slide Number Placeholder 3"/>
          <p:cNvSpPr>
            <a:spLocks noGrp="1"/>
          </p:cNvSpPr>
          <p:nvPr>
            <p:ph type="sldNum" sz="quarter" idx="12"/>
          </p:nvPr>
        </p:nvSpPr>
        <p:spPr bwMode="auto">
          <a:noFill/>
          <a:ln>
            <a:miter lim="800000"/>
            <a:headEnd/>
            <a:tailEnd/>
          </a:ln>
        </p:spPr>
        <p:txBody>
          <a:bodyPr/>
          <a:lstStyle/>
          <a:p>
            <a:fld id="{5A7DB236-B0D4-2546-92A5-359B94B0B84D}" type="slidenum">
              <a:rPr lang="en-US" smtClean="0"/>
              <a:pPr/>
              <a:t>7</a:t>
            </a:fld>
            <a:endParaRPr lang="en-US"/>
          </a:p>
        </p:txBody>
      </p:sp>
    </p:spTree>
    <p:extLst>
      <p:ext uri="{BB962C8B-B14F-4D97-AF65-F5344CB8AC3E}">
        <p14:creationId xmlns:p14="http://schemas.microsoft.com/office/powerpoint/2010/main" val="310977184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5588"/>
            <a:ext cx="8034793" cy="979511"/>
          </a:xfrm>
        </p:spPr>
        <p:txBody>
          <a:bodyPr>
            <a:noAutofit/>
          </a:bodyPr>
          <a:lstStyle/>
          <a:p>
            <a:pPr algn="ctr"/>
            <a:r>
              <a:rPr lang="en-US" sz="4000" b="0" dirty="0"/>
              <a:t>Making the Reactant Molecules: </a:t>
            </a:r>
            <a:br>
              <a:rPr lang="en-US" sz="4000" b="0" dirty="0"/>
            </a:br>
            <a:r>
              <a:rPr lang="en-US" sz="4000" b="0" dirty="0"/>
              <a:t>Ethanol and Oxygen</a:t>
            </a:r>
          </a:p>
        </p:txBody>
      </p:sp>
      <p:sp>
        <p:nvSpPr>
          <p:cNvPr id="6" name="Text Placeholder 5"/>
          <p:cNvSpPr>
            <a:spLocks noGrp="1"/>
          </p:cNvSpPr>
          <p:nvPr>
            <p:ph type="body" sz="half" idx="2"/>
          </p:nvPr>
        </p:nvSpPr>
        <p:spPr>
          <a:xfrm>
            <a:off x="457200" y="1491084"/>
            <a:ext cx="3008313" cy="1993900"/>
          </a:xfrm>
        </p:spPr>
        <p:txBody>
          <a:bodyPr>
            <a:normAutofit/>
          </a:bodyPr>
          <a:lstStyle/>
          <a:p>
            <a:r>
              <a:rPr lang="en-US" sz="2800" dirty="0"/>
              <a:t>Complete </a:t>
            </a:r>
            <a:r>
              <a:rPr lang="en-US" sz="2800" b="1" i="1" dirty="0"/>
              <a:t>Steps 1-3 </a:t>
            </a:r>
            <a:r>
              <a:rPr lang="en-US" sz="2800" dirty="0"/>
              <a:t>in Part B of your worksheet.</a:t>
            </a:r>
          </a:p>
        </p:txBody>
      </p:sp>
      <p:pic>
        <p:nvPicPr>
          <p:cNvPr id="1026" name="Picture 2"/>
          <p:cNvPicPr>
            <a:picLocks noGrp="1" noChangeAspect="1" noChangeArrowheads="1"/>
          </p:cNvPicPr>
          <p:nvPr>
            <p:ph idx="1"/>
          </p:nvPr>
        </p:nvPicPr>
        <p:blipFill>
          <a:blip r:embed="rId3"/>
          <a:srcRect/>
          <a:stretch/>
        </p:blipFill>
        <p:spPr bwMode="auto">
          <a:xfrm>
            <a:off x="4281730" y="1883647"/>
            <a:ext cx="3725500" cy="4067004"/>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3" name="Slide Number Placeholder 2">
            <a:extLst>
              <a:ext uri="{FF2B5EF4-FFF2-40B4-BE49-F238E27FC236}">
                <a16:creationId xmlns:a16="http://schemas.microsoft.com/office/drawing/2014/main" id="{F65E1AC9-2D99-4230-ACD8-79A3C233CDE6}"/>
              </a:ext>
            </a:extLst>
          </p:cNvPr>
          <p:cNvSpPr>
            <a:spLocks noGrp="1"/>
          </p:cNvSpPr>
          <p:nvPr>
            <p:ph type="sldNum" sz="quarter" idx="12"/>
          </p:nvPr>
        </p:nvSpPr>
        <p:spPr/>
        <p:txBody>
          <a:bodyPr/>
          <a:lstStyle/>
          <a:p>
            <a:fld id="{D3A1C050-F6FE-0E43-A9D0-F8EEADE3D1E4}" type="slidenum">
              <a:rPr lang="en-US" smtClean="0"/>
              <a:pPr/>
              <a:t>8</a:t>
            </a:fld>
            <a:endParaRPr lang="en-US"/>
          </a:p>
        </p:txBody>
      </p:sp>
    </p:spTree>
    <p:extLst>
      <p:ext uri="{BB962C8B-B14F-4D97-AF65-F5344CB8AC3E}">
        <p14:creationId xmlns:p14="http://schemas.microsoft.com/office/powerpoint/2010/main" val="3021220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3A1C050-F6FE-0E43-A9D0-F8EEADE3D1E4}" type="slidenum">
              <a:rPr lang="en-US" smtClean="0"/>
              <a:pPr/>
              <a:t>9</a:t>
            </a:fld>
            <a:endParaRPr lang="en-US"/>
          </a:p>
        </p:txBody>
      </p:sp>
      <p:sp>
        <p:nvSpPr>
          <p:cNvPr id="5" name="Rounded Rectangle 4"/>
          <p:cNvSpPr/>
          <p:nvPr/>
        </p:nvSpPr>
        <p:spPr>
          <a:xfrm>
            <a:off x="4750633" y="1310125"/>
            <a:ext cx="3569452" cy="4296647"/>
          </a:xfrm>
          <a:prstGeom prst="round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62042" tIns="31021" rIns="62042" bIns="31021" rtlCol="0" anchor="ctr"/>
          <a:lstStyle/>
          <a:p>
            <a:pPr algn="ctr"/>
            <a:endParaRPr lang="en-US"/>
          </a:p>
        </p:txBody>
      </p:sp>
      <p:sp>
        <p:nvSpPr>
          <p:cNvPr id="6" name="Title 1"/>
          <p:cNvSpPr txBox="1">
            <a:spLocks/>
          </p:cNvSpPr>
          <p:nvPr/>
        </p:nvSpPr>
        <p:spPr>
          <a:xfrm>
            <a:off x="685800" y="521800"/>
            <a:ext cx="7772400" cy="6794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b="1" dirty="0"/>
              <a:t>Photo of reactant molecules</a:t>
            </a:r>
            <a:r>
              <a:rPr lang="en-US" sz="1600" b="1" dirty="0">
                <a:ea typeface="ＭＳ Ｐゴシック" charset="-128"/>
                <a:cs typeface="ＭＳ Ｐゴシック" charset="-128"/>
              </a:rPr>
              <a:t>: C</a:t>
            </a:r>
            <a:r>
              <a:rPr lang="en-US" sz="1600" b="1" baseline="-25000" dirty="0">
                <a:ea typeface="ＭＳ Ｐゴシック" charset="-128"/>
                <a:cs typeface="ＭＳ Ｐゴシック" charset="-128"/>
              </a:rPr>
              <a:t>2</a:t>
            </a:r>
            <a:r>
              <a:rPr lang="en-US" sz="1600" b="1" dirty="0">
                <a:ea typeface="ＭＳ Ｐゴシック" charset="-128"/>
                <a:cs typeface="ＭＳ Ｐゴシック" charset="-128"/>
              </a:rPr>
              <a:t>H</a:t>
            </a:r>
            <a:r>
              <a:rPr lang="en-US" sz="1600" b="1" baseline="-25000" dirty="0">
                <a:ea typeface="ＭＳ Ｐゴシック" charset="-128"/>
                <a:cs typeface="ＭＳ Ｐゴシック" charset="-128"/>
              </a:rPr>
              <a:t>5</a:t>
            </a:r>
            <a:r>
              <a:rPr lang="en-US" sz="1600" b="1" dirty="0">
                <a:ea typeface="ＭＳ Ｐゴシック" charset="-128"/>
                <a:cs typeface="ＭＳ Ｐゴシック" charset="-128"/>
              </a:rPr>
              <a:t>OH (ethanol) and O</a:t>
            </a:r>
            <a:r>
              <a:rPr lang="en-US" sz="1600" b="1" baseline="-25000" dirty="0">
                <a:ea typeface="ＭＳ Ｐゴシック" charset="-128"/>
                <a:cs typeface="ＭＳ Ｐゴシック" charset="-128"/>
              </a:rPr>
              <a:t>2 </a:t>
            </a:r>
            <a:r>
              <a:rPr lang="en-US" sz="1600" b="1" dirty="0">
                <a:ea typeface="ＭＳ Ｐゴシック" charset="-128"/>
                <a:cs typeface="ＭＳ Ｐゴシック" charset="-128"/>
              </a:rPr>
              <a:t>(oxygen)</a:t>
            </a:r>
            <a:br>
              <a:rPr lang="en-US" sz="1600" b="1" dirty="0">
                <a:ea typeface="ＭＳ Ｐゴシック" charset="-128"/>
                <a:cs typeface="ＭＳ Ｐゴシック" charset="-128"/>
              </a:rPr>
            </a:br>
            <a:r>
              <a:rPr lang="en-US" sz="1600" dirty="0"/>
              <a:t>Start by making the molecules and energy units of the reactants and putting them on the reactants side, then rearrange the atoms and energy units to show the products.</a:t>
            </a:r>
            <a:endParaRPr lang="en-US" sz="1600" b="1" dirty="0"/>
          </a:p>
        </p:txBody>
      </p:sp>
      <p:sp>
        <p:nvSpPr>
          <p:cNvPr id="7" name="Subtitle 2"/>
          <p:cNvSpPr txBox="1">
            <a:spLocks/>
          </p:cNvSpPr>
          <p:nvPr/>
        </p:nvSpPr>
        <p:spPr>
          <a:xfrm>
            <a:off x="457200" y="5613136"/>
            <a:ext cx="8229600" cy="6775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dirty="0"/>
              <a:t>Remember: </a:t>
            </a:r>
            <a:r>
              <a:rPr lang="en-US" sz="1600" b="1" dirty="0"/>
              <a:t>Atoms last foreve</a:t>
            </a:r>
            <a:r>
              <a:rPr lang="en-US" sz="1600" dirty="0"/>
              <a:t>r (so you can rearrange atoms into new molecules, but can’t add or subtract atoms). </a:t>
            </a:r>
            <a:r>
              <a:rPr lang="en-US" sz="1600" b="1" dirty="0"/>
              <a:t>Energy lasts forever </a:t>
            </a:r>
            <a:r>
              <a:rPr lang="en-US" sz="1600" dirty="0"/>
              <a:t>(so you can change forms of energy, but energy units can’t appear or go away)</a:t>
            </a:r>
            <a:endParaRPr lang="en-US" sz="1600" b="1" dirty="0"/>
          </a:p>
        </p:txBody>
      </p:sp>
      <p:sp>
        <p:nvSpPr>
          <p:cNvPr id="8" name="Rounded Rectangle 7"/>
          <p:cNvSpPr/>
          <p:nvPr/>
        </p:nvSpPr>
        <p:spPr>
          <a:xfrm>
            <a:off x="841676" y="1310126"/>
            <a:ext cx="3569452" cy="4296646"/>
          </a:xfrm>
          <a:prstGeom prst="round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62042" tIns="31021" rIns="62042" bIns="31021" rtlCol="0" anchor="ctr"/>
          <a:lstStyle/>
          <a:p>
            <a:pPr algn="ctr"/>
            <a:endParaRPr lang="en-US"/>
          </a:p>
        </p:txBody>
      </p:sp>
      <p:sp>
        <p:nvSpPr>
          <p:cNvPr id="9" name="TextBox 8"/>
          <p:cNvSpPr txBox="1"/>
          <p:nvPr/>
        </p:nvSpPr>
        <p:spPr>
          <a:xfrm>
            <a:off x="1999839" y="5217279"/>
            <a:ext cx="947636" cy="308869"/>
          </a:xfrm>
          <a:prstGeom prst="rect">
            <a:avLst/>
          </a:prstGeom>
          <a:noFill/>
        </p:spPr>
        <p:txBody>
          <a:bodyPr wrap="none" lIns="62042" tIns="31021" rIns="62042" bIns="31021" rtlCol="0">
            <a:spAutoFit/>
          </a:bodyPr>
          <a:lstStyle/>
          <a:p>
            <a:r>
              <a:rPr lang="en-US" sz="1600" dirty="0"/>
              <a:t>Reactants</a:t>
            </a:r>
          </a:p>
        </p:txBody>
      </p:sp>
      <p:sp>
        <p:nvSpPr>
          <p:cNvPr id="10" name="TextBox 9"/>
          <p:cNvSpPr txBox="1"/>
          <p:nvPr/>
        </p:nvSpPr>
        <p:spPr>
          <a:xfrm>
            <a:off x="6535359" y="5217279"/>
            <a:ext cx="862377" cy="308869"/>
          </a:xfrm>
          <a:prstGeom prst="rect">
            <a:avLst/>
          </a:prstGeom>
          <a:noFill/>
        </p:spPr>
        <p:txBody>
          <a:bodyPr wrap="none" lIns="62042" tIns="31021" rIns="62042" bIns="31021" rtlCol="0">
            <a:spAutoFit/>
          </a:bodyPr>
          <a:lstStyle/>
          <a:p>
            <a:r>
              <a:rPr lang="en-US" sz="1600" dirty="0"/>
              <a:t>Products</a:t>
            </a:r>
          </a:p>
        </p:txBody>
      </p:sp>
      <p:sp>
        <p:nvSpPr>
          <p:cNvPr id="11" name="AutoShape 2"/>
          <p:cNvSpPr>
            <a:spLocks noChangeArrowheads="1"/>
          </p:cNvSpPr>
          <p:nvPr/>
        </p:nvSpPr>
        <p:spPr bwMode="auto">
          <a:xfrm>
            <a:off x="4044782" y="2162948"/>
            <a:ext cx="1140453" cy="1688702"/>
          </a:xfrm>
          <a:prstGeom prst="rightArrow">
            <a:avLst>
              <a:gd name="adj1" fmla="val 65892"/>
              <a:gd name="adj2" fmla="val 38321"/>
            </a:avLst>
          </a:prstGeom>
          <a:solidFill>
            <a:schemeClr val="bg1"/>
          </a:solidFill>
          <a:ln w="76200">
            <a:solidFill>
              <a:schemeClr val="tx1"/>
            </a:solidFill>
            <a:round/>
            <a:headEnd/>
            <a:tailEnd/>
          </a:ln>
        </p:spPr>
        <p:txBody>
          <a:bodyPr lIns="62042" tIns="31021" rIns="62042" bIns="31021">
            <a:prstTxWarp prst="textNoShape">
              <a:avLst/>
            </a:prstTxWarp>
          </a:bodyPr>
          <a:lstStyle/>
          <a:p>
            <a:endParaRPr lang="en-US">
              <a:solidFill>
                <a:srgbClr val="000000"/>
              </a:solidFill>
            </a:endParaRPr>
          </a:p>
        </p:txBody>
      </p:sp>
      <p:sp>
        <p:nvSpPr>
          <p:cNvPr id="12" name="TextBox 11"/>
          <p:cNvSpPr txBox="1"/>
          <p:nvPr/>
        </p:nvSpPr>
        <p:spPr>
          <a:xfrm>
            <a:off x="3964704" y="2736834"/>
            <a:ext cx="1160057" cy="616646"/>
          </a:xfrm>
          <a:prstGeom prst="rect">
            <a:avLst/>
          </a:prstGeom>
          <a:noFill/>
        </p:spPr>
        <p:txBody>
          <a:bodyPr wrap="square" lIns="62042" tIns="31021" rIns="62042" bIns="31021" rtlCol="0">
            <a:spAutoFit/>
          </a:bodyPr>
          <a:lstStyle/>
          <a:p>
            <a:pPr algn="ctr"/>
            <a:r>
              <a:rPr lang="en-US" dirty="0"/>
              <a:t>Chemical change</a:t>
            </a:r>
          </a:p>
        </p:txBody>
      </p:sp>
      <p:pic>
        <p:nvPicPr>
          <p:cNvPr id="14" name="Picture 11" descr="oxygen2.gif"/>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56360" y="3922713"/>
            <a:ext cx="2535238" cy="808037"/>
          </a:xfrm>
          <a:prstGeom prst="rect">
            <a:avLst/>
          </a:prstGeom>
          <a:noFill/>
          <a:ln w="9525">
            <a:noFill/>
            <a:miter lim="800000"/>
            <a:headEnd/>
            <a:tailEnd/>
          </a:ln>
        </p:spPr>
      </p:pic>
      <p:sp>
        <p:nvSpPr>
          <p:cNvPr id="15" name="TextBox 12"/>
          <p:cNvSpPr txBox="1">
            <a:spLocks noChangeArrowheads="1"/>
          </p:cNvSpPr>
          <p:nvPr/>
        </p:nvSpPr>
        <p:spPr bwMode="auto">
          <a:xfrm>
            <a:off x="1213162" y="3276600"/>
            <a:ext cx="1828800" cy="369332"/>
          </a:xfrm>
          <a:prstGeom prst="rect">
            <a:avLst/>
          </a:prstGeom>
          <a:noFill/>
          <a:ln w="9525">
            <a:noFill/>
            <a:miter lim="800000"/>
            <a:headEnd/>
            <a:tailEnd/>
          </a:ln>
        </p:spPr>
        <p:txBody>
          <a:bodyPr>
            <a:prstTxWarp prst="textNoShape">
              <a:avLst/>
            </a:prstTxWarp>
            <a:spAutoFit/>
          </a:bodyPr>
          <a:lstStyle/>
          <a:p>
            <a:pPr algn="ctr"/>
            <a:r>
              <a:rPr lang="en-US" b="1" dirty="0">
                <a:latin typeface="Calibri" charset="0"/>
              </a:rPr>
              <a:t>Ethanol</a:t>
            </a:r>
            <a:endParaRPr lang="en-US" b="1" dirty="0">
              <a:solidFill>
                <a:srgbClr val="FF0000"/>
              </a:solidFill>
              <a:latin typeface="Calibri" charset="0"/>
            </a:endParaRPr>
          </a:p>
        </p:txBody>
      </p:sp>
      <p:sp>
        <p:nvSpPr>
          <p:cNvPr id="16" name="TextBox 13"/>
          <p:cNvSpPr txBox="1">
            <a:spLocks noChangeArrowheads="1"/>
          </p:cNvSpPr>
          <p:nvPr/>
        </p:nvSpPr>
        <p:spPr bwMode="auto">
          <a:xfrm>
            <a:off x="1657068" y="4772538"/>
            <a:ext cx="1371600" cy="369888"/>
          </a:xfrm>
          <a:prstGeom prst="rect">
            <a:avLst/>
          </a:prstGeom>
          <a:noFill/>
          <a:ln w="9525">
            <a:noFill/>
            <a:miter lim="800000"/>
            <a:headEnd/>
            <a:tailEnd/>
          </a:ln>
        </p:spPr>
        <p:txBody>
          <a:bodyPr>
            <a:prstTxWarp prst="textNoShape">
              <a:avLst/>
            </a:prstTxWarp>
            <a:spAutoFit/>
          </a:bodyPr>
          <a:lstStyle/>
          <a:p>
            <a:pPr algn="ctr"/>
            <a:r>
              <a:rPr lang="en-US" b="1" dirty="0">
                <a:latin typeface="Calibri" charset="0"/>
              </a:rPr>
              <a:t>Oxygen</a:t>
            </a:r>
            <a:endParaRPr lang="en-US" b="1" dirty="0">
              <a:solidFill>
                <a:srgbClr val="FF0000"/>
              </a:solidFill>
              <a:latin typeface="Calibri" charset="0"/>
            </a:endParaRPr>
          </a:p>
        </p:txBody>
      </p:sp>
      <p:pic>
        <p:nvPicPr>
          <p:cNvPr id="17" name="Picture 2" descr="2013-02-15 12.51.33.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43660" y="1964176"/>
            <a:ext cx="1749898" cy="1312424"/>
          </a:xfrm>
          <a:prstGeom prst="rect">
            <a:avLst/>
          </a:prstGeom>
          <a:noFill/>
          <a:ln w="9525">
            <a:noFill/>
            <a:miter lim="800000"/>
            <a:headEnd/>
            <a:tailEnd/>
          </a:ln>
        </p:spPr>
      </p:pic>
      <p:pic>
        <p:nvPicPr>
          <p:cNvPr id="18" name="Picture 17"/>
          <p:cNvPicPr/>
          <p:nvPr/>
        </p:nvPicPr>
        <p:blipFill>
          <a:blip r:embed="rId5"/>
          <a:stretch>
            <a:fillRect/>
          </a:stretch>
        </p:blipFill>
        <p:spPr bwMode="auto">
          <a:xfrm rot="699854">
            <a:off x="2814660" y="2530558"/>
            <a:ext cx="1052130" cy="1057207"/>
          </a:xfrm>
          <a:prstGeom prst="rect">
            <a:avLst/>
          </a:prstGeom>
          <a:solidFill>
            <a:schemeClr val="bg1"/>
          </a:solidFill>
          <a:ln>
            <a:solidFill>
              <a:srgbClr val="000000"/>
            </a:solidFill>
          </a:ln>
        </p:spPr>
      </p:pic>
    </p:spTree>
    <p:extLst>
      <p:ext uri="{BB962C8B-B14F-4D97-AF65-F5344CB8AC3E}">
        <p14:creationId xmlns:p14="http://schemas.microsoft.com/office/powerpoint/2010/main" val="3419428598"/>
      </p:ext>
    </p:extLst>
  </p:cSld>
  <p:clrMapOvr>
    <a:masterClrMapping/>
  </p:clrMapOvr>
</p:sld>
</file>

<file path=ppt/theme/theme1.xml><?xml version="1.0" encoding="utf-8"?>
<a:theme xmlns:a="http://schemas.openxmlformats.org/drawingml/2006/main" name="Template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5EACAEC64C114EA99A1E5284D54B0B" ma:contentTypeVersion="13" ma:contentTypeDescription="Create a new document." ma:contentTypeScope="" ma:versionID="888d06e1a7327c0eca90fcd536c05719">
  <xsd:schema xmlns:xsd="http://www.w3.org/2001/XMLSchema" xmlns:xs="http://www.w3.org/2001/XMLSchema" xmlns:p="http://schemas.microsoft.com/office/2006/metadata/properties" xmlns:ns2="b07244d7-9d87-4a59-9546-7a740651fd8a" xmlns:ns3="ca1d03cc-76f8-4af5-93a5-948228b22d3b" targetNamespace="http://schemas.microsoft.com/office/2006/metadata/properties" ma:root="true" ma:fieldsID="283573697d9e3f4c22376343b11c8736" ns2:_="" ns3:_="">
    <xsd:import namespace="b07244d7-9d87-4a59-9546-7a740651fd8a"/>
    <xsd:import namespace="ca1d03cc-76f8-4af5-93a5-948228b22d3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7244d7-9d87-4a59-9546-7a740651fd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1d03cc-76f8-4af5-93a5-948228b22d3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99C72D-2212-4E45-940F-A681933FF2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7244d7-9d87-4a59-9546-7a740651fd8a"/>
    <ds:schemaRef ds:uri="ca1d03cc-76f8-4af5-93a5-948228b22d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03E8A3-9F05-4AB2-AD64-3C8DD858D876}">
  <ds:schemaRefs>
    <ds:schemaRef ds:uri="http://purl.org/dc/elements/1.1/"/>
    <ds:schemaRef ds:uri="http://schemas.microsoft.com/office/2006/metadata/properties"/>
    <ds:schemaRef ds:uri="http://www.w3.org/XML/1998/namespace"/>
    <ds:schemaRef ds:uri="http://purl.org/dc/terms/"/>
    <ds:schemaRef ds:uri="b07244d7-9d87-4a59-9546-7a740651fd8a"/>
    <ds:schemaRef ds:uri="http://schemas.microsoft.com/office/2006/documentManagement/types"/>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78B4D74F-CE25-4681-90D5-46110C8368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Template_Presentation.potx</Template>
  <TotalTime>583</TotalTime>
  <Words>2623</Words>
  <Application>Microsoft Macintosh PowerPoint</Application>
  <PresentationFormat>On-screen Show (4:3)</PresentationFormat>
  <Paragraphs>297</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Arial Black</vt:lpstr>
      <vt:lpstr>Calibri</vt:lpstr>
      <vt:lpstr>Template_Presentation</vt:lpstr>
      <vt:lpstr>Systems and Scale Unit  Activity 4.4 Molecular Models for Ethanol Burning</vt:lpstr>
      <vt:lpstr>Unit Map</vt:lpstr>
      <vt:lpstr>Molecular Models for Ethanol Burning</vt:lpstr>
      <vt:lpstr>PowerPoint Presentation</vt:lpstr>
      <vt:lpstr>PowerPoint Presentation</vt:lpstr>
      <vt:lpstr>PowerPoint Presentation</vt:lpstr>
      <vt:lpstr>How Atoms Bond Together in Molecules</vt:lpstr>
      <vt:lpstr>Making the Reactant Molecules:  Ethanol and Oxygen</vt:lpstr>
      <vt:lpstr>PowerPoint Presentation</vt:lpstr>
      <vt:lpstr>Important: </vt:lpstr>
      <vt:lpstr>Rearranging the atoms to make product molecules: Carbon Dioxide and Water </vt:lpstr>
      <vt:lpstr>PowerPoint Presentation</vt:lpstr>
      <vt:lpstr>PowerPoint Presentation</vt:lpstr>
      <vt:lpstr>What happens  to atoms and energy  when ethanol burns?</vt:lpstr>
      <vt:lpstr>PowerPoint Presentation</vt:lpstr>
      <vt:lpstr>PowerPoint Presentation</vt:lpstr>
      <vt:lpstr>PowerPoint Presentation</vt:lpstr>
      <vt:lpstr>PowerPoint Presentation</vt:lpstr>
      <vt:lpstr>What happens  to atoms and energy  when ethanol burns?</vt:lpstr>
      <vt:lpstr>Atoms last forever!</vt:lpstr>
      <vt:lpstr>Energy lasts forever!</vt:lpstr>
      <vt:lpstr>Discuss with the class</vt:lpstr>
      <vt:lpstr>Writing a Chemical Equation</vt:lpstr>
      <vt:lpstr>Chemical equation for ethanol burning</vt:lpstr>
    </vt:vector>
  </TitlesOfParts>
  <Company>Michigan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Dauer</dc:creator>
  <cp:lastModifiedBy>morris73@msu.edu</cp:lastModifiedBy>
  <cp:revision>127</cp:revision>
  <dcterms:created xsi:type="dcterms:W3CDTF">2013-03-08T14:19:13Z</dcterms:created>
  <dcterms:modified xsi:type="dcterms:W3CDTF">2021-08-19T14:12:30Z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0x010100665EACAEC64C114EA99A1E5284D54B0B</vt:lpwstr>
  </property>
</Properties>
</file>