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 ContentType="image/tiff"/>
  <Default Extension="tif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8"/>
  </p:notesMasterIdLst>
  <p:handoutMasterIdLst>
    <p:handoutMasterId r:id="rId29"/>
  </p:handoutMasterIdLst>
  <p:sldIdLst>
    <p:sldId id="337" r:id="rId2"/>
    <p:sldId id="339" r:id="rId3"/>
    <p:sldId id="347" r:id="rId4"/>
    <p:sldId id="340" r:id="rId5"/>
    <p:sldId id="370" r:id="rId6"/>
    <p:sldId id="369" r:id="rId7"/>
    <p:sldId id="348" r:id="rId8"/>
    <p:sldId id="349" r:id="rId9"/>
    <p:sldId id="350" r:id="rId10"/>
    <p:sldId id="351" r:id="rId11"/>
    <p:sldId id="353" r:id="rId12"/>
    <p:sldId id="354" r:id="rId13"/>
    <p:sldId id="355" r:id="rId14"/>
    <p:sldId id="357" r:id="rId15"/>
    <p:sldId id="358" r:id="rId16"/>
    <p:sldId id="359" r:id="rId17"/>
    <p:sldId id="360" r:id="rId18"/>
    <p:sldId id="361" r:id="rId19"/>
    <p:sldId id="362" r:id="rId20"/>
    <p:sldId id="363" r:id="rId21"/>
    <p:sldId id="352" r:id="rId22"/>
    <p:sldId id="371" r:id="rId23"/>
    <p:sldId id="364" r:id="rId24"/>
    <p:sldId id="365" r:id="rId25"/>
    <p:sldId id="366" r:id="rId26"/>
    <p:sldId id="309" r:id="rId2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hrista Haverly" initials="CH" lastIdx="2"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824" autoAdjust="0"/>
    <p:restoredTop sz="53476" autoAdjust="0"/>
  </p:normalViewPr>
  <p:slideViewPr>
    <p:cSldViewPr snapToGrid="0" snapToObjects="1">
      <p:cViewPr varScale="1">
        <p:scale>
          <a:sx n="48" d="100"/>
          <a:sy n="48" d="100"/>
        </p:scale>
        <p:origin x="2776" y="184"/>
      </p:cViewPr>
      <p:guideLst>
        <p:guide orient="horz" pos="2160"/>
        <p:guide pos="2880"/>
      </p:guideLst>
    </p:cSldViewPr>
  </p:slideViewPr>
  <p:notesTextViewPr>
    <p:cViewPr>
      <p:scale>
        <a:sx n="100" d="100"/>
        <a:sy n="100" d="100"/>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commentAuthors" Target="commentAuthors.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22DF50D-21D7-7F4E-8017-195F3FC74AC2}" type="datetimeFigureOut">
              <a:rPr lang="en-US" smtClean="0"/>
              <a:pPr/>
              <a:t>8/12/20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6EC0993-5D4C-D840-8BBD-4837800D5D2B}" type="slidenum">
              <a:rPr lang="en-US" smtClean="0"/>
              <a:pPr/>
              <a:t>‹#›</a:t>
            </a:fld>
            <a:endParaRPr lang="en-US"/>
          </a:p>
        </p:txBody>
      </p:sp>
    </p:spTree>
    <p:extLst>
      <p:ext uri="{BB962C8B-B14F-4D97-AF65-F5344CB8AC3E}">
        <p14:creationId xmlns:p14="http://schemas.microsoft.com/office/powerpoint/2010/main" val="422248680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F348E9A-9C9B-F845-9A60-0AEE82910B40}" type="datetimeFigureOut">
              <a:rPr lang="en-US" smtClean="0"/>
              <a:pPr/>
              <a:t>8/12/20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46B7EDE-1D34-AF43-A72F-F106018D4F39}" type="slidenum">
              <a:rPr lang="en-US" smtClean="0"/>
              <a:pPr/>
              <a:t>‹#›</a:t>
            </a:fld>
            <a:endParaRPr lang="en-US"/>
          </a:p>
        </p:txBody>
      </p:sp>
    </p:spTree>
    <p:extLst>
      <p:ext uri="{BB962C8B-B14F-4D97-AF65-F5344CB8AC3E}">
        <p14:creationId xmlns:p14="http://schemas.microsoft.com/office/powerpoint/2010/main" val="2922836843"/>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www.youtube.com/watch?v=LICDb8nM5rs"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Credit: Craig</a:t>
            </a:r>
            <a:r>
              <a:rPr lang="en-US" baseline="0" dirty="0"/>
              <a:t> Douglas, Michigan State University</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a:t>
            </a:fld>
            <a:endParaRPr lang="en-US"/>
          </a:p>
        </p:txBody>
      </p:sp>
    </p:spTree>
    <p:extLst>
      <p:ext uri="{BB962C8B-B14F-4D97-AF65-F5344CB8AC3E}">
        <p14:creationId xmlns:p14="http://schemas.microsoft.com/office/powerpoint/2010/main" val="29399164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Check students’ work for the reactants.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9 in the PPT.</a:t>
            </a:r>
          </a:p>
          <a:p>
            <a:pPr marL="171450" lvl="0" indent="-171450">
              <a:buFont typeface="Arial"/>
              <a:buChar char="•"/>
            </a:pPr>
            <a:r>
              <a:rPr lang="en-US" sz="1200" kern="1200" dirty="0">
                <a:solidFill>
                  <a:schemeClr val="tx1"/>
                </a:solidFill>
                <a:effectLst/>
                <a:latin typeface="+mn-lt"/>
                <a:ea typeface="+mn-ea"/>
                <a:cs typeface="+mn-cs"/>
              </a:rPr>
              <a:t>Have students compare their own molecule with the picture on the slide.</a:t>
            </a:r>
          </a:p>
          <a:p>
            <a:pPr marL="171450" lvl="0" indent="-171450">
              <a:buFont typeface="Arial"/>
              <a:buChar char="•"/>
            </a:pPr>
            <a:r>
              <a:rPr lang="en-US" sz="1200" kern="1200" dirty="0">
                <a:solidFill>
                  <a:schemeClr val="tx1"/>
                </a:solidFill>
                <a:effectLst/>
                <a:latin typeface="+mn-lt"/>
                <a:ea typeface="+mn-ea"/>
                <a:cs typeface="+mn-cs"/>
              </a:rPr>
              <a:t>Slide 10 shows an </a:t>
            </a:r>
            <a:r>
              <a:rPr lang="en-US" sz="1200" b="1" kern="1200" dirty="0">
                <a:solidFill>
                  <a:schemeClr val="tx1"/>
                </a:solidFill>
                <a:effectLst/>
                <a:latin typeface="+mn-lt"/>
                <a:ea typeface="+mn-ea"/>
                <a:cs typeface="+mn-cs"/>
              </a:rPr>
              <a:t>important message</a:t>
            </a:r>
            <a:r>
              <a:rPr lang="en-US" sz="1200" kern="1200" dirty="0">
                <a:solidFill>
                  <a:schemeClr val="tx1"/>
                </a:solidFill>
                <a:effectLst/>
                <a:latin typeface="+mn-lt"/>
                <a:ea typeface="+mn-ea"/>
                <a:cs typeface="+mn-cs"/>
              </a:rPr>
              <a:t>: after students create their reactant molecules, make sure they put away all unused pieces of their molecule kits. This helps reinforce that the matter and energy in the reactants are conserved through the chemical change, and that only the materials from the reactants are used to build the products.</a:t>
            </a:r>
          </a:p>
        </p:txBody>
      </p:sp>
      <p:sp>
        <p:nvSpPr>
          <p:cNvPr id="4" name="Slide Number Placeholder 3"/>
          <p:cNvSpPr>
            <a:spLocks noGrp="1"/>
          </p:cNvSpPr>
          <p:nvPr>
            <p:ph type="sldNum" sz="quarter" idx="10"/>
          </p:nvPr>
        </p:nvSpPr>
        <p:spPr/>
        <p:txBody>
          <a:bodyPr/>
          <a:lstStyle/>
          <a:p>
            <a:fld id="{946B7EDE-1D34-AF43-A72F-F106018D4F39}" type="slidenum">
              <a:rPr lang="en-US" smtClean="0"/>
              <a:pPr/>
              <a:t>10</a:t>
            </a:fld>
            <a:endParaRPr lang="en-US" dirty="0"/>
          </a:p>
        </p:txBody>
      </p:sp>
    </p:spTree>
    <p:extLst>
      <p:ext uri="{BB962C8B-B14F-4D97-AF65-F5344CB8AC3E}">
        <p14:creationId xmlns:p14="http://schemas.microsoft.com/office/powerpoint/2010/main" val="3239237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construct a model of the product molecules.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11 of the</a:t>
            </a:r>
            <a:r>
              <a:rPr lang="en-US" sz="1200" i="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PPT and have students re-arrange the atoms to make molecules of CO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and H</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O. Tell students to follow the instructions in steps 3 and 4 in Part B of the worksheet to construct their products. </a:t>
            </a:r>
          </a:p>
          <a:p>
            <a:pPr marL="171450" indent="-171450">
              <a:buFont typeface="Arial"/>
              <a:buChar char="•"/>
            </a:pPr>
            <a:r>
              <a:rPr lang="en-US" sz="1200" kern="1200" dirty="0">
                <a:solidFill>
                  <a:schemeClr val="tx1"/>
                </a:solidFill>
                <a:effectLst/>
                <a:latin typeface="+mn-lt"/>
                <a:ea typeface="+mn-ea"/>
                <a:cs typeface="+mn-cs"/>
              </a:rPr>
              <a:t>To do this, they will need to move their molecules from the reactants side to the products side of the placemat</a:t>
            </a:r>
            <a:r>
              <a:rPr lang="en-US" sz="1200" i="1"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 Explain to students that atoms last forever, so they should not add or subtract atoms when they change the reactant molecule into product molecules.</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11</a:t>
            </a:fld>
            <a:endParaRPr lang="en-US" dirty="0"/>
          </a:p>
        </p:txBody>
      </p:sp>
    </p:spTree>
    <p:extLst>
      <p:ext uri="{BB962C8B-B14F-4D97-AF65-F5344CB8AC3E}">
        <p14:creationId xmlns:p14="http://schemas.microsoft.com/office/powerpoint/2010/main" val="21342426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Image Credit (energy cards): Craig Douglas, Michigan</a:t>
            </a:r>
            <a:r>
              <a:rPr lang="en-US" sz="1200" kern="1200" baseline="0" dirty="0">
                <a:solidFill>
                  <a:schemeClr val="tx1"/>
                </a:solidFill>
                <a:effectLst/>
                <a:latin typeface="+mn-lt"/>
                <a:ea typeface="+mn-ea"/>
                <a:cs typeface="+mn-cs"/>
              </a:rPr>
              <a:t> State University</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Image Credit (molecules): Michigan</a:t>
            </a:r>
            <a:r>
              <a:rPr lang="en-US" sz="1200" kern="1200" baseline="0" dirty="0">
                <a:solidFill>
                  <a:schemeClr val="tx1"/>
                </a:solidFill>
                <a:effectLst/>
                <a:latin typeface="+mn-lt"/>
                <a:ea typeface="+mn-ea"/>
                <a:cs typeface="+mn-cs"/>
              </a:rPr>
              <a:t> State University</a:t>
            </a:r>
          </a:p>
          <a:p>
            <a:pPr lvl="0"/>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Check students’ work for the products.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12 in the PPT.</a:t>
            </a:r>
          </a:p>
          <a:p>
            <a:pPr marL="171450" lvl="0" indent="-171450">
              <a:buFont typeface="Arial"/>
              <a:buChar char="•"/>
            </a:pPr>
            <a:r>
              <a:rPr lang="en-US" sz="1200" kern="1200" dirty="0">
                <a:solidFill>
                  <a:schemeClr val="tx1"/>
                </a:solidFill>
                <a:effectLst/>
                <a:latin typeface="+mn-lt"/>
                <a:ea typeface="+mn-ea"/>
                <a:cs typeface="+mn-cs"/>
              </a:rPr>
              <a:t>Have students compare their own molecule with the picture on the slide.</a:t>
            </a:r>
          </a:p>
          <a:p>
            <a:pPr marL="171450" indent="-171450">
              <a:buFont typeface="Arial"/>
              <a:buChar char="•"/>
            </a:pPr>
            <a:r>
              <a:rPr lang="en-US" sz="1200" kern="1200" dirty="0">
                <a:solidFill>
                  <a:schemeClr val="tx1"/>
                </a:solidFill>
                <a:effectLst/>
                <a:latin typeface="+mn-lt"/>
                <a:ea typeface="+mn-ea"/>
                <a:cs typeface="+mn-cs"/>
              </a:rPr>
              <a:t>Use slide 13 to compare the reactants and products. </a:t>
            </a:r>
          </a:p>
        </p:txBody>
      </p:sp>
      <p:sp>
        <p:nvSpPr>
          <p:cNvPr id="4" name="Slide Number Placeholder 3"/>
          <p:cNvSpPr>
            <a:spLocks noGrp="1"/>
          </p:cNvSpPr>
          <p:nvPr>
            <p:ph type="sldNum" sz="quarter" idx="10"/>
          </p:nvPr>
        </p:nvSpPr>
        <p:spPr/>
        <p:txBody>
          <a:bodyPr/>
          <a:lstStyle/>
          <a:p>
            <a:fld id="{946B7EDE-1D34-AF43-A72F-F106018D4F39}" type="slidenum">
              <a:rPr lang="en-US" smtClean="0"/>
              <a:pPr/>
              <a:t>12</a:t>
            </a:fld>
            <a:endParaRPr lang="en-US" dirty="0"/>
          </a:p>
        </p:txBody>
      </p:sp>
    </p:spTree>
    <p:extLst>
      <p:ext uri="{BB962C8B-B14F-4D97-AF65-F5344CB8AC3E}">
        <p14:creationId xmlns:p14="http://schemas.microsoft.com/office/powerpoint/2010/main" val="15583210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Image Credit (energy cards): Craig Douglas, Michigan</a:t>
            </a:r>
            <a:r>
              <a:rPr lang="en-US" sz="1200" kern="1200" baseline="0" dirty="0">
                <a:solidFill>
                  <a:schemeClr val="tx1"/>
                </a:solidFill>
                <a:effectLst/>
                <a:latin typeface="+mn-lt"/>
                <a:ea typeface="+mn-ea"/>
                <a:cs typeface="+mn-cs"/>
              </a:rPr>
              <a:t> State University</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Image Credit (molecules): Michigan</a:t>
            </a:r>
            <a:r>
              <a:rPr lang="en-US" sz="1200" kern="1200" baseline="0" dirty="0">
                <a:solidFill>
                  <a:schemeClr val="tx1"/>
                </a:solidFill>
                <a:effectLst/>
                <a:latin typeface="+mn-lt"/>
                <a:ea typeface="+mn-ea"/>
                <a:cs typeface="+mn-cs"/>
              </a:rPr>
              <a:t> State University</a:t>
            </a:r>
          </a:p>
          <a:p>
            <a:pPr lvl="0"/>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Check students’ work for the products.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12 in the PPT.</a:t>
            </a:r>
          </a:p>
          <a:p>
            <a:pPr marL="171450" lvl="0" indent="-171450">
              <a:buFont typeface="Arial"/>
              <a:buChar char="•"/>
            </a:pPr>
            <a:r>
              <a:rPr lang="en-US" sz="1200" kern="1200" dirty="0">
                <a:solidFill>
                  <a:schemeClr val="tx1"/>
                </a:solidFill>
                <a:effectLst/>
                <a:latin typeface="+mn-lt"/>
                <a:ea typeface="+mn-ea"/>
                <a:cs typeface="+mn-cs"/>
              </a:rPr>
              <a:t>Have students compare their own molecule with the picture on the slide.</a:t>
            </a:r>
          </a:p>
          <a:p>
            <a:pPr marL="171450" indent="-171450">
              <a:buFont typeface="Arial"/>
              <a:buChar char="•"/>
            </a:pPr>
            <a:r>
              <a:rPr lang="en-US" sz="1200" kern="1200" dirty="0">
                <a:solidFill>
                  <a:schemeClr val="tx1"/>
                </a:solidFill>
                <a:effectLst/>
                <a:latin typeface="+mn-lt"/>
                <a:ea typeface="+mn-ea"/>
                <a:cs typeface="+mn-cs"/>
              </a:rPr>
              <a:t>Use slide 13 to compare the reactants and products. </a:t>
            </a:r>
          </a:p>
        </p:txBody>
      </p:sp>
      <p:sp>
        <p:nvSpPr>
          <p:cNvPr id="4" name="Slide Number Placeholder 3"/>
          <p:cNvSpPr>
            <a:spLocks noGrp="1"/>
          </p:cNvSpPr>
          <p:nvPr>
            <p:ph type="sldNum" sz="quarter" idx="10"/>
          </p:nvPr>
        </p:nvSpPr>
        <p:spPr/>
        <p:txBody>
          <a:bodyPr/>
          <a:lstStyle/>
          <a:p>
            <a:fld id="{946B7EDE-1D34-AF43-A72F-F106018D4F39}" type="slidenum">
              <a:rPr lang="en-US" smtClean="0"/>
              <a:pPr/>
              <a:t>13</a:t>
            </a:fld>
            <a:endParaRPr lang="en-US" dirty="0"/>
          </a:p>
        </p:txBody>
      </p:sp>
    </p:spTree>
    <p:extLst>
      <p:ext uri="{BB962C8B-B14F-4D97-AF65-F5344CB8AC3E}">
        <p14:creationId xmlns:p14="http://schemas.microsoft.com/office/powerpoint/2010/main" val="22978760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2291"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a:t>Image</a:t>
            </a:r>
            <a:r>
              <a:rPr lang="en-US" baseline="0" dirty="0"/>
              <a:t> Credit: Craig Douglas, Michigan State University</a:t>
            </a:r>
            <a:endParaRPr lang="en-US" dirty="0"/>
          </a:p>
          <a:p>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Have students watch an animation of the chemical change.</a:t>
            </a:r>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Show slides 14-20 in the PPT to help students make connections between what is happening in the animation and the molecular models they made.</a:t>
            </a:r>
          </a:p>
          <a:p>
            <a:r>
              <a:rPr lang="en-US" sz="1200" kern="1200" dirty="0">
                <a:solidFill>
                  <a:schemeClr val="tx1"/>
                </a:solidFill>
                <a:effectLst/>
                <a:latin typeface="+mn-lt"/>
                <a:ea typeface="+mn-ea"/>
                <a:cs typeface="+mn-cs"/>
              </a:rPr>
              <a:t>For each slide, focus on different atoms and forms of energy and how they change. The animation draws attention to where they atoms begin and end in the reaction.</a:t>
            </a:r>
            <a:r>
              <a:rPr lang="en-US" dirty="0">
                <a:effectLst/>
              </a:rPr>
              <a:t> </a:t>
            </a:r>
            <a:endParaRPr lang="en-US" sz="1200" kern="1200" dirty="0">
              <a:solidFill>
                <a:schemeClr val="tx1"/>
              </a:solidFill>
              <a:effectLst/>
              <a:latin typeface="+mn-lt"/>
              <a:ea typeface="+mn-ea"/>
              <a:cs typeface="+mn-cs"/>
            </a:endParaRPr>
          </a:p>
        </p:txBody>
      </p:sp>
      <p:sp>
        <p:nvSpPr>
          <p:cNvPr id="16387"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687D93A-C588-4C71-AC47-FB6172C6A9CD}" type="slidenum">
              <a:rPr lang="en-US" smtClean="0"/>
              <a:pPr fontAlgn="base">
                <a:spcBef>
                  <a:spcPct val="0"/>
                </a:spcBef>
                <a:spcAft>
                  <a:spcPct val="0"/>
                </a:spcAft>
                <a:defRPr/>
              </a:pPr>
              <a:t>14</a:t>
            </a:fld>
            <a:endParaRPr lang="en-US" dirty="0"/>
          </a:p>
        </p:txBody>
      </p:sp>
    </p:spTree>
    <p:extLst>
      <p:ext uri="{BB962C8B-B14F-4D97-AF65-F5344CB8AC3E}">
        <p14:creationId xmlns:p14="http://schemas.microsoft.com/office/powerpoint/2010/main" val="92411201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3315"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a:t>Image</a:t>
            </a:r>
            <a:r>
              <a:rPr lang="en-US" baseline="0" dirty="0"/>
              <a:t> Credit: Craig Douglas, Michigan State University</a:t>
            </a:r>
            <a:endParaRPr lang="en-US" dirty="0"/>
          </a:p>
          <a:p>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Have students watch an animation of the chemical change.</a:t>
            </a:r>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Show slides 14-20 in the PPT to help students make connections between what is happening in the animation and the molecular models they made.</a:t>
            </a:r>
          </a:p>
          <a:p>
            <a:pPr lvl="0"/>
            <a:r>
              <a:rPr lang="en-US" sz="1200" kern="1200" dirty="0">
                <a:solidFill>
                  <a:schemeClr val="tx1"/>
                </a:solidFill>
                <a:effectLst/>
                <a:latin typeface="+mn-lt"/>
                <a:ea typeface="+mn-ea"/>
                <a:cs typeface="+mn-cs"/>
              </a:rPr>
              <a:t>For each slide, focus on different atoms and forms of energy and how they change. The animation draws attention to where they atoms begin and end in the reaction.</a:t>
            </a:r>
          </a:p>
        </p:txBody>
      </p:sp>
      <p:sp>
        <p:nvSpPr>
          <p:cNvPr id="13316"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r" eaLnBrk="1" hangingPunct="1"/>
            <a:fld id="{C7B69619-95A2-45B0-B3CA-CEC19C749534}" type="slidenum">
              <a:rPr lang="en-US" sz="1200">
                <a:latin typeface="Calibri" pitchFamily="34" charset="0"/>
              </a:rPr>
              <a:pPr algn="r" eaLnBrk="1" hangingPunct="1"/>
              <a:t>15</a:t>
            </a:fld>
            <a:endParaRPr lang="en-US" sz="1200" dirty="0">
              <a:latin typeface="Calibri" pitchFamily="34" charset="0"/>
            </a:endParaRPr>
          </a:p>
        </p:txBody>
      </p:sp>
    </p:spTree>
    <p:extLst>
      <p:ext uri="{BB962C8B-B14F-4D97-AF65-F5344CB8AC3E}">
        <p14:creationId xmlns:p14="http://schemas.microsoft.com/office/powerpoint/2010/main" val="12480364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2291"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a:t>Image</a:t>
            </a:r>
            <a:r>
              <a:rPr lang="en-US" baseline="0" dirty="0"/>
              <a:t> Credit: Craig Douglas, Michigan State University</a:t>
            </a:r>
            <a:endParaRPr lang="en-US" dirty="0"/>
          </a:p>
          <a:p>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Have students watch an animation of the chemical change.</a:t>
            </a:r>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Show slides 14-20 in the PPT to help students make connections between what is happening in the animation and the molecular models they made.</a:t>
            </a:r>
          </a:p>
          <a:p>
            <a:pPr lvl="0"/>
            <a:r>
              <a:rPr lang="en-US" sz="1200" kern="1200" dirty="0">
                <a:solidFill>
                  <a:schemeClr val="tx1"/>
                </a:solidFill>
                <a:effectLst/>
                <a:latin typeface="+mn-lt"/>
                <a:ea typeface="+mn-ea"/>
                <a:cs typeface="+mn-cs"/>
              </a:rPr>
              <a:t>For each slide, focus on different atoms and forms of energy and how they change. The animation draws attention to where they atoms begin and end in the reaction.</a:t>
            </a:r>
          </a:p>
        </p:txBody>
      </p:sp>
      <p:sp>
        <p:nvSpPr>
          <p:cNvPr id="16387"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687D93A-C588-4C71-AC47-FB6172C6A9CD}" type="slidenum">
              <a:rPr lang="en-US" smtClean="0"/>
              <a:pPr fontAlgn="base">
                <a:spcBef>
                  <a:spcPct val="0"/>
                </a:spcBef>
                <a:spcAft>
                  <a:spcPct val="0"/>
                </a:spcAft>
                <a:defRPr/>
              </a:pPr>
              <a:t>16</a:t>
            </a:fld>
            <a:endParaRPr lang="en-US" dirty="0"/>
          </a:p>
        </p:txBody>
      </p:sp>
    </p:spTree>
    <p:extLst>
      <p:ext uri="{BB962C8B-B14F-4D97-AF65-F5344CB8AC3E}">
        <p14:creationId xmlns:p14="http://schemas.microsoft.com/office/powerpoint/2010/main" val="10832912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3315"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a:t>Image</a:t>
            </a:r>
            <a:r>
              <a:rPr lang="en-US" baseline="0" dirty="0"/>
              <a:t> Credit: Craig Douglas, Michigan State University</a:t>
            </a:r>
            <a:endParaRPr lang="en-US" dirty="0"/>
          </a:p>
          <a:p>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Have students watch an animation of the chemical change.</a:t>
            </a:r>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Show slides 14-20 in the PPT to help students make connections between what is happening in the animation and the molecular models they made.</a:t>
            </a:r>
          </a:p>
          <a:p>
            <a:pPr lvl="0"/>
            <a:r>
              <a:rPr lang="en-US" sz="1200" kern="1200" dirty="0">
                <a:solidFill>
                  <a:schemeClr val="tx1"/>
                </a:solidFill>
                <a:effectLst/>
                <a:latin typeface="+mn-lt"/>
                <a:ea typeface="+mn-ea"/>
                <a:cs typeface="+mn-cs"/>
              </a:rPr>
              <a:t>For each slide, focus on different atoms and forms of energy and how they change. The animation draws attention to where they atoms begin and end in the reaction.</a:t>
            </a:r>
          </a:p>
        </p:txBody>
      </p:sp>
      <p:sp>
        <p:nvSpPr>
          <p:cNvPr id="13316"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r" eaLnBrk="1" hangingPunct="1"/>
            <a:fld id="{C7B69619-95A2-45B0-B3CA-CEC19C749534}" type="slidenum">
              <a:rPr lang="en-US" sz="1200">
                <a:latin typeface="Calibri" pitchFamily="34" charset="0"/>
              </a:rPr>
              <a:pPr algn="r" eaLnBrk="1" hangingPunct="1"/>
              <a:t>17</a:t>
            </a:fld>
            <a:endParaRPr lang="en-US" sz="1200" dirty="0">
              <a:latin typeface="Calibri" pitchFamily="34" charset="0"/>
            </a:endParaRPr>
          </a:p>
        </p:txBody>
      </p:sp>
    </p:spTree>
    <p:extLst>
      <p:ext uri="{BB962C8B-B14F-4D97-AF65-F5344CB8AC3E}">
        <p14:creationId xmlns:p14="http://schemas.microsoft.com/office/powerpoint/2010/main" val="21339804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a:t>Image</a:t>
            </a:r>
            <a:r>
              <a:rPr lang="en-US" baseline="0" dirty="0"/>
              <a:t> Credit: Craig Douglas, Michigan State University</a:t>
            </a:r>
            <a:endParaRPr lang="en-US" dirty="0"/>
          </a:p>
          <a:p>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Have students watch an animation of the chemical change.</a:t>
            </a:r>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Show slides 14-20 in the PPT to help students make connections between what is happening in the animation and the molecular models they made.</a:t>
            </a:r>
          </a:p>
          <a:p>
            <a:pPr lvl="0"/>
            <a:r>
              <a:rPr lang="en-US" sz="1200" kern="1200" dirty="0">
                <a:solidFill>
                  <a:schemeClr val="tx1"/>
                </a:solidFill>
                <a:effectLst/>
                <a:latin typeface="+mn-lt"/>
                <a:ea typeface="+mn-ea"/>
                <a:cs typeface="+mn-cs"/>
              </a:rPr>
              <a:t>For each slide, focus on different atoms and forms of energy and how they change. The animation draws attention to where they atoms begin and end in the reaction.</a:t>
            </a:r>
          </a:p>
        </p:txBody>
      </p:sp>
      <p:sp>
        <p:nvSpPr>
          <p:cNvPr id="20483"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3F415C7-A92D-40A7-8615-E6EE9C89D1DA}" type="slidenum">
              <a:rPr lang="en-US" smtClean="0"/>
              <a:pPr fontAlgn="base">
                <a:spcBef>
                  <a:spcPct val="0"/>
                </a:spcBef>
                <a:spcAft>
                  <a:spcPct val="0"/>
                </a:spcAft>
                <a:defRPr/>
              </a:pPr>
              <a:t>18</a:t>
            </a:fld>
            <a:endParaRPr lang="en-US" dirty="0"/>
          </a:p>
        </p:txBody>
      </p:sp>
    </p:spTree>
    <p:extLst>
      <p:ext uri="{BB962C8B-B14F-4D97-AF65-F5344CB8AC3E}">
        <p14:creationId xmlns:p14="http://schemas.microsoft.com/office/powerpoint/2010/main" val="20712787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6387"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a:t>Image</a:t>
            </a:r>
            <a:r>
              <a:rPr lang="en-US" baseline="0" dirty="0"/>
              <a:t> Credit: Craig Douglas, Michigan State University</a:t>
            </a:r>
            <a:endParaRPr lang="en-US" dirty="0"/>
          </a:p>
          <a:p>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Have students watch an animation of the chemical change.</a:t>
            </a:r>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Show slides 14-20 in the PPT to help students make connections between what is happening in the animation and the molecular models they made.</a:t>
            </a:r>
          </a:p>
          <a:p>
            <a:pPr lvl="0"/>
            <a:r>
              <a:rPr lang="en-US" sz="1200" kern="1200" dirty="0">
                <a:solidFill>
                  <a:schemeClr val="tx1"/>
                </a:solidFill>
                <a:effectLst/>
                <a:latin typeface="+mn-lt"/>
                <a:ea typeface="+mn-ea"/>
                <a:cs typeface="+mn-cs"/>
              </a:rPr>
              <a:t>For each slide, focus on different atoms and forms of energy and how they change. The animation draws attention to where they atoms begin and end in the reaction.</a:t>
            </a:r>
          </a:p>
        </p:txBody>
      </p:sp>
      <p:sp>
        <p:nvSpPr>
          <p:cNvPr id="24579"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1DE12D3-DA5B-4A3A-B6E0-2CD6F3048C0F}" type="slidenum">
              <a:rPr lang="en-US" smtClean="0"/>
              <a:pPr fontAlgn="base">
                <a:spcBef>
                  <a:spcPct val="0"/>
                </a:spcBef>
                <a:spcAft>
                  <a:spcPct val="0"/>
                </a:spcAft>
                <a:defRPr/>
              </a:pPr>
              <a:t>19</a:t>
            </a:fld>
            <a:endParaRPr lang="en-US" dirty="0"/>
          </a:p>
        </p:txBody>
      </p:sp>
    </p:spTree>
    <p:extLst>
      <p:ext uri="{BB962C8B-B14F-4D97-AF65-F5344CB8AC3E}">
        <p14:creationId xmlns:p14="http://schemas.microsoft.com/office/powerpoint/2010/main" val="8777977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Use the instructional model to show students where they are in the course of the unit.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 of the 4.1 Molecular Models for Potato Cellular Respiration PPT.</a:t>
            </a:r>
            <a:r>
              <a:rPr lang="en-US" dirty="0">
                <a:effectLst/>
              </a:rPr>
              <a:t> </a:t>
            </a:r>
            <a:endParaRPr lang="en-US" dirty="0"/>
          </a:p>
        </p:txBody>
      </p:sp>
      <p:sp>
        <p:nvSpPr>
          <p:cNvPr id="4" name="Slide Number Placeholder 3"/>
          <p:cNvSpPr>
            <a:spLocks noGrp="1"/>
          </p:cNvSpPr>
          <p:nvPr>
            <p:ph type="sldNum" sz="quarter" idx="10"/>
          </p:nvPr>
        </p:nvSpPr>
        <p:spPr/>
        <p:txBody>
          <a:bodyPr/>
          <a:lstStyle/>
          <a:p>
            <a:fld id="{6DB7D55E-643B-0942-A066-BAB781635AC2}" type="slidenum">
              <a:rPr lang="en-US" smtClean="0"/>
              <a:t>2</a:t>
            </a:fld>
            <a:endParaRPr lang="en-US" dirty="0"/>
          </a:p>
        </p:txBody>
      </p:sp>
    </p:spTree>
    <p:extLst>
      <p:ext uri="{BB962C8B-B14F-4D97-AF65-F5344CB8AC3E}">
        <p14:creationId xmlns:p14="http://schemas.microsoft.com/office/powerpoint/2010/main" val="170449383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17411" name="Notes Placeholder 2"/>
          <p:cNvSpPr>
            <a:spLocks noGrp="1"/>
          </p:cNvSpPr>
          <p:nvPr>
            <p:ph type="body" idx="1"/>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a:t>Image</a:t>
            </a:r>
            <a:r>
              <a:rPr lang="en-US" baseline="0" dirty="0"/>
              <a:t> Credit: Craig Douglas, Michigan State University</a:t>
            </a:r>
            <a:endParaRPr lang="en-US" dirty="0"/>
          </a:p>
          <a:p>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Have students watch an animation of the chemical change.</a:t>
            </a:r>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Show slides 14-20 in the PPT to help students make connections between what is happening in the animation and the molecular models they made.</a:t>
            </a:r>
          </a:p>
          <a:p>
            <a:pPr lvl="0"/>
            <a:r>
              <a:rPr lang="en-US" sz="1200" kern="1200" dirty="0">
                <a:solidFill>
                  <a:schemeClr val="tx1"/>
                </a:solidFill>
                <a:effectLst/>
                <a:latin typeface="+mn-lt"/>
                <a:ea typeface="+mn-ea"/>
                <a:cs typeface="+mn-cs"/>
              </a:rPr>
              <a:t>For each slide, focus on different atoms and forms of energy and how they change. The animation draws attention to where they atoms begin and end in the reaction.</a:t>
            </a:r>
          </a:p>
        </p:txBody>
      </p:sp>
      <p:sp>
        <p:nvSpPr>
          <p:cNvPr id="26627"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81D7A9B-A1AD-4142-8E7A-B90ACFA7751D}" type="slidenum">
              <a:rPr lang="en-US" smtClean="0"/>
              <a:pPr fontAlgn="base">
                <a:spcBef>
                  <a:spcPct val="0"/>
                </a:spcBef>
                <a:spcAft>
                  <a:spcPct val="0"/>
                </a:spcAft>
                <a:defRPr/>
              </a:pPr>
              <a:t>20</a:t>
            </a:fld>
            <a:endParaRPr lang="en-US" dirty="0"/>
          </a:p>
        </p:txBody>
      </p:sp>
    </p:spTree>
    <p:extLst>
      <p:ext uri="{BB962C8B-B14F-4D97-AF65-F5344CB8AC3E}">
        <p14:creationId xmlns:p14="http://schemas.microsoft.com/office/powerpoint/2010/main" val="157866587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record their results.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21 in the PPT. </a:t>
            </a:r>
          </a:p>
          <a:p>
            <a:r>
              <a:rPr lang="en-US" sz="1200" kern="1200" dirty="0">
                <a:solidFill>
                  <a:schemeClr val="tx1"/>
                </a:solidFill>
                <a:effectLst/>
                <a:latin typeface="+mn-lt"/>
                <a:ea typeface="+mn-ea"/>
                <a:cs typeface="+mn-cs"/>
              </a:rPr>
              <a:t>Tell students to complete Part C of their worksheet to trace the atoms during the chemical change.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21</a:t>
            </a:fld>
            <a:endParaRPr lang="en-US"/>
          </a:p>
        </p:txBody>
      </p:sp>
    </p:spTree>
    <p:extLst>
      <p:ext uri="{BB962C8B-B14F-4D97-AF65-F5344CB8AC3E}">
        <p14:creationId xmlns:p14="http://schemas.microsoft.com/office/powerpoint/2010/main" val="84359755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record their results.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22 in the PPT. </a:t>
            </a:r>
          </a:p>
          <a:p>
            <a:r>
              <a:rPr lang="en-US" sz="1200" kern="1200" dirty="0">
                <a:solidFill>
                  <a:schemeClr val="tx1"/>
                </a:solidFill>
                <a:effectLst/>
                <a:latin typeface="+mn-lt"/>
                <a:ea typeface="+mn-ea"/>
                <a:cs typeface="+mn-cs"/>
              </a:rPr>
              <a:t>Tell students to complete Part D of their worksheet to trace the energy during the chemical change.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22</a:t>
            </a:fld>
            <a:endParaRPr lang="en-US"/>
          </a:p>
        </p:txBody>
      </p:sp>
    </p:spTree>
    <p:extLst>
      <p:ext uri="{BB962C8B-B14F-4D97-AF65-F5344CB8AC3E}">
        <p14:creationId xmlns:p14="http://schemas.microsoft.com/office/powerpoint/2010/main" val="29831010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Discuss results with the class.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23 in the PPT. </a:t>
            </a:r>
          </a:p>
          <a:p>
            <a:r>
              <a:rPr lang="en-US" sz="1200" kern="1200" dirty="0">
                <a:solidFill>
                  <a:schemeClr val="tx1"/>
                </a:solidFill>
                <a:effectLst/>
                <a:latin typeface="+mn-lt"/>
                <a:ea typeface="+mn-ea"/>
                <a:cs typeface="+mn-cs"/>
              </a:rPr>
              <a:t>Complete the “check yourself” questions with the class in Part E.</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23</a:t>
            </a:fld>
            <a:endParaRPr lang="en-US"/>
          </a:p>
        </p:txBody>
      </p:sp>
    </p:spTree>
    <p:extLst>
      <p:ext uri="{BB962C8B-B14F-4D97-AF65-F5344CB8AC3E}">
        <p14:creationId xmlns:p14="http://schemas.microsoft.com/office/powerpoint/2010/main" val="162544587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Help students write a balanced chemical equation. </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Tell students that now that they have represented a chemical change using molecular models and in animations, they will represent chemical change by writing the chemical equation.</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Show Slide 24 to guide students through the process of writing a balanced chemical equation for cellular respiration. Tell students that these rules apply to all chemical reactions.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Tell students to write their equations in Part F of their</a:t>
            </a:r>
            <a:r>
              <a:rPr lang="en-US" sz="1200" i="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worksheet.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Have students write their own chemical equations before comparing them with the one on Slide 25.</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24</a:t>
            </a:fld>
            <a:endParaRPr lang="en-US"/>
          </a:p>
        </p:txBody>
      </p:sp>
    </p:spTree>
    <p:extLst>
      <p:ext uri="{BB962C8B-B14F-4D97-AF65-F5344CB8AC3E}">
        <p14:creationId xmlns:p14="http://schemas.microsoft.com/office/powerpoint/2010/main" val="115652053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Help students write a balanced chemical equation. </a:t>
            </a:r>
            <a:endParaRPr lang="en-US" sz="1200" kern="1200" dirty="0">
              <a:solidFill>
                <a:schemeClr val="tx1"/>
              </a:solidFill>
              <a:effectLst/>
              <a:latin typeface="+mn-lt"/>
              <a:ea typeface="+mn-ea"/>
              <a:cs typeface="+mn-cs"/>
            </a:endParaRPr>
          </a:p>
          <a:p>
            <a:pPr marL="171450" indent="-171450">
              <a:buFont typeface="Arial" panose="020B0604020202020204" pitchFamily="34" charset="0"/>
              <a:buChar char="•"/>
            </a:pPr>
            <a:r>
              <a:rPr lang="en-US" sz="1200" kern="1200" dirty="0">
                <a:solidFill>
                  <a:schemeClr val="tx1"/>
                </a:solidFill>
                <a:effectLst/>
                <a:latin typeface="+mn-lt"/>
                <a:ea typeface="+mn-ea"/>
                <a:cs typeface="+mn-cs"/>
              </a:rPr>
              <a:t>Tell students that now that they have represented a chemical change using molecular models and in animations, they will represent chemical change by writing the chemical equation.</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Show Slide 24 to guide students through the process of writing a balanced chemical equation for cellular respiration. Tell students that these rules apply to all chemical reactions.</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Tell students to write their equations in Part F of their</a:t>
            </a:r>
            <a:r>
              <a:rPr lang="en-US" sz="1200" i="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worksheet. </a:t>
            </a:r>
          </a:p>
          <a:p>
            <a:pPr marL="171450" indent="-171450">
              <a:buFont typeface="Arial" panose="020B0604020202020204" pitchFamily="34" charset="0"/>
              <a:buChar char="•"/>
            </a:pPr>
            <a:r>
              <a:rPr lang="en-US" sz="1200" kern="1200" dirty="0">
                <a:solidFill>
                  <a:schemeClr val="tx1"/>
                </a:solidFill>
                <a:effectLst/>
                <a:latin typeface="+mn-lt"/>
                <a:ea typeface="+mn-ea"/>
                <a:cs typeface="+mn-cs"/>
              </a:rPr>
              <a:t>Have students write their own chemical equations before comparing them with the one on Slide 25.</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25</a:t>
            </a:fld>
            <a:endParaRPr lang="en-US"/>
          </a:p>
        </p:txBody>
      </p:sp>
    </p:spTree>
    <p:extLst>
      <p:ext uri="{BB962C8B-B14F-4D97-AF65-F5344CB8AC3E}">
        <p14:creationId xmlns:p14="http://schemas.microsoft.com/office/powerpoint/2010/main" val="81416872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complete an exit ticket.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26 of the 4.1 Molecular Models for Potato Cellular Respiration PPT.</a:t>
            </a:r>
          </a:p>
          <a:p>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Conclusions: What happens to the glucose and oxygen during cellular respiration?</a:t>
            </a:r>
          </a:p>
          <a:p>
            <a:pPr lvl="0"/>
            <a:r>
              <a:rPr lang="en-US" sz="1200" kern="1200" dirty="0">
                <a:solidFill>
                  <a:schemeClr val="tx1"/>
                </a:solidFill>
                <a:effectLst/>
                <a:latin typeface="+mn-lt"/>
                <a:ea typeface="+mn-ea"/>
                <a:cs typeface="+mn-cs"/>
              </a:rPr>
              <a:t>Predictions: Where do you think cellular respiration occurs?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On a sheet of paper or a sticky note, have students individually answer the exit ticket questions. Depending on time, you may have students answer both questions, assign students to answer a particular question, or let students choose one question to answer. Collect and review the answers.</a:t>
            </a:r>
          </a:p>
          <a:p>
            <a:pPr lvl="0"/>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conclusions question will provide you with information about what your students are taking away from the activity. Student answers to the conclusions question can be used on the Driving Question Board (if you are using one). The predictions question allows students to begin thinking about the next activity and allows you to assess their current ideas as you prepare for the next activity. Student answers to the predictions question can be used as a lead in to the next activity.</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946B7EDE-1D34-AF43-A72F-F106018D4F39}" type="slidenum">
              <a:rPr lang="en-US" smtClean="0"/>
              <a:pPr/>
              <a:t>26</a:t>
            </a:fld>
            <a:endParaRPr lang="en-US"/>
          </a:p>
        </p:txBody>
      </p:sp>
    </p:spTree>
    <p:extLst>
      <p:ext uri="{BB962C8B-B14F-4D97-AF65-F5344CB8AC3E}">
        <p14:creationId xmlns:p14="http://schemas.microsoft.com/office/powerpoint/2010/main" val="26005901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Make connections among processes at different scales.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3 in the PPT.</a:t>
            </a:r>
          </a:p>
          <a:p>
            <a:pPr marL="171450" lvl="0" indent="-171450">
              <a:buFont typeface="Arial"/>
              <a:buChar char="•"/>
            </a:pPr>
            <a:r>
              <a:rPr lang="en-US" sz="1200" u="none" kern="1200" dirty="0">
                <a:solidFill>
                  <a:schemeClr val="tx1"/>
                </a:solidFill>
                <a:effectLst/>
                <a:latin typeface="+mn-lt"/>
                <a:ea typeface="+mn-ea"/>
                <a:cs typeface="+mn-cs"/>
              </a:rPr>
              <a:t>Show students the short clip of a plant moving. Follow the link in the PPT, in the materials list, or here </a:t>
            </a:r>
            <a:r>
              <a:rPr lang="en-US" sz="1200" u="sng" kern="1200" dirty="0">
                <a:solidFill>
                  <a:schemeClr val="tx1"/>
                </a:solidFill>
                <a:effectLst/>
                <a:latin typeface="+mn-lt"/>
                <a:ea typeface="+mn-ea"/>
                <a:cs typeface="+mn-cs"/>
              </a:rPr>
              <a:t>(</a:t>
            </a:r>
            <a:r>
              <a:rPr lang="en-US" sz="1200" u="sng" kern="1200" dirty="0">
                <a:solidFill>
                  <a:schemeClr val="tx1"/>
                </a:solidFill>
                <a:effectLst/>
                <a:latin typeface="+mn-lt"/>
                <a:ea typeface="+mn-ea"/>
                <a:cs typeface="+mn-cs"/>
                <a:hlinkClick r:id="rId3"/>
              </a:rPr>
              <a:t>https://www.youtube.com/watch?v=LICDb8nM5rs</a:t>
            </a:r>
            <a:r>
              <a:rPr lang="en-US" sz="1200" kern="1200" dirty="0">
                <a:solidFill>
                  <a:schemeClr val="tx1"/>
                </a:solidFill>
                <a:effectLst/>
                <a:latin typeface="+mn-lt"/>
                <a:ea typeface="+mn-ea"/>
                <a:cs typeface="+mn-cs"/>
              </a:rPr>
              <a:t>). </a:t>
            </a:r>
          </a:p>
          <a:p>
            <a:pPr marL="171450" lvl="0" indent="-171450">
              <a:buFont typeface="Arial"/>
              <a:buChar char="•"/>
            </a:pPr>
            <a:r>
              <a:rPr lang="en-US" sz="1200" kern="1200" dirty="0">
                <a:solidFill>
                  <a:schemeClr val="tx1"/>
                </a:solidFill>
                <a:effectLst/>
                <a:latin typeface="+mn-lt"/>
                <a:ea typeface="+mn-ea"/>
                <a:cs typeface="+mn-cs"/>
              </a:rPr>
              <a:t>Introduce students to the new driving question: </a:t>
            </a:r>
            <a:r>
              <a:rPr lang="en-US" sz="1200" i="1" kern="1200" dirty="0">
                <a:solidFill>
                  <a:schemeClr val="tx1"/>
                </a:solidFill>
                <a:effectLst/>
                <a:latin typeface="+mn-lt"/>
                <a:ea typeface="+mn-ea"/>
                <a:cs typeface="+mn-cs"/>
              </a:rPr>
              <a:t>What do potatoes do when they move and function</a:t>
            </a:r>
            <a:r>
              <a:rPr lang="en-US" sz="1200" kern="1200" dirty="0">
                <a:solidFill>
                  <a:schemeClr val="tx1"/>
                </a:solidFill>
                <a:effectLst/>
                <a:latin typeface="+mn-lt"/>
                <a:ea typeface="+mn-ea"/>
                <a:cs typeface="+mn-cs"/>
              </a:rPr>
              <a:t>?</a:t>
            </a:r>
          </a:p>
          <a:p>
            <a:pPr marL="171450" lvl="0" indent="-171450">
              <a:buFont typeface="Arial"/>
              <a:buChar char="•"/>
            </a:pPr>
            <a:r>
              <a:rPr lang="en-US" sz="1200" kern="1200" dirty="0">
                <a:solidFill>
                  <a:schemeClr val="tx1"/>
                </a:solidFill>
                <a:effectLst/>
                <a:latin typeface="+mn-lt"/>
                <a:ea typeface="+mn-ea"/>
                <a:cs typeface="+mn-cs"/>
              </a:rPr>
              <a:t>Connect this question at the macroscopic scale to an unanswered question about the Energy Change Question at the microscopic scale:  </a:t>
            </a:r>
            <a:r>
              <a:rPr lang="en-US" sz="1200" i="1" kern="1200" dirty="0">
                <a:solidFill>
                  <a:schemeClr val="tx1"/>
                </a:solidFill>
                <a:effectLst/>
                <a:latin typeface="+mn-lt"/>
                <a:ea typeface="+mn-ea"/>
                <a:cs typeface="+mn-cs"/>
              </a:rPr>
              <a:t>How do a potato’s cells help it to move and function?</a:t>
            </a:r>
            <a:endParaRPr lang="en-US" sz="1200" kern="1200" dirty="0">
              <a:solidFill>
                <a:schemeClr val="tx1"/>
              </a:solidFill>
              <a:effectLst/>
              <a:latin typeface="+mn-lt"/>
              <a:ea typeface="+mn-ea"/>
              <a:cs typeface="+mn-cs"/>
            </a:endParaRPr>
          </a:p>
          <a:p>
            <a:pPr marL="171450" lvl="0" indent="-171450">
              <a:buFont typeface="Arial"/>
              <a:buChar char="•"/>
            </a:pPr>
            <a:r>
              <a:rPr lang="en-US" sz="1200" kern="1200" dirty="0">
                <a:solidFill>
                  <a:schemeClr val="tx1"/>
                </a:solidFill>
                <a:effectLst/>
                <a:latin typeface="+mn-lt"/>
                <a:ea typeface="+mn-ea"/>
                <a:cs typeface="+mn-cs"/>
              </a:rPr>
              <a:t>Connect this question at the microscopic scale to an unanswered question about the Energy Change Question at the atomic-molecular scale:</a:t>
            </a:r>
            <a:r>
              <a:rPr lang="en-US" sz="1200" i="1" kern="1200" dirty="0">
                <a:solidFill>
                  <a:schemeClr val="tx1"/>
                </a:solidFill>
                <a:effectLst/>
                <a:latin typeface="+mn-lt"/>
                <a:ea typeface="+mn-ea"/>
                <a:cs typeface="+mn-cs"/>
              </a:rPr>
              <a:t> How does a potato get the energy to move?</a:t>
            </a:r>
            <a:endParaRPr lang="en-US" sz="1200" kern="1200" dirty="0">
              <a:solidFill>
                <a:schemeClr val="tx1"/>
              </a:solidFill>
              <a:effectLst/>
              <a:latin typeface="+mn-lt"/>
              <a:ea typeface="+mn-ea"/>
              <a:cs typeface="+mn-cs"/>
            </a:endParaRPr>
          </a:p>
          <a:p>
            <a:pPr marL="171450" indent="-171450">
              <a:buFont typeface="Arial"/>
              <a:buChar char="•"/>
            </a:pPr>
            <a:r>
              <a:rPr lang="en-US" sz="1200" kern="1200" dirty="0">
                <a:solidFill>
                  <a:schemeClr val="tx1"/>
                </a:solidFill>
                <a:effectLst/>
                <a:latin typeface="+mn-lt"/>
                <a:ea typeface="+mn-ea"/>
                <a:cs typeface="+mn-cs"/>
              </a:rPr>
              <a:t>Assure students that we will be able to answer several of their unanswered questions by the end of today’s activity.</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3</a:t>
            </a:fld>
            <a:endParaRPr lang="en-US"/>
          </a:p>
        </p:txBody>
      </p:sp>
    </p:spTree>
    <p:extLst>
      <p:ext uri="{BB962C8B-B14F-4D97-AF65-F5344CB8AC3E}">
        <p14:creationId xmlns:p14="http://schemas.microsoft.com/office/powerpoint/2010/main" val="20047558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How do a potato plant’s cells get energy to move?</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 4 to show students that plants use food in two ways.</a:t>
            </a:r>
          </a:p>
          <a:p>
            <a:r>
              <a:rPr lang="en-US" sz="1200" kern="1200" dirty="0">
                <a:solidFill>
                  <a:schemeClr val="tx1"/>
                </a:solidFill>
                <a:effectLst/>
                <a:latin typeface="+mn-lt"/>
                <a:ea typeface="+mn-ea"/>
                <a:cs typeface="+mn-cs"/>
              </a:rPr>
              <a:t>Today we’ll be focusing on energy as one of those uses (cellular respiration).</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4</a:t>
            </a:fld>
            <a:endParaRPr lang="en-US"/>
          </a:p>
        </p:txBody>
      </p:sp>
    </p:spTree>
    <p:extLst>
      <p:ext uri="{BB962C8B-B14F-4D97-AF65-F5344CB8AC3E}">
        <p14:creationId xmlns:p14="http://schemas.microsoft.com/office/powerpoint/2010/main" val="6045946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Image Credit: Craig Douglas, Michigan</a:t>
            </a:r>
            <a:r>
              <a:rPr lang="en-US" sz="1200" kern="1200" baseline="0" dirty="0">
                <a:solidFill>
                  <a:schemeClr val="tx1"/>
                </a:solidFill>
                <a:effectLst/>
                <a:latin typeface="+mn-lt"/>
                <a:ea typeface="+mn-ea"/>
                <a:cs typeface="+mn-cs"/>
              </a:rPr>
              <a:t> State University</a:t>
            </a:r>
          </a:p>
          <a:p>
            <a:r>
              <a:rPr lang="en-US" sz="1200" b="1" kern="1200" dirty="0">
                <a:solidFill>
                  <a:schemeClr val="tx1"/>
                </a:solidFill>
                <a:effectLst/>
                <a:latin typeface="+mn-lt"/>
                <a:ea typeface="+mn-ea"/>
                <a:cs typeface="+mn-cs"/>
              </a:rPr>
              <a:t> </a:t>
            </a:r>
          </a:p>
          <a:p>
            <a:pPr lvl="0"/>
            <a:r>
              <a:rPr lang="en-US" sz="1200" b="1" kern="1200" dirty="0">
                <a:solidFill>
                  <a:schemeClr val="tx1"/>
                </a:solidFill>
                <a:effectLst/>
                <a:latin typeface="+mn-lt"/>
                <a:ea typeface="+mn-ea"/>
                <a:cs typeface="+mn-cs"/>
              </a:rPr>
              <a:t>Use the plant animation to connect the atomic-molecular scale to the macroscopic scale</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5 of the PPT. </a:t>
            </a:r>
          </a:p>
          <a:p>
            <a:pPr lvl="0"/>
            <a:r>
              <a:rPr lang="en-US" sz="1200" kern="1200" dirty="0">
                <a:solidFill>
                  <a:schemeClr val="tx1"/>
                </a:solidFill>
                <a:effectLst/>
                <a:latin typeface="+mn-lt"/>
                <a:ea typeface="+mn-ea"/>
                <a:cs typeface="+mn-cs"/>
              </a:rPr>
              <a:t>Use the animation to support students in connecting the atomic-molecular scale to the macroscopic scale.</a:t>
            </a:r>
          </a:p>
          <a:p>
            <a:r>
              <a:rPr lang="en-US" sz="1200" kern="1200" dirty="0">
                <a:solidFill>
                  <a:schemeClr val="tx1"/>
                </a:solidFill>
                <a:effectLst/>
                <a:latin typeface="+mn-lt"/>
                <a:ea typeface="+mn-ea"/>
                <a:cs typeface="+mn-cs"/>
              </a:rPr>
              <a:t>Tell students they will be modeling the change that occurs during cellular respiration at the atomic-molecular scale.</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D3F3F3A2-4CB2-4280-92F2-A775C7AFE2B3}" type="slidenum">
              <a:rPr lang="en-US" smtClean="0">
                <a:solidFill>
                  <a:prstClr val="black"/>
                </a:solidFill>
              </a:rPr>
              <a:pPr/>
              <a:t>5</a:t>
            </a:fld>
            <a:endParaRPr lang="en-US">
              <a:solidFill>
                <a:prstClr val="black"/>
              </a:solidFill>
            </a:endParaRPr>
          </a:p>
        </p:txBody>
      </p:sp>
    </p:spTree>
    <p:extLst>
      <p:ext uri="{BB962C8B-B14F-4D97-AF65-F5344CB8AC3E}">
        <p14:creationId xmlns:p14="http://schemas.microsoft.com/office/powerpoint/2010/main" val="36653299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Image</a:t>
            </a:r>
            <a:r>
              <a:rPr lang="en-US" baseline="0" dirty="0"/>
              <a:t> Credit: Craig Douglas, Michigan State University</a:t>
            </a:r>
          </a:p>
          <a:p>
            <a:pPr lvl="0"/>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Introduce students to the three different ways we represent molecules in the </a:t>
            </a:r>
            <a:r>
              <a:rPr lang="en-US" sz="1200" b="1" i="1" kern="1200" dirty="0">
                <a:solidFill>
                  <a:schemeClr val="tx1"/>
                </a:solidFill>
                <a:effectLst/>
                <a:latin typeface="+mn-lt"/>
                <a:ea typeface="+mn-ea"/>
                <a:cs typeface="+mn-cs"/>
              </a:rPr>
              <a:t>Carbon TIME</a:t>
            </a:r>
            <a:r>
              <a:rPr lang="en-US" sz="1200" b="1" kern="1200" dirty="0">
                <a:solidFill>
                  <a:schemeClr val="tx1"/>
                </a:solidFill>
                <a:effectLst/>
                <a:latin typeface="+mn-lt"/>
                <a:ea typeface="+mn-ea"/>
                <a:cs typeface="+mn-cs"/>
              </a:rPr>
              <a:t> units.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6 of the PPT. Post a copy of the Three Ways to Represent Glucose 11 x 17 Poster in your classroom and display slide 6 in the PPT. Have students discuss the differences in the three different images we use in the </a:t>
            </a:r>
            <a:r>
              <a:rPr lang="en-US" sz="1200" i="1" kern="1200" dirty="0">
                <a:solidFill>
                  <a:schemeClr val="tx1"/>
                </a:solidFill>
                <a:effectLst/>
                <a:latin typeface="+mn-lt"/>
                <a:ea typeface="+mn-ea"/>
                <a:cs typeface="+mn-cs"/>
              </a:rPr>
              <a:t>Carbon TIME</a:t>
            </a:r>
            <a:r>
              <a:rPr lang="en-US" sz="1200" kern="1200" dirty="0">
                <a:solidFill>
                  <a:schemeClr val="tx1"/>
                </a:solidFill>
                <a:effectLst/>
                <a:latin typeface="+mn-lt"/>
                <a:ea typeface="+mn-ea"/>
                <a:cs typeface="+mn-cs"/>
              </a:rPr>
              <a:t> Units to represent molecules.</a:t>
            </a:r>
          </a:p>
          <a:p>
            <a:pPr lvl="0"/>
            <a:r>
              <a:rPr lang="en-US" sz="1200" kern="1200" dirty="0">
                <a:solidFill>
                  <a:schemeClr val="tx1"/>
                </a:solidFill>
                <a:effectLst/>
                <a:latin typeface="+mn-lt"/>
                <a:ea typeface="+mn-ea"/>
                <a:cs typeface="+mn-cs"/>
              </a:rPr>
              <a:t>The first form uses letters and numbers. Each letter represents a type of atom and each number indicates how many of that atom are in the molecule.</a:t>
            </a:r>
          </a:p>
          <a:p>
            <a:pPr lvl="0"/>
            <a:r>
              <a:rPr lang="en-US" sz="1200" kern="1200" dirty="0">
                <a:solidFill>
                  <a:schemeClr val="tx1"/>
                </a:solidFill>
                <a:effectLst/>
                <a:latin typeface="+mn-lt"/>
                <a:ea typeface="+mn-ea"/>
                <a:cs typeface="+mn-cs"/>
              </a:rPr>
              <a:t>The second form uses letters and sticks. Each letter represents an atom, and each stick represents a bond.</a:t>
            </a:r>
          </a:p>
          <a:p>
            <a:r>
              <a:rPr lang="en-US" sz="1200" kern="1200" dirty="0">
                <a:solidFill>
                  <a:schemeClr val="tx1"/>
                </a:solidFill>
                <a:effectLst/>
                <a:latin typeface="+mn-lt"/>
                <a:ea typeface="+mn-ea"/>
                <a:cs typeface="+mn-cs"/>
              </a:rPr>
              <a:t>The third form uses balls and sticks. Each ball represents an atom, and each stick represents a bond.</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6</a:t>
            </a:fld>
            <a:endParaRPr lang="en-US"/>
          </a:p>
        </p:txBody>
      </p:sp>
    </p:spTree>
    <p:extLst>
      <p:ext uri="{BB962C8B-B14F-4D97-AF65-F5344CB8AC3E}">
        <p14:creationId xmlns:p14="http://schemas.microsoft.com/office/powerpoint/2010/main" val="2357836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Prepare for building molecular models.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Divide the class into pairs and give each pair a molecular model kit, a set of Forms of Energy Cards, and Molecular Models 11 x 17 Placemat. Pass out one copy of 4.1 Molecular Models for Potato Cellular Respiration Worksheet to each student.</a:t>
            </a:r>
          </a:p>
          <a:p>
            <a:pPr marL="171450" lvl="0" indent="-171450">
              <a:buFont typeface="Arial"/>
              <a:buChar char="•"/>
            </a:pPr>
            <a:r>
              <a:rPr lang="en-US" sz="1200" kern="1200" dirty="0">
                <a:solidFill>
                  <a:schemeClr val="tx1"/>
                </a:solidFill>
                <a:effectLst/>
                <a:latin typeface="+mn-lt"/>
                <a:ea typeface="+mn-ea"/>
                <a:cs typeface="+mn-cs"/>
              </a:rPr>
              <a:t>Tell students that they’ll be using molecular models to model the process of cellular respiration which will help them answer several of their unanswered questions.</a:t>
            </a:r>
          </a:p>
          <a:p>
            <a:pPr marL="171450" indent="-171450">
              <a:buFont typeface="Arial"/>
              <a:buChar char="•"/>
            </a:pPr>
            <a:r>
              <a:rPr lang="en-US" sz="1200" kern="1200" dirty="0">
                <a:solidFill>
                  <a:schemeClr val="tx1"/>
                </a:solidFill>
                <a:effectLst/>
                <a:latin typeface="+mn-lt"/>
                <a:ea typeface="+mn-ea"/>
                <a:cs typeface="+mn-cs"/>
              </a:rPr>
              <a:t>Show students slide 7 to explain the bonding of atoms in molecules. Tell students that the rules on this slide are important because they apply to all molecules that they will make in all </a:t>
            </a:r>
            <a:r>
              <a:rPr lang="en-US" sz="1200" i="1" kern="1200" dirty="0">
                <a:solidFill>
                  <a:schemeClr val="tx1"/>
                </a:solidFill>
                <a:effectLst/>
                <a:latin typeface="+mn-lt"/>
                <a:ea typeface="+mn-ea"/>
                <a:cs typeface="+mn-cs"/>
              </a:rPr>
              <a:t>Carbon TIME</a:t>
            </a:r>
            <a:r>
              <a:rPr lang="en-US" sz="1200" kern="1200" dirty="0">
                <a:solidFill>
                  <a:schemeClr val="tx1"/>
                </a:solidFill>
                <a:effectLst/>
                <a:latin typeface="+mn-lt"/>
                <a:ea typeface="+mn-ea"/>
                <a:cs typeface="+mn-cs"/>
              </a:rPr>
              <a:t> units.</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7</a:t>
            </a:fld>
            <a:endParaRPr lang="en-US" dirty="0"/>
          </a:p>
        </p:txBody>
      </p:sp>
    </p:spTree>
    <p:extLst>
      <p:ext uri="{BB962C8B-B14F-4D97-AF65-F5344CB8AC3E}">
        <p14:creationId xmlns:p14="http://schemas.microsoft.com/office/powerpoint/2010/main" val="14947681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use the molecular model kits to construct the reactants.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 8 to show instructions to construct the reactants: glucose and oxygen. Students can also follow instructions in Part B of their worksheet.</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8</a:t>
            </a:fld>
            <a:endParaRPr lang="en-US" dirty="0"/>
          </a:p>
        </p:txBody>
      </p:sp>
    </p:spTree>
    <p:extLst>
      <p:ext uri="{BB962C8B-B14F-4D97-AF65-F5344CB8AC3E}">
        <p14:creationId xmlns:p14="http://schemas.microsoft.com/office/powerpoint/2010/main" val="36724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Image Credit (energy cards): Craig Douglas, Michigan</a:t>
            </a:r>
            <a:r>
              <a:rPr lang="en-US" sz="1200" kern="1200" baseline="0" dirty="0">
                <a:solidFill>
                  <a:schemeClr val="tx1"/>
                </a:solidFill>
                <a:effectLst/>
                <a:latin typeface="+mn-lt"/>
                <a:ea typeface="+mn-ea"/>
                <a:cs typeface="+mn-cs"/>
              </a:rPr>
              <a:t> State University</a:t>
            </a:r>
          </a:p>
          <a:p>
            <a:pPr marL="0" marR="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Image Credit (molecules): Michigan</a:t>
            </a:r>
            <a:r>
              <a:rPr lang="en-US" sz="1200" kern="1200" baseline="0" dirty="0">
                <a:solidFill>
                  <a:schemeClr val="tx1"/>
                </a:solidFill>
                <a:effectLst/>
                <a:latin typeface="+mn-lt"/>
                <a:ea typeface="+mn-ea"/>
                <a:cs typeface="+mn-cs"/>
              </a:rPr>
              <a:t> State University</a:t>
            </a:r>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baseline="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Check students’ work for the reactants.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9 in the PPT.</a:t>
            </a:r>
          </a:p>
          <a:p>
            <a:pPr marL="171450" lvl="0" indent="-171450">
              <a:buFont typeface="Arial"/>
              <a:buChar char="•"/>
            </a:pPr>
            <a:r>
              <a:rPr lang="en-US" sz="1200" kern="1200" dirty="0">
                <a:solidFill>
                  <a:schemeClr val="tx1"/>
                </a:solidFill>
                <a:effectLst/>
                <a:latin typeface="+mn-lt"/>
                <a:ea typeface="+mn-ea"/>
                <a:cs typeface="+mn-cs"/>
              </a:rPr>
              <a:t>Have students compare their own molecules with the picture on the slide.</a:t>
            </a:r>
          </a:p>
          <a:p>
            <a:pPr marL="171450" lvl="0" indent="-171450">
              <a:buFont typeface="Arial"/>
              <a:buChar char="•"/>
            </a:pPr>
            <a:r>
              <a:rPr lang="en-US" sz="1200" kern="1200" dirty="0">
                <a:solidFill>
                  <a:schemeClr val="tx1"/>
                </a:solidFill>
                <a:effectLst/>
                <a:latin typeface="+mn-lt"/>
                <a:ea typeface="+mn-ea"/>
                <a:cs typeface="+mn-cs"/>
              </a:rPr>
              <a:t>Slide 10 shows an </a:t>
            </a:r>
            <a:r>
              <a:rPr lang="en-US" sz="1200" b="1" kern="1200" dirty="0">
                <a:solidFill>
                  <a:schemeClr val="tx1"/>
                </a:solidFill>
                <a:effectLst/>
                <a:latin typeface="+mn-lt"/>
                <a:ea typeface="+mn-ea"/>
                <a:cs typeface="+mn-cs"/>
              </a:rPr>
              <a:t>important message</a:t>
            </a:r>
            <a:r>
              <a:rPr lang="en-US" sz="1200" kern="1200" dirty="0">
                <a:solidFill>
                  <a:schemeClr val="tx1"/>
                </a:solidFill>
                <a:effectLst/>
                <a:latin typeface="+mn-lt"/>
                <a:ea typeface="+mn-ea"/>
                <a:cs typeface="+mn-cs"/>
              </a:rPr>
              <a:t>: after students create their reactant molecules, make sure they put away all unused pieces of their molecule kits. This helps reinforce that the matter and energy in the reactants are conserved through the chemical change, and that only the materials from the reactants are used to build the products.</a:t>
            </a:r>
          </a:p>
        </p:txBody>
      </p:sp>
      <p:sp>
        <p:nvSpPr>
          <p:cNvPr id="4" name="Slide Number Placeholder 3"/>
          <p:cNvSpPr>
            <a:spLocks noGrp="1"/>
          </p:cNvSpPr>
          <p:nvPr>
            <p:ph type="sldNum" sz="quarter" idx="10"/>
          </p:nvPr>
        </p:nvSpPr>
        <p:spPr/>
        <p:txBody>
          <a:bodyPr/>
          <a:lstStyle/>
          <a:p>
            <a:fld id="{946B7EDE-1D34-AF43-A72F-F106018D4F39}" type="slidenum">
              <a:rPr lang="en-US" smtClean="0"/>
              <a:pPr/>
              <a:t>9</a:t>
            </a:fld>
            <a:endParaRPr lang="en-US" dirty="0"/>
          </a:p>
        </p:txBody>
      </p:sp>
    </p:spTree>
    <p:extLst>
      <p:ext uri="{BB962C8B-B14F-4D97-AF65-F5344CB8AC3E}">
        <p14:creationId xmlns:p14="http://schemas.microsoft.com/office/powerpoint/2010/main" val="84915366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pic>
        <p:nvPicPr>
          <p:cNvPr id="7" name="Picture 6" descr="Carbon TIME 4b.png"/>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486683" y="482468"/>
            <a:ext cx="1990713" cy="1505558"/>
          </a:xfrm>
          <a:prstGeom prst="rect">
            <a:avLst/>
          </a:prstGeom>
        </p:spPr>
      </p:pic>
    </p:spTree>
    <p:extLst>
      <p:ext uri="{BB962C8B-B14F-4D97-AF65-F5344CB8AC3E}">
        <p14:creationId xmlns:p14="http://schemas.microsoft.com/office/powerpoint/2010/main" val="890514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2561500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83201"/>
            <a:ext cx="2057400" cy="5642962"/>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7200" y="483201"/>
            <a:ext cx="6019800" cy="56429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6994125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457200" y="1504826"/>
            <a:ext cx="8229600" cy="490674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2340099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15074760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33111870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p>
            <a:endParaRPr lang="en-US" dirty="0"/>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9" name="Slide Number Placeholder 8"/>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124714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457200" y="6356350"/>
            <a:ext cx="2133600" cy="365125"/>
          </a:xfrm>
          <a:prstGeom prst="rect">
            <a:avLst/>
          </a:prstGeom>
        </p:spPr>
        <p:txBody>
          <a:bodyPr/>
          <a:lstStyle/>
          <a:p>
            <a:endParaRPr lang="en-US"/>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a:p>
        </p:txBody>
      </p:sp>
      <p:sp>
        <p:nvSpPr>
          <p:cNvPr id="5" name="Slide Number Placeholder 4"/>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13722786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9585041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455588"/>
            <a:ext cx="3008313" cy="979511"/>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455588"/>
            <a:ext cx="5111750" cy="567057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7522720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35102897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57200"/>
            <a:ext cx="8229600" cy="99240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491020"/>
            <a:ext cx="8229600" cy="490674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6553200" y="6411574"/>
            <a:ext cx="2133600" cy="365125"/>
          </a:xfrm>
          <a:prstGeom prst="rect">
            <a:avLst/>
          </a:prstGeom>
        </p:spPr>
        <p:txBody>
          <a:bodyPr vert="horz" lIns="91440" tIns="45720" rIns="91440" bIns="45720" rtlCol="0" anchor="ctr"/>
          <a:lstStyle>
            <a:lvl1pPr algn="r">
              <a:defRPr sz="2000">
                <a:solidFill>
                  <a:schemeClr val="tx1">
                    <a:tint val="75000"/>
                  </a:schemeClr>
                </a:solidFill>
                <a:latin typeface="Arial" panose="020B0604020202020204" pitchFamily="34" charset="0"/>
                <a:cs typeface="Arial" panose="020B0604020202020204" pitchFamily="34" charset="0"/>
              </a:defRPr>
            </a:lvl1pPr>
          </a:lstStyle>
          <a:p>
            <a:fld id="{2BAAFF94-8111-A348-8301-1F63C1D0CE4E}" type="slidenum">
              <a:rPr lang="en-US" smtClean="0"/>
              <a:pPr/>
              <a:t>‹#›</a:t>
            </a:fld>
            <a:endParaRPr lang="en-US" dirty="0"/>
          </a:p>
        </p:txBody>
      </p:sp>
      <p:sp>
        <p:nvSpPr>
          <p:cNvPr id="9" name="Footer Placeholder 5"/>
          <p:cNvSpPr>
            <a:spLocks noGrp="1"/>
          </p:cNvSpPr>
          <p:nvPr>
            <p:ph type="ftr" sz="quarter" idx="3"/>
          </p:nvPr>
        </p:nvSpPr>
        <p:spPr>
          <a:xfrm>
            <a:off x="457200" y="6400800"/>
            <a:ext cx="5989674" cy="365125"/>
          </a:xfrm>
          <a:prstGeom prst="rect">
            <a:avLst/>
          </a:prstGeom>
        </p:spPr>
        <p:txBody>
          <a:bodyPr/>
          <a:lstStyle/>
          <a:p>
            <a:endParaRPr lang="en-US" dirty="0"/>
          </a:p>
        </p:txBody>
      </p:sp>
    </p:spTree>
    <p:extLst>
      <p:ext uri="{BB962C8B-B14F-4D97-AF65-F5344CB8AC3E}">
        <p14:creationId xmlns:p14="http://schemas.microsoft.com/office/powerpoint/2010/main" val="7913569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8.xml"/></Relationships>
</file>

<file path=ppt/slides/_rels/slide12.xml.rels><?xml version="1.0" encoding="UTF-8" standalone="yes"?>
<Relationships xmlns="http://schemas.openxmlformats.org/package/2006/relationships"><Relationship Id="rId8" Type="http://schemas.openxmlformats.org/officeDocument/2006/relationships/image" Target="../media/image23.tif"/><Relationship Id="rId3" Type="http://schemas.openxmlformats.org/officeDocument/2006/relationships/image" Target="../media/image20.jpeg"/><Relationship Id="rId7" Type="http://schemas.openxmlformats.org/officeDocument/2006/relationships/image" Target="../media/image22.tif"/><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microsoft.com/office/2007/relationships/hdphoto" Target="../media/hdphoto4.wdp"/><Relationship Id="rId5" Type="http://schemas.openxmlformats.org/officeDocument/2006/relationships/image" Target="../media/image21.jpeg"/><Relationship Id="rId4" Type="http://schemas.microsoft.com/office/2007/relationships/hdphoto" Target="../media/hdphoto3.wdp"/></Relationships>
</file>

<file path=ppt/slides/_rels/slide13.xml.rels><?xml version="1.0" encoding="UTF-8" standalone="yes"?>
<Relationships xmlns="http://schemas.openxmlformats.org/package/2006/relationships"><Relationship Id="rId8" Type="http://schemas.microsoft.com/office/2007/relationships/hdphoto" Target="../media/hdphoto7.wdp"/><Relationship Id="rId13" Type="http://schemas.openxmlformats.org/officeDocument/2006/relationships/image" Target="../media/image18.tif"/><Relationship Id="rId3" Type="http://schemas.openxmlformats.org/officeDocument/2006/relationships/image" Target="../media/image20.jpeg"/><Relationship Id="rId7" Type="http://schemas.openxmlformats.org/officeDocument/2006/relationships/image" Target="../media/image16.jpeg"/><Relationship Id="rId12" Type="http://schemas.openxmlformats.org/officeDocument/2006/relationships/image" Target="../media/image23.tif"/><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microsoft.com/office/2007/relationships/hdphoto" Target="../media/hdphoto6.wdp"/><Relationship Id="rId11" Type="http://schemas.openxmlformats.org/officeDocument/2006/relationships/image" Target="../media/image22.tif"/><Relationship Id="rId5" Type="http://schemas.openxmlformats.org/officeDocument/2006/relationships/image" Target="../media/image21.jpeg"/><Relationship Id="rId10" Type="http://schemas.microsoft.com/office/2007/relationships/hdphoto" Target="../media/hdphoto8.wdp"/><Relationship Id="rId4" Type="http://schemas.microsoft.com/office/2007/relationships/hdphoto" Target="../media/hdphoto5.wdp"/><Relationship Id="rId9" Type="http://schemas.openxmlformats.org/officeDocument/2006/relationships/image" Target="../media/image17.jpeg"/></Relationships>
</file>

<file path=ppt/slides/_rels/slide14.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18.tif"/><Relationship Id="rId7" Type="http://schemas.openxmlformats.org/officeDocument/2006/relationships/image" Target="../media/image27.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25.png"/><Relationship Id="rId10" Type="http://schemas.openxmlformats.org/officeDocument/2006/relationships/image" Target="../media/image23.tif"/><Relationship Id="rId4" Type="http://schemas.openxmlformats.org/officeDocument/2006/relationships/image" Target="../media/image24.png"/><Relationship Id="rId9" Type="http://schemas.openxmlformats.org/officeDocument/2006/relationships/image" Target="../media/image22.tif"/></Relationships>
</file>

<file path=ppt/slides/_rels/slide15.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18.tif"/><Relationship Id="rId7" Type="http://schemas.openxmlformats.org/officeDocument/2006/relationships/image" Target="../media/image32.png"/><Relationship Id="rId2" Type="http://schemas.openxmlformats.org/officeDocument/2006/relationships/notesSlide" Target="../notesSlides/notesSlide15.xml"/><Relationship Id="rId1" Type="http://schemas.openxmlformats.org/officeDocument/2006/relationships/slideLayout" Target="../slideLayouts/slideLayout7.xml"/><Relationship Id="rId6" Type="http://schemas.openxmlformats.org/officeDocument/2006/relationships/image" Target="../media/image31.png"/><Relationship Id="rId5" Type="http://schemas.openxmlformats.org/officeDocument/2006/relationships/image" Target="../media/image30.png"/><Relationship Id="rId10" Type="http://schemas.openxmlformats.org/officeDocument/2006/relationships/image" Target="../media/image23.tif"/><Relationship Id="rId4" Type="http://schemas.openxmlformats.org/officeDocument/2006/relationships/image" Target="../media/image29.png"/><Relationship Id="rId9" Type="http://schemas.openxmlformats.org/officeDocument/2006/relationships/image" Target="../media/image22.tif"/></Relationships>
</file>

<file path=ppt/slides/_rels/slide16.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18.tif"/><Relationship Id="rId7" Type="http://schemas.openxmlformats.org/officeDocument/2006/relationships/image" Target="../media/image27.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25.png"/><Relationship Id="rId10" Type="http://schemas.openxmlformats.org/officeDocument/2006/relationships/image" Target="../media/image23.tif"/><Relationship Id="rId4" Type="http://schemas.openxmlformats.org/officeDocument/2006/relationships/image" Target="../media/image24.png"/><Relationship Id="rId9" Type="http://schemas.openxmlformats.org/officeDocument/2006/relationships/image" Target="../media/image22.tif"/></Relationships>
</file>

<file path=ppt/slides/_rels/slide17.xml.rels><?xml version="1.0" encoding="UTF-8" standalone="yes"?>
<Relationships xmlns="http://schemas.openxmlformats.org/package/2006/relationships"><Relationship Id="rId3" Type="http://schemas.openxmlformats.org/officeDocument/2006/relationships/image" Target="../media/image29.png"/><Relationship Id="rId7" Type="http://schemas.openxmlformats.org/officeDocument/2006/relationships/image" Target="../media/image34.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32.png"/><Relationship Id="rId5" Type="http://schemas.openxmlformats.org/officeDocument/2006/relationships/image" Target="../media/image33.png"/><Relationship Id="rId4" Type="http://schemas.openxmlformats.org/officeDocument/2006/relationships/image" Target="../media/image30.png"/></Relationships>
</file>

<file path=ppt/slides/_rels/slide18.xml.rels><?xml version="1.0" encoding="UTF-8" standalone="yes"?>
<Relationships xmlns="http://schemas.openxmlformats.org/package/2006/relationships"><Relationship Id="rId3" Type="http://schemas.openxmlformats.org/officeDocument/2006/relationships/image" Target="../media/image24.png"/><Relationship Id="rId7" Type="http://schemas.openxmlformats.org/officeDocument/2006/relationships/image" Target="../media/image34.pn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19.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18.tif"/><Relationship Id="rId7" Type="http://schemas.openxmlformats.org/officeDocument/2006/relationships/image" Target="../media/image32.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39.png"/><Relationship Id="rId5" Type="http://schemas.openxmlformats.org/officeDocument/2006/relationships/image" Target="../media/image38.png"/><Relationship Id="rId10" Type="http://schemas.openxmlformats.org/officeDocument/2006/relationships/image" Target="../media/image23.tif"/><Relationship Id="rId4" Type="http://schemas.openxmlformats.org/officeDocument/2006/relationships/image" Target="../media/image29.png"/><Relationship Id="rId9" Type="http://schemas.openxmlformats.org/officeDocument/2006/relationships/image" Target="../media/image22.tif"/></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image" Target="../media/image18.tif"/><Relationship Id="rId7" Type="http://schemas.openxmlformats.org/officeDocument/2006/relationships/image" Target="../media/image27.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26.png"/><Relationship Id="rId5" Type="http://schemas.openxmlformats.org/officeDocument/2006/relationships/image" Target="../media/image25.png"/><Relationship Id="rId10" Type="http://schemas.openxmlformats.org/officeDocument/2006/relationships/image" Target="../media/image23.tif"/><Relationship Id="rId4" Type="http://schemas.openxmlformats.org/officeDocument/2006/relationships/image" Target="../media/image24.png"/><Relationship Id="rId9" Type="http://schemas.openxmlformats.org/officeDocument/2006/relationships/image" Target="../media/image22.tif"/></Relationships>
</file>

<file path=ppt/slides/_rels/slide2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1.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2.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www.youtube.com/watch?v=LICDb8nM5rs" TargetMode="External"/><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6.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7.png"/><Relationship Id="rId7"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image" Target="../media/image9.png"/><Relationship Id="rId4" Type="http://schemas.openxmlformats.org/officeDocument/2006/relationships/image" Target="../media/image8.png"/><Relationship Id="rId9"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8.xml"/><Relationship Id="rId4" Type="http://schemas.openxmlformats.org/officeDocument/2006/relationships/image" Target="../media/image15.tiff"/></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7" Type="http://schemas.openxmlformats.org/officeDocument/2006/relationships/image" Target="../media/image18.tif"/><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17.jpeg"/><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685800" y="2130425"/>
            <a:ext cx="7772400" cy="1470025"/>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endParaRPr lang="en-US" dirty="0">
              <a:ea typeface="ＭＳ Ｐゴシック" charset="-128"/>
              <a:cs typeface="ＭＳ Ｐゴシック" charset="-128"/>
            </a:endParaRPr>
          </a:p>
        </p:txBody>
      </p:sp>
      <p:sp>
        <p:nvSpPr>
          <p:cNvPr id="7" name="Subtitle 2"/>
          <p:cNvSpPr txBox="1">
            <a:spLocks/>
          </p:cNvSpPr>
          <p:nvPr/>
        </p:nvSpPr>
        <p:spPr>
          <a:xfrm>
            <a:off x="1371600" y="3886200"/>
            <a:ext cx="6400800" cy="1752600"/>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US" dirty="0">
              <a:solidFill>
                <a:srgbClr val="000000"/>
              </a:solidFill>
              <a:ea typeface="ＭＳ Ｐゴシック" charset="-128"/>
              <a:cs typeface="ＭＳ Ｐゴシック" charset="-128"/>
            </a:endParaRPr>
          </a:p>
        </p:txBody>
      </p:sp>
      <p:grpSp>
        <p:nvGrpSpPr>
          <p:cNvPr id="3" name="Group 2"/>
          <p:cNvGrpSpPr/>
          <p:nvPr/>
        </p:nvGrpSpPr>
        <p:grpSpPr>
          <a:xfrm>
            <a:off x="178036" y="294321"/>
            <a:ext cx="5954172" cy="684705"/>
            <a:chOff x="178036" y="294321"/>
            <a:chExt cx="5954172" cy="684705"/>
          </a:xfrm>
        </p:grpSpPr>
        <p:sp>
          <p:nvSpPr>
            <p:cNvPr id="6" name="TextBox 5"/>
            <p:cNvSpPr txBox="1"/>
            <p:nvPr/>
          </p:nvSpPr>
          <p:spPr>
            <a:xfrm>
              <a:off x="3003051" y="332695"/>
              <a:ext cx="3129157" cy="646331"/>
            </a:xfrm>
            <a:prstGeom prst="rect">
              <a:avLst/>
            </a:prstGeom>
            <a:noFill/>
          </p:spPr>
          <p:txBody>
            <a:bodyPr wrap="none" rtlCol="0">
              <a:spAutoFit/>
            </a:bodyPr>
            <a:lstStyle/>
            <a:p>
              <a:r>
                <a:rPr lang="en-US" sz="1200" i="1" dirty="0"/>
                <a:t>Carbon: Transformations in Matter and Energy</a:t>
              </a:r>
            </a:p>
            <a:p>
              <a:r>
                <a:rPr lang="en-US" sz="1200" i="1" dirty="0"/>
                <a:t>Environmental Literacy Project</a:t>
              </a:r>
              <a:br>
                <a:rPr lang="en-US" sz="1200" i="1" dirty="0"/>
              </a:br>
              <a:r>
                <a:rPr lang="en-US" sz="1200" i="1" dirty="0"/>
                <a:t>Michigan State University</a:t>
              </a:r>
              <a:r>
                <a:rPr lang="en-US" sz="1200" dirty="0">
                  <a:effectLst/>
                </a:rPr>
                <a:t> </a:t>
              </a:r>
              <a:endParaRPr lang="en-US" sz="1600" dirty="0"/>
            </a:p>
          </p:txBody>
        </p:sp>
        <p:pic>
          <p:nvPicPr>
            <p:cNvPr id="2" name="Picture 1" descr="Carbon TIME 1 line small.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8036" y="294321"/>
              <a:ext cx="2831104" cy="643007"/>
            </a:xfrm>
            <a:prstGeom prst="rect">
              <a:avLst/>
            </a:prstGeom>
          </p:spPr>
        </p:pic>
      </p:grpSp>
      <p:sp>
        <p:nvSpPr>
          <p:cNvPr id="12" name="Title 11"/>
          <p:cNvSpPr>
            <a:spLocks noGrp="1"/>
          </p:cNvSpPr>
          <p:nvPr>
            <p:ph type="title"/>
          </p:nvPr>
        </p:nvSpPr>
        <p:spPr>
          <a:xfrm>
            <a:off x="457200" y="1136360"/>
            <a:ext cx="8229600" cy="2539882"/>
          </a:xfrm>
        </p:spPr>
        <p:txBody>
          <a:bodyPr>
            <a:normAutofit fontScale="90000"/>
          </a:bodyPr>
          <a:lstStyle/>
          <a:p>
            <a:r>
              <a:rPr lang="en-US" i="1" dirty="0">
                <a:latin typeface="Arial"/>
                <a:cs typeface="Arial"/>
              </a:rPr>
              <a:t>Plants </a:t>
            </a:r>
            <a:r>
              <a:rPr lang="en-US" dirty="0">
                <a:latin typeface="Arial"/>
                <a:cs typeface="Arial"/>
              </a:rPr>
              <a:t>Unit</a:t>
            </a:r>
            <a:br>
              <a:rPr lang="en-US" dirty="0">
                <a:latin typeface="Arial"/>
                <a:cs typeface="Arial"/>
              </a:rPr>
            </a:br>
            <a:r>
              <a:rPr lang="en-US" dirty="0">
                <a:latin typeface="Arial"/>
                <a:cs typeface="Arial"/>
              </a:rPr>
              <a:t>Activity 4.1 Molecular Models for Potatoes Moving &amp; Functioning: Cellular Respiration</a:t>
            </a:r>
          </a:p>
        </p:txBody>
      </p:sp>
      <p:pic>
        <p:nvPicPr>
          <p:cNvPr id="9" name="Picture 2" descr="C:\Users\Public\Documents\Craig's Folder\for JJ\Systems &amp; Scale\molecules\glucose labeled06.5.png"/>
          <p:cNvPicPr>
            <a:picLocks noChangeAspect="1" noChangeArrowheads="1"/>
          </p:cNvPicPr>
          <p:nvPr/>
        </p:nvPicPr>
        <p:blipFill>
          <a:blip r:embed="rId4"/>
          <a:srcRect/>
          <a:stretch>
            <a:fillRect/>
          </a:stretch>
        </p:blipFill>
        <p:spPr bwMode="auto">
          <a:xfrm>
            <a:off x="2803425" y="3886200"/>
            <a:ext cx="3528408" cy="2353974"/>
          </a:xfrm>
          <a:prstGeom prst="rect">
            <a:avLst/>
          </a:prstGeom>
          <a:noFill/>
        </p:spPr>
      </p:pic>
      <p:sp>
        <p:nvSpPr>
          <p:cNvPr id="5" name="Slide Number Placeholder 4">
            <a:extLst>
              <a:ext uri="{FF2B5EF4-FFF2-40B4-BE49-F238E27FC236}">
                <a16:creationId xmlns:a16="http://schemas.microsoft.com/office/drawing/2014/main" id="{6F53CA7E-29A0-4B14-9AEC-FD0CEC9DD94B}"/>
              </a:ext>
            </a:extLst>
          </p:cNvPr>
          <p:cNvSpPr>
            <a:spLocks noGrp="1"/>
          </p:cNvSpPr>
          <p:nvPr>
            <p:ph type="sldNum" sz="quarter" idx="12"/>
          </p:nvPr>
        </p:nvSpPr>
        <p:spPr/>
        <p:txBody>
          <a:bodyPr/>
          <a:lstStyle/>
          <a:p>
            <a:fld id="{D3A1C050-F6FE-0E43-A9D0-F8EEADE3D1E4}" type="slidenum">
              <a:rPr lang="en-US" smtClean="0"/>
              <a:pPr/>
              <a:t>1</a:t>
            </a:fld>
            <a:endParaRPr lang="en-US"/>
          </a:p>
        </p:txBody>
      </p:sp>
    </p:spTree>
    <p:extLst>
      <p:ext uri="{BB962C8B-B14F-4D97-AF65-F5344CB8AC3E}">
        <p14:creationId xmlns:p14="http://schemas.microsoft.com/office/powerpoint/2010/main" val="7494595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Important: </a:t>
            </a:r>
          </a:p>
        </p:txBody>
      </p:sp>
      <p:sp>
        <p:nvSpPr>
          <p:cNvPr id="3" name="Content Placeholder 2"/>
          <p:cNvSpPr>
            <a:spLocks noGrp="1"/>
          </p:cNvSpPr>
          <p:nvPr>
            <p:ph idx="1"/>
          </p:nvPr>
        </p:nvSpPr>
        <p:spPr/>
        <p:txBody>
          <a:bodyPr>
            <a:normAutofit/>
          </a:bodyPr>
          <a:lstStyle/>
          <a:p>
            <a:pPr marL="0" indent="0" algn="ctr">
              <a:buNone/>
            </a:pPr>
            <a:r>
              <a:rPr lang="en-US" sz="7200" dirty="0"/>
              <a:t>When you are finished constructing the reactants, put all extra pieces away. </a:t>
            </a:r>
          </a:p>
        </p:txBody>
      </p:sp>
      <p:sp>
        <p:nvSpPr>
          <p:cNvPr id="4" name="Slide Number Placeholder 3"/>
          <p:cNvSpPr>
            <a:spLocks noGrp="1"/>
          </p:cNvSpPr>
          <p:nvPr>
            <p:ph type="sldNum" sz="quarter" idx="12"/>
          </p:nvPr>
        </p:nvSpPr>
        <p:spPr/>
        <p:txBody>
          <a:bodyPr/>
          <a:lstStyle/>
          <a:p>
            <a:fld id="{D3A1C050-F6FE-0E43-A9D0-F8EEADE3D1E4}" type="slidenum">
              <a:rPr lang="en-US" smtClean="0"/>
              <a:pPr/>
              <a:t>10</a:t>
            </a:fld>
            <a:endParaRPr lang="en-US" dirty="0"/>
          </a:p>
        </p:txBody>
      </p:sp>
    </p:spTree>
    <p:extLst>
      <p:ext uri="{BB962C8B-B14F-4D97-AF65-F5344CB8AC3E}">
        <p14:creationId xmlns:p14="http://schemas.microsoft.com/office/powerpoint/2010/main" val="169684695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5588"/>
            <a:ext cx="8034793" cy="979511"/>
          </a:xfrm>
        </p:spPr>
        <p:txBody>
          <a:bodyPr>
            <a:noAutofit/>
          </a:bodyPr>
          <a:lstStyle/>
          <a:p>
            <a:pPr algn="ctr"/>
            <a:r>
              <a:rPr lang="en-US" sz="3600" b="0" dirty="0"/>
              <a:t>Rearranging the atoms to make product molecules: Carbon Dioxide and Water </a:t>
            </a:r>
          </a:p>
        </p:txBody>
      </p:sp>
      <p:sp>
        <p:nvSpPr>
          <p:cNvPr id="6" name="Text Placeholder 5"/>
          <p:cNvSpPr>
            <a:spLocks noGrp="1"/>
          </p:cNvSpPr>
          <p:nvPr>
            <p:ph type="body" sz="half" idx="2"/>
          </p:nvPr>
        </p:nvSpPr>
        <p:spPr/>
        <p:txBody>
          <a:bodyPr>
            <a:normAutofit lnSpcReduction="10000"/>
          </a:bodyPr>
          <a:lstStyle/>
          <a:p>
            <a:r>
              <a:rPr lang="en-US" sz="2800" dirty="0"/>
              <a:t>Complete </a:t>
            </a:r>
            <a:r>
              <a:rPr lang="en-US" sz="2800" b="1" i="1" dirty="0"/>
              <a:t>Steps 3 and 4 </a:t>
            </a:r>
            <a:r>
              <a:rPr lang="en-US" sz="2800" dirty="0"/>
              <a:t>in Part B of your worksheet.</a:t>
            </a:r>
          </a:p>
          <a:p>
            <a:pPr marL="457200" indent="-457200">
              <a:buFont typeface="Arial" panose="020B0604020202020204" pitchFamily="34" charset="0"/>
              <a:buChar char="•"/>
            </a:pPr>
            <a:r>
              <a:rPr lang="en-US" sz="2800" dirty="0"/>
              <a:t>Remember that this process is happening in all of the cells in the plant. </a:t>
            </a:r>
          </a:p>
          <a:p>
            <a:pPr marL="457200" indent="-457200">
              <a:buFont typeface="Arial" panose="020B0604020202020204" pitchFamily="34" charset="0"/>
              <a:buChar char="•"/>
            </a:pPr>
            <a:r>
              <a:rPr lang="en-US" sz="2800" dirty="0"/>
              <a:t>Today, let’s think about a potato cell.</a:t>
            </a:r>
          </a:p>
        </p:txBody>
      </p:sp>
      <p:pic>
        <p:nvPicPr>
          <p:cNvPr id="7" name="Picture 6"/>
          <p:cNvPicPr>
            <a:picLocks noChangeAspect="1"/>
          </p:cNvPicPr>
          <p:nvPr/>
        </p:nvPicPr>
        <p:blipFill>
          <a:blip r:embed="rId3"/>
          <a:srcRect/>
          <a:stretch/>
        </p:blipFill>
        <p:spPr>
          <a:xfrm>
            <a:off x="3838619" y="2130046"/>
            <a:ext cx="4482016" cy="3326411"/>
          </a:xfrm>
          <a:prstGeom prst="rect">
            <a:avLst/>
          </a:prstGeom>
          <a:ln>
            <a:solidFill>
              <a:schemeClr val="tx1"/>
            </a:solidFill>
          </a:ln>
        </p:spPr>
      </p:pic>
      <p:sp>
        <p:nvSpPr>
          <p:cNvPr id="3" name="Slide Number Placeholder 2">
            <a:extLst>
              <a:ext uri="{FF2B5EF4-FFF2-40B4-BE49-F238E27FC236}">
                <a16:creationId xmlns:a16="http://schemas.microsoft.com/office/drawing/2014/main" id="{76E7B9E9-97CB-4F5A-81DC-997D3EA52718}"/>
              </a:ext>
            </a:extLst>
          </p:cNvPr>
          <p:cNvSpPr>
            <a:spLocks noGrp="1"/>
          </p:cNvSpPr>
          <p:nvPr>
            <p:ph type="sldNum" sz="quarter" idx="12"/>
          </p:nvPr>
        </p:nvSpPr>
        <p:spPr/>
        <p:txBody>
          <a:bodyPr/>
          <a:lstStyle/>
          <a:p>
            <a:fld id="{D3A1C050-F6FE-0E43-A9D0-F8EEADE3D1E4}" type="slidenum">
              <a:rPr lang="en-US" smtClean="0"/>
              <a:pPr/>
              <a:t>11</a:t>
            </a:fld>
            <a:endParaRPr lang="en-US"/>
          </a:p>
        </p:txBody>
      </p:sp>
    </p:spTree>
    <p:extLst>
      <p:ext uri="{BB962C8B-B14F-4D97-AF65-F5344CB8AC3E}">
        <p14:creationId xmlns:p14="http://schemas.microsoft.com/office/powerpoint/2010/main" val="6571366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3A1C050-F6FE-0E43-A9D0-F8EEADE3D1E4}" type="slidenum">
              <a:rPr lang="en-US" smtClean="0"/>
              <a:pPr/>
              <a:t>12</a:t>
            </a:fld>
            <a:endParaRPr lang="en-US" dirty="0"/>
          </a:p>
        </p:txBody>
      </p:sp>
      <p:sp>
        <p:nvSpPr>
          <p:cNvPr id="5" name="Title 1"/>
          <p:cNvSpPr txBox="1">
            <a:spLocks/>
          </p:cNvSpPr>
          <p:nvPr/>
        </p:nvSpPr>
        <p:spPr>
          <a:xfrm>
            <a:off x="467853" y="435428"/>
            <a:ext cx="8218947" cy="841375"/>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1600" b="1" dirty="0"/>
              <a:t>Photo of product molecules: CO</a:t>
            </a:r>
            <a:r>
              <a:rPr lang="en-US" sz="1600" b="1" baseline="-25000" dirty="0"/>
              <a:t>2</a:t>
            </a:r>
            <a:r>
              <a:rPr lang="en-US" sz="1600" b="1" dirty="0"/>
              <a:t> (carbon dioxide) and H</a:t>
            </a:r>
            <a:r>
              <a:rPr lang="en-US" sz="1600" b="1" baseline="-25000" dirty="0"/>
              <a:t>2</a:t>
            </a:r>
            <a:r>
              <a:rPr lang="en-US" sz="1600" b="1" dirty="0"/>
              <a:t>O (water)</a:t>
            </a:r>
            <a:br>
              <a:rPr lang="en-US" sz="1600" b="1" dirty="0"/>
            </a:br>
            <a:r>
              <a:rPr lang="en-US" sz="1600" dirty="0"/>
              <a:t>Start by making the molecules and energy units of the reactants and putting them on the reactants side, then rearrange the atoms and energy units to show the products.</a:t>
            </a:r>
            <a:endParaRPr lang="en-US" sz="1600" b="1" dirty="0"/>
          </a:p>
        </p:txBody>
      </p:sp>
      <p:sp>
        <p:nvSpPr>
          <p:cNvPr id="6" name="Subtitle 2"/>
          <p:cNvSpPr txBox="1">
            <a:spLocks/>
          </p:cNvSpPr>
          <p:nvPr/>
        </p:nvSpPr>
        <p:spPr>
          <a:xfrm>
            <a:off x="467853" y="5615362"/>
            <a:ext cx="8218947" cy="351782"/>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dirty="0"/>
              <a:t>Remember: </a:t>
            </a:r>
            <a:r>
              <a:rPr lang="en-US" sz="1600" b="1" dirty="0"/>
              <a:t>Atoms last foreve</a:t>
            </a:r>
            <a:r>
              <a:rPr lang="en-US" sz="1600" dirty="0"/>
              <a:t>r (so you can rearrange atoms into new molecules, but can’t add or subtract atoms). </a:t>
            </a:r>
            <a:r>
              <a:rPr lang="en-US" sz="1600" b="1" dirty="0"/>
              <a:t>Energy lasts forever </a:t>
            </a:r>
            <a:r>
              <a:rPr lang="en-US" sz="1600" dirty="0"/>
              <a:t>(so you can change forms of energy, but energy units can’t appear or go away).</a:t>
            </a:r>
            <a:endParaRPr lang="en-US" sz="1600" b="1" dirty="0"/>
          </a:p>
        </p:txBody>
      </p:sp>
      <p:sp>
        <p:nvSpPr>
          <p:cNvPr id="7" name="Rounded Rectangle 6"/>
          <p:cNvSpPr/>
          <p:nvPr/>
        </p:nvSpPr>
        <p:spPr>
          <a:xfrm>
            <a:off x="467853" y="1349375"/>
            <a:ext cx="3943276" cy="4265987"/>
          </a:xfrm>
          <a:prstGeom prst="roundRect">
            <a:avLst/>
          </a:prstGeom>
          <a:noFill/>
          <a:ln w="28575" cmpd="sng">
            <a:solidFill>
              <a:schemeClr val="tx1"/>
            </a:solidFill>
          </a:ln>
        </p:spPr>
        <p:style>
          <a:lnRef idx="1">
            <a:schemeClr val="accent1"/>
          </a:lnRef>
          <a:fillRef idx="3">
            <a:schemeClr val="accent1"/>
          </a:fillRef>
          <a:effectRef idx="2">
            <a:schemeClr val="accent1"/>
          </a:effectRef>
          <a:fontRef idx="minor">
            <a:schemeClr val="lt1"/>
          </a:fontRef>
        </p:style>
        <p:txBody>
          <a:bodyPr lIns="62042" tIns="31021" rIns="62042" bIns="31021" rtlCol="0" anchor="ctr"/>
          <a:lstStyle/>
          <a:p>
            <a:pPr algn="ctr"/>
            <a:endParaRPr lang="en-US" dirty="0"/>
          </a:p>
        </p:txBody>
      </p:sp>
      <p:sp>
        <p:nvSpPr>
          <p:cNvPr id="8" name="Rounded Rectangle 7"/>
          <p:cNvSpPr/>
          <p:nvPr/>
        </p:nvSpPr>
        <p:spPr>
          <a:xfrm>
            <a:off x="4716747" y="1349375"/>
            <a:ext cx="3943276" cy="4265987"/>
          </a:xfrm>
          <a:prstGeom prst="roundRect">
            <a:avLst/>
          </a:prstGeom>
          <a:noFill/>
          <a:ln w="28575" cmpd="sng">
            <a:solidFill>
              <a:schemeClr val="tx1"/>
            </a:solidFill>
          </a:ln>
        </p:spPr>
        <p:style>
          <a:lnRef idx="1">
            <a:schemeClr val="accent1"/>
          </a:lnRef>
          <a:fillRef idx="3">
            <a:schemeClr val="accent1"/>
          </a:fillRef>
          <a:effectRef idx="2">
            <a:schemeClr val="accent1"/>
          </a:effectRef>
          <a:fontRef idx="minor">
            <a:schemeClr val="lt1"/>
          </a:fontRef>
        </p:style>
        <p:txBody>
          <a:bodyPr lIns="62042" tIns="31021" rIns="62042" bIns="31021" rtlCol="0" anchor="ctr"/>
          <a:lstStyle/>
          <a:p>
            <a:pPr algn="ctr"/>
            <a:endParaRPr lang="en-US" dirty="0"/>
          </a:p>
        </p:txBody>
      </p:sp>
      <p:sp>
        <p:nvSpPr>
          <p:cNvPr id="9" name="AutoShape 2"/>
          <p:cNvSpPr>
            <a:spLocks noChangeArrowheads="1"/>
          </p:cNvSpPr>
          <p:nvPr/>
        </p:nvSpPr>
        <p:spPr bwMode="auto">
          <a:xfrm>
            <a:off x="4238018" y="2591018"/>
            <a:ext cx="947217" cy="1467383"/>
          </a:xfrm>
          <a:prstGeom prst="rightArrow">
            <a:avLst>
              <a:gd name="adj1" fmla="val 65892"/>
              <a:gd name="adj2" fmla="val 38321"/>
            </a:avLst>
          </a:prstGeom>
          <a:solidFill>
            <a:schemeClr val="bg1"/>
          </a:solidFill>
          <a:ln w="76200">
            <a:solidFill>
              <a:schemeClr val="tx1"/>
            </a:solidFill>
            <a:round/>
            <a:headEnd/>
            <a:tailEnd/>
          </a:ln>
        </p:spPr>
        <p:txBody>
          <a:bodyPr lIns="62042" tIns="31021" rIns="62042" bIns="31021">
            <a:prstTxWarp prst="textNoShape">
              <a:avLst/>
            </a:prstTxWarp>
          </a:bodyPr>
          <a:lstStyle/>
          <a:p>
            <a:endParaRPr lang="en-US" dirty="0">
              <a:solidFill>
                <a:srgbClr val="000000"/>
              </a:solidFill>
            </a:endParaRPr>
          </a:p>
        </p:txBody>
      </p:sp>
      <p:sp>
        <p:nvSpPr>
          <p:cNvPr id="10" name="TextBox 9"/>
          <p:cNvSpPr txBox="1"/>
          <p:nvPr/>
        </p:nvSpPr>
        <p:spPr>
          <a:xfrm>
            <a:off x="4199804" y="3064435"/>
            <a:ext cx="908130" cy="555090"/>
          </a:xfrm>
          <a:prstGeom prst="rect">
            <a:avLst/>
          </a:prstGeom>
          <a:noFill/>
        </p:spPr>
        <p:txBody>
          <a:bodyPr wrap="square" lIns="62042" tIns="31021" rIns="62042" bIns="31021" rtlCol="0">
            <a:spAutoFit/>
          </a:bodyPr>
          <a:lstStyle/>
          <a:p>
            <a:pPr algn="ctr"/>
            <a:r>
              <a:rPr lang="en-US" sz="1600" dirty="0"/>
              <a:t>Chemical change</a:t>
            </a:r>
          </a:p>
        </p:txBody>
      </p:sp>
      <p:sp>
        <p:nvSpPr>
          <p:cNvPr id="12" name="TextBox 11"/>
          <p:cNvSpPr txBox="1"/>
          <p:nvPr/>
        </p:nvSpPr>
        <p:spPr>
          <a:xfrm>
            <a:off x="1926971" y="5304062"/>
            <a:ext cx="1041654" cy="308869"/>
          </a:xfrm>
          <a:prstGeom prst="rect">
            <a:avLst/>
          </a:prstGeom>
          <a:noFill/>
        </p:spPr>
        <p:txBody>
          <a:bodyPr wrap="square" lIns="62042" tIns="31021" rIns="62042" bIns="31021" rtlCol="0">
            <a:spAutoFit/>
          </a:bodyPr>
          <a:lstStyle/>
          <a:p>
            <a:r>
              <a:rPr lang="en-US" sz="1600" dirty="0"/>
              <a:t>Reactants</a:t>
            </a:r>
          </a:p>
        </p:txBody>
      </p:sp>
      <p:sp>
        <p:nvSpPr>
          <p:cNvPr id="13" name="TextBox 12"/>
          <p:cNvSpPr txBox="1"/>
          <p:nvPr/>
        </p:nvSpPr>
        <p:spPr>
          <a:xfrm>
            <a:off x="6355793" y="5296177"/>
            <a:ext cx="962749" cy="308869"/>
          </a:xfrm>
          <a:prstGeom prst="rect">
            <a:avLst/>
          </a:prstGeom>
          <a:noFill/>
        </p:spPr>
        <p:txBody>
          <a:bodyPr wrap="square" lIns="62042" tIns="31021" rIns="62042" bIns="31021" rtlCol="0">
            <a:spAutoFit/>
          </a:bodyPr>
          <a:lstStyle/>
          <a:p>
            <a:r>
              <a:rPr lang="en-US" sz="1600" dirty="0"/>
              <a:t>Products</a:t>
            </a:r>
          </a:p>
        </p:txBody>
      </p:sp>
      <p:pic>
        <p:nvPicPr>
          <p:cNvPr id="16" name="Picture 15" descr="IMAG0187.jpg"/>
          <p:cNvPicPr>
            <a:picLocks noChangeAspect="1"/>
          </p:cNvPicPr>
          <p:nvPr/>
        </p:nvPicPr>
        <p:blipFill rotWithShape="1">
          <a:blip r:embed="rId3" cstate="print">
            <a:extLst>
              <a:ext uri="{BEBA8EAE-BF5A-486C-A8C5-ECC9F3942E4B}">
                <a14:imgProps xmlns:a14="http://schemas.microsoft.com/office/drawing/2010/main">
                  <a14:imgLayer r:embed="rId4">
                    <a14:imgEffect>
                      <a14:sharpenSoften amount="10000"/>
                    </a14:imgEffect>
                    <a14:imgEffect>
                      <a14:brightnessContrast bright="30000" contrast="20000"/>
                    </a14:imgEffect>
                  </a14:imgLayer>
                </a14:imgProps>
              </a:ext>
              <a:ext uri="{28A0092B-C50C-407E-A947-70E740481C1C}">
                <a14:useLocalDpi xmlns:a14="http://schemas.microsoft.com/office/drawing/2010/main"/>
              </a:ext>
            </a:extLst>
          </a:blip>
          <a:srcRect/>
          <a:stretch/>
        </p:blipFill>
        <p:spPr>
          <a:xfrm rot="16200000">
            <a:off x="7053294" y="1607957"/>
            <a:ext cx="1108329" cy="1571845"/>
          </a:xfrm>
          <a:prstGeom prst="rect">
            <a:avLst/>
          </a:prstGeom>
        </p:spPr>
      </p:pic>
      <p:pic>
        <p:nvPicPr>
          <p:cNvPr id="18" name="Picture 17" descr="IMAG0186.jpg"/>
          <p:cNvPicPr>
            <a:picLocks noChangeAspect="1"/>
          </p:cNvPicPr>
          <p:nvPr/>
        </p:nvPicPr>
        <p:blipFill rotWithShape="1">
          <a:blip r:embed="rId5" cstate="print">
            <a:extLst>
              <a:ext uri="{BEBA8EAE-BF5A-486C-A8C5-ECC9F3942E4B}">
                <a14:imgProps xmlns:a14="http://schemas.microsoft.com/office/drawing/2010/main">
                  <a14:imgLayer r:embed="rId6">
                    <a14:imgEffect>
                      <a14:sharpenSoften amount="10000"/>
                    </a14:imgEffect>
                    <a14:imgEffect>
                      <a14:brightnessContrast bright="35000" contrast="20000"/>
                    </a14:imgEffect>
                  </a14:imgLayer>
                </a14:imgProps>
              </a:ext>
              <a:ext uri="{28A0092B-C50C-407E-A947-70E740481C1C}">
                <a14:useLocalDpi xmlns:a14="http://schemas.microsoft.com/office/drawing/2010/main"/>
              </a:ext>
            </a:extLst>
          </a:blip>
          <a:srcRect/>
          <a:stretch/>
        </p:blipFill>
        <p:spPr>
          <a:xfrm rot="16200000">
            <a:off x="5134096" y="1699792"/>
            <a:ext cx="1518271" cy="1406270"/>
          </a:xfrm>
          <a:prstGeom prst="rect">
            <a:avLst/>
          </a:prstGeom>
        </p:spPr>
      </p:pic>
      <p:sp>
        <p:nvSpPr>
          <p:cNvPr id="20" name="TextBox 19"/>
          <p:cNvSpPr txBox="1"/>
          <p:nvPr/>
        </p:nvSpPr>
        <p:spPr>
          <a:xfrm>
            <a:off x="7196233" y="3163094"/>
            <a:ext cx="787395" cy="369332"/>
          </a:xfrm>
          <a:prstGeom prst="rect">
            <a:avLst/>
          </a:prstGeom>
          <a:noFill/>
        </p:spPr>
        <p:txBody>
          <a:bodyPr wrap="none" rtlCol="0">
            <a:spAutoFit/>
          </a:bodyPr>
          <a:lstStyle/>
          <a:p>
            <a:r>
              <a:rPr lang="en-US" b="1" dirty="0"/>
              <a:t>Water</a:t>
            </a:r>
          </a:p>
        </p:txBody>
      </p:sp>
      <p:sp>
        <p:nvSpPr>
          <p:cNvPr id="22" name="TextBox 21"/>
          <p:cNvSpPr txBox="1"/>
          <p:nvPr/>
        </p:nvSpPr>
        <p:spPr>
          <a:xfrm>
            <a:off x="5249502" y="3158168"/>
            <a:ext cx="1634357" cy="369332"/>
          </a:xfrm>
          <a:prstGeom prst="rect">
            <a:avLst/>
          </a:prstGeom>
          <a:noFill/>
        </p:spPr>
        <p:txBody>
          <a:bodyPr wrap="none" rtlCol="0">
            <a:spAutoFit/>
          </a:bodyPr>
          <a:lstStyle/>
          <a:p>
            <a:r>
              <a:rPr lang="en-US" b="1" dirty="0"/>
              <a:t>Carbon dioxide</a:t>
            </a:r>
          </a:p>
        </p:txBody>
      </p:sp>
      <p:cxnSp>
        <p:nvCxnSpPr>
          <p:cNvPr id="17" name="Straight Connector 16"/>
          <p:cNvCxnSpPr/>
          <p:nvPr/>
        </p:nvCxnSpPr>
        <p:spPr>
          <a:xfrm>
            <a:off x="7267247" y="4851929"/>
            <a:ext cx="839479" cy="280644"/>
          </a:xfrm>
          <a:prstGeom prst="line">
            <a:avLst/>
          </a:prstGeom>
          <a:ln w="57150" cmpd="sng">
            <a:solidFill>
              <a:srgbClr val="DBD638"/>
            </a:solidFill>
          </a:ln>
        </p:spPr>
        <p:style>
          <a:lnRef idx="2">
            <a:schemeClr val="accent1"/>
          </a:lnRef>
          <a:fillRef idx="0">
            <a:schemeClr val="accent1"/>
          </a:fillRef>
          <a:effectRef idx="1">
            <a:schemeClr val="accent1"/>
          </a:effectRef>
          <a:fontRef idx="minor">
            <a:schemeClr val="tx1"/>
          </a:fontRef>
        </p:style>
      </p:cxnSp>
      <p:cxnSp>
        <p:nvCxnSpPr>
          <p:cNvPr id="19" name="Straight Connector 18"/>
          <p:cNvCxnSpPr/>
          <p:nvPr/>
        </p:nvCxnSpPr>
        <p:spPr>
          <a:xfrm flipV="1">
            <a:off x="6873583" y="3939092"/>
            <a:ext cx="858446" cy="372780"/>
          </a:xfrm>
          <a:prstGeom prst="line">
            <a:avLst/>
          </a:prstGeom>
          <a:ln w="57150" cmpd="sng">
            <a:solidFill>
              <a:srgbClr val="DBD638"/>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a:off x="7590852" y="3809727"/>
            <a:ext cx="576336" cy="579456"/>
          </a:xfrm>
          <a:prstGeom prst="line">
            <a:avLst/>
          </a:prstGeom>
          <a:ln w="57150" cmpd="sng">
            <a:solidFill>
              <a:srgbClr val="DBD638"/>
            </a:solidFill>
          </a:ln>
        </p:spPr>
        <p:style>
          <a:lnRef idx="2">
            <a:schemeClr val="accent1"/>
          </a:lnRef>
          <a:fillRef idx="0">
            <a:schemeClr val="accent1"/>
          </a:fillRef>
          <a:effectRef idx="1">
            <a:schemeClr val="accent1"/>
          </a:effectRef>
          <a:fontRef idx="minor">
            <a:schemeClr val="tx1"/>
          </a:fontRef>
        </p:style>
      </p:cxnSp>
      <p:cxnSp>
        <p:nvCxnSpPr>
          <p:cNvPr id="24" name="Straight Connector 23"/>
          <p:cNvCxnSpPr/>
          <p:nvPr/>
        </p:nvCxnSpPr>
        <p:spPr>
          <a:xfrm flipV="1">
            <a:off x="7293843" y="4844433"/>
            <a:ext cx="812883" cy="162016"/>
          </a:xfrm>
          <a:prstGeom prst="line">
            <a:avLst/>
          </a:prstGeom>
          <a:ln w="57150" cmpd="sng">
            <a:solidFill>
              <a:srgbClr val="DBD638"/>
            </a:solidFill>
          </a:ln>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p:nvCxnSpPr>
        <p:spPr>
          <a:xfrm>
            <a:off x="7530391" y="3894781"/>
            <a:ext cx="128193" cy="579456"/>
          </a:xfrm>
          <a:prstGeom prst="line">
            <a:avLst/>
          </a:prstGeom>
          <a:ln w="57150" cmpd="sng">
            <a:solidFill>
              <a:srgbClr val="DBD638"/>
            </a:solidFill>
          </a:ln>
        </p:spPr>
        <p:style>
          <a:lnRef idx="2">
            <a:schemeClr val="accent1"/>
          </a:lnRef>
          <a:fillRef idx="0">
            <a:schemeClr val="accent1"/>
          </a:fillRef>
          <a:effectRef idx="1">
            <a:schemeClr val="accent1"/>
          </a:effectRef>
          <a:fontRef idx="minor">
            <a:schemeClr val="tx1"/>
          </a:fontRef>
        </p:style>
      </p:cxnSp>
      <p:cxnSp>
        <p:nvCxnSpPr>
          <p:cNvPr id="26" name="Straight Connector 25"/>
          <p:cNvCxnSpPr/>
          <p:nvPr/>
        </p:nvCxnSpPr>
        <p:spPr>
          <a:xfrm>
            <a:off x="7506184" y="4716721"/>
            <a:ext cx="576336" cy="579456"/>
          </a:xfrm>
          <a:prstGeom prst="line">
            <a:avLst/>
          </a:prstGeom>
          <a:ln w="57150" cmpd="sng">
            <a:solidFill>
              <a:srgbClr val="DBD638"/>
            </a:solidFill>
          </a:ln>
        </p:spPr>
        <p:style>
          <a:lnRef idx="2">
            <a:schemeClr val="accent1"/>
          </a:lnRef>
          <a:fillRef idx="0">
            <a:schemeClr val="accent1"/>
          </a:fillRef>
          <a:effectRef idx="1">
            <a:schemeClr val="accent1"/>
          </a:effectRef>
          <a:fontRef idx="minor">
            <a:schemeClr val="tx1"/>
          </a:fontRef>
        </p:style>
      </p:cxnSp>
      <p:cxnSp>
        <p:nvCxnSpPr>
          <p:cNvPr id="27" name="Straight Connector 26"/>
          <p:cNvCxnSpPr/>
          <p:nvPr/>
        </p:nvCxnSpPr>
        <p:spPr>
          <a:xfrm>
            <a:off x="7155693" y="4359039"/>
            <a:ext cx="351167" cy="656144"/>
          </a:xfrm>
          <a:prstGeom prst="line">
            <a:avLst/>
          </a:prstGeom>
          <a:ln w="57150" cmpd="sng">
            <a:solidFill>
              <a:srgbClr val="DBD638"/>
            </a:solidFill>
          </a:ln>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a:off x="7155693" y="4474237"/>
            <a:ext cx="714486" cy="189602"/>
          </a:xfrm>
          <a:prstGeom prst="line">
            <a:avLst/>
          </a:prstGeom>
          <a:ln w="57150" cmpd="sng">
            <a:solidFill>
              <a:srgbClr val="DBD638"/>
            </a:solidFill>
          </a:ln>
        </p:spPr>
        <p:style>
          <a:lnRef idx="2">
            <a:schemeClr val="accent1"/>
          </a:lnRef>
          <a:fillRef idx="0">
            <a:schemeClr val="accent1"/>
          </a:fillRef>
          <a:effectRef idx="1">
            <a:schemeClr val="accent1"/>
          </a:effectRef>
          <a:fontRef idx="minor">
            <a:schemeClr val="tx1"/>
          </a:fontRef>
        </p:style>
      </p:cxnSp>
      <p:cxnSp>
        <p:nvCxnSpPr>
          <p:cNvPr id="29" name="Straight Connector 28"/>
          <p:cNvCxnSpPr/>
          <p:nvPr/>
        </p:nvCxnSpPr>
        <p:spPr>
          <a:xfrm>
            <a:off x="7210293" y="3939092"/>
            <a:ext cx="659886" cy="535145"/>
          </a:xfrm>
          <a:prstGeom prst="line">
            <a:avLst/>
          </a:prstGeom>
          <a:ln w="57150" cmpd="sng">
            <a:solidFill>
              <a:srgbClr val="DBD638"/>
            </a:solidFill>
          </a:ln>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p:nvCxnSpPr>
        <p:spPr>
          <a:xfrm>
            <a:off x="7155693" y="4099455"/>
            <a:ext cx="576336" cy="579456"/>
          </a:xfrm>
          <a:prstGeom prst="line">
            <a:avLst/>
          </a:prstGeom>
          <a:ln w="57150" cmpd="sng">
            <a:solidFill>
              <a:srgbClr val="DBD638"/>
            </a:solidFill>
          </a:ln>
        </p:spPr>
        <p:style>
          <a:lnRef idx="2">
            <a:schemeClr val="accent1"/>
          </a:lnRef>
          <a:fillRef idx="0">
            <a:schemeClr val="accent1"/>
          </a:fillRef>
          <a:effectRef idx="1">
            <a:schemeClr val="accent1"/>
          </a:effectRef>
          <a:fontRef idx="minor">
            <a:schemeClr val="tx1"/>
          </a:fontRef>
        </p:style>
      </p:cxnSp>
      <p:cxnSp>
        <p:nvCxnSpPr>
          <p:cNvPr id="31" name="Straight Connector 30"/>
          <p:cNvCxnSpPr/>
          <p:nvPr/>
        </p:nvCxnSpPr>
        <p:spPr>
          <a:xfrm>
            <a:off x="7082248" y="4610002"/>
            <a:ext cx="576336" cy="579456"/>
          </a:xfrm>
          <a:prstGeom prst="line">
            <a:avLst/>
          </a:prstGeom>
          <a:ln w="57150" cmpd="sng">
            <a:solidFill>
              <a:srgbClr val="DBD638"/>
            </a:solidFill>
          </a:ln>
        </p:spPr>
        <p:style>
          <a:lnRef idx="2">
            <a:schemeClr val="accent1"/>
          </a:lnRef>
          <a:fillRef idx="0">
            <a:schemeClr val="accent1"/>
          </a:fillRef>
          <a:effectRef idx="1">
            <a:schemeClr val="accent1"/>
          </a:effectRef>
          <a:fontRef idx="minor">
            <a:schemeClr val="tx1"/>
          </a:fontRef>
        </p:style>
      </p:cxnSp>
      <p:cxnSp>
        <p:nvCxnSpPr>
          <p:cNvPr id="32" name="Straight Connector 31"/>
          <p:cNvCxnSpPr/>
          <p:nvPr/>
        </p:nvCxnSpPr>
        <p:spPr>
          <a:xfrm flipV="1">
            <a:off x="7511945" y="3939092"/>
            <a:ext cx="740002" cy="315214"/>
          </a:xfrm>
          <a:prstGeom prst="line">
            <a:avLst/>
          </a:prstGeom>
          <a:ln w="57150" cmpd="sng">
            <a:solidFill>
              <a:srgbClr val="DBD638"/>
            </a:solidFill>
          </a:ln>
        </p:spPr>
        <p:style>
          <a:lnRef idx="2">
            <a:schemeClr val="accent1"/>
          </a:lnRef>
          <a:fillRef idx="0">
            <a:schemeClr val="accent1"/>
          </a:fillRef>
          <a:effectRef idx="1">
            <a:schemeClr val="accent1"/>
          </a:effectRef>
          <a:fontRef idx="minor">
            <a:schemeClr val="tx1"/>
          </a:fontRef>
        </p:style>
      </p:cxnSp>
      <p:pic>
        <p:nvPicPr>
          <p:cNvPr id="33" name="Picture 32"/>
          <p:cNvPicPr/>
          <p:nvPr/>
        </p:nvPicPr>
        <p:blipFill>
          <a:blip r:embed="rId7"/>
          <a:stretch>
            <a:fillRect/>
          </a:stretch>
        </p:blipFill>
        <p:spPr bwMode="auto">
          <a:xfrm rot="20844126">
            <a:off x="5921834" y="3944640"/>
            <a:ext cx="1252399" cy="1258442"/>
          </a:xfrm>
          <a:prstGeom prst="rect">
            <a:avLst/>
          </a:prstGeom>
          <a:noFill/>
          <a:ln>
            <a:solidFill>
              <a:srgbClr val="000000"/>
            </a:solidFill>
          </a:ln>
        </p:spPr>
      </p:pic>
      <p:pic>
        <p:nvPicPr>
          <p:cNvPr id="34" name="Picture 33"/>
          <p:cNvPicPr/>
          <p:nvPr/>
        </p:nvPicPr>
        <p:blipFill>
          <a:blip r:embed="rId8"/>
          <a:stretch>
            <a:fillRect/>
          </a:stretch>
        </p:blipFill>
        <p:spPr bwMode="auto">
          <a:xfrm>
            <a:off x="5107933" y="3954874"/>
            <a:ext cx="1247859" cy="1253880"/>
          </a:xfrm>
          <a:prstGeom prst="rect">
            <a:avLst/>
          </a:prstGeom>
          <a:solidFill>
            <a:schemeClr val="bg1"/>
          </a:solidFill>
          <a:ln>
            <a:solidFill>
              <a:schemeClr val="tx1"/>
            </a:solidFill>
          </a:ln>
        </p:spPr>
      </p:pic>
    </p:spTree>
    <p:extLst>
      <p:ext uri="{BB962C8B-B14F-4D97-AF65-F5344CB8AC3E}">
        <p14:creationId xmlns:p14="http://schemas.microsoft.com/office/powerpoint/2010/main" val="79701397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3A1C050-F6FE-0E43-A9D0-F8EEADE3D1E4}" type="slidenum">
              <a:rPr lang="en-US" smtClean="0"/>
              <a:pPr/>
              <a:t>13</a:t>
            </a:fld>
            <a:endParaRPr lang="en-US" dirty="0"/>
          </a:p>
        </p:txBody>
      </p:sp>
      <p:sp>
        <p:nvSpPr>
          <p:cNvPr id="5" name="Title 1"/>
          <p:cNvSpPr txBox="1">
            <a:spLocks/>
          </p:cNvSpPr>
          <p:nvPr/>
        </p:nvSpPr>
        <p:spPr>
          <a:xfrm>
            <a:off x="467853" y="498954"/>
            <a:ext cx="8218947" cy="687134"/>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1600" b="1" dirty="0"/>
              <a:t>Comparing photos of reactant and product molecules</a:t>
            </a:r>
          </a:p>
          <a:p>
            <a:r>
              <a:rPr lang="en-US" sz="1600" dirty="0"/>
              <a:t>Start by making the molecules and energy units of the reactants and putting them on the reactants side, then rearrange the atoms and energy units to show the products.</a:t>
            </a:r>
            <a:endParaRPr lang="en-US" sz="1600" b="1" dirty="0"/>
          </a:p>
        </p:txBody>
      </p:sp>
      <p:sp>
        <p:nvSpPr>
          <p:cNvPr id="6" name="Subtitle 2"/>
          <p:cNvSpPr txBox="1">
            <a:spLocks/>
          </p:cNvSpPr>
          <p:nvPr/>
        </p:nvSpPr>
        <p:spPr>
          <a:xfrm>
            <a:off x="467853" y="5615362"/>
            <a:ext cx="8218947" cy="351782"/>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dirty="0"/>
              <a:t>Remember: </a:t>
            </a:r>
            <a:r>
              <a:rPr lang="en-US" sz="1600" b="1" dirty="0"/>
              <a:t>Atoms last foreve</a:t>
            </a:r>
            <a:r>
              <a:rPr lang="en-US" sz="1600" dirty="0"/>
              <a:t>r (so you can rearrange atoms into new molecules, but can’t add or subtract atoms). </a:t>
            </a:r>
            <a:r>
              <a:rPr lang="en-US" sz="1600" b="1" dirty="0"/>
              <a:t>Energy lasts forever </a:t>
            </a:r>
            <a:r>
              <a:rPr lang="en-US" sz="1600" dirty="0"/>
              <a:t>(so you can change forms of energy, but energy units can’t appear or go away).</a:t>
            </a:r>
            <a:endParaRPr lang="en-US" sz="1600" b="1" dirty="0"/>
          </a:p>
        </p:txBody>
      </p:sp>
      <p:sp>
        <p:nvSpPr>
          <p:cNvPr id="7" name="Rounded Rectangle 6"/>
          <p:cNvSpPr/>
          <p:nvPr/>
        </p:nvSpPr>
        <p:spPr>
          <a:xfrm>
            <a:off x="467853" y="1349375"/>
            <a:ext cx="3943276" cy="4265987"/>
          </a:xfrm>
          <a:prstGeom prst="roundRect">
            <a:avLst/>
          </a:prstGeom>
          <a:noFill/>
          <a:ln w="28575" cmpd="sng">
            <a:solidFill>
              <a:schemeClr val="tx1"/>
            </a:solidFill>
          </a:ln>
        </p:spPr>
        <p:style>
          <a:lnRef idx="1">
            <a:schemeClr val="accent1"/>
          </a:lnRef>
          <a:fillRef idx="3">
            <a:schemeClr val="accent1"/>
          </a:fillRef>
          <a:effectRef idx="2">
            <a:schemeClr val="accent1"/>
          </a:effectRef>
          <a:fontRef idx="minor">
            <a:schemeClr val="lt1"/>
          </a:fontRef>
        </p:style>
        <p:txBody>
          <a:bodyPr lIns="62042" tIns="31021" rIns="62042" bIns="31021" rtlCol="0" anchor="ctr"/>
          <a:lstStyle/>
          <a:p>
            <a:pPr algn="ctr"/>
            <a:endParaRPr lang="en-US" dirty="0"/>
          </a:p>
        </p:txBody>
      </p:sp>
      <p:sp>
        <p:nvSpPr>
          <p:cNvPr id="8" name="Rounded Rectangle 7"/>
          <p:cNvSpPr/>
          <p:nvPr/>
        </p:nvSpPr>
        <p:spPr>
          <a:xfrm>
            <a:off x="4716747" y="1349375"/>
            <a:ext cx="3943276" cy="4265987"/>
          </a:xfrm>
          <a:prstGeom prst="roundRect">
            <a:avLst/>
          </a:prstGeom>
          <a:noFill/>
          <a:ln w="28575" cmpd="sng">
            <a:solidFill>
              <a:schemeClr val="tx1"/>
            </a:solidFill>
          </a:ln>
        </p:spPr>
        <p:style>
          <a:lnRef idx="1">
            <a:schemeClr val="accent1"/>
          </a:lnRef>
          <a:fillRef idx="3">
            <a:schemeClr val="accent1"/>
          </a:fillRef>
          <a:effectRef idx="2">
            <a:schemeClr val="accent1"/>
          </a:effectRef>
          <a:fontRef idx="minor">
            <a:schemeClr val="lt1"/>
          </a:fontRef>
        </p:style>
        <p:txBody>
          <a:bodyPr lIns="62042" tIns="31021" rIns="62042" bIns="31021" rtlCol="0" anchor="ctr"/>
          <a:lstStyle/>
          <a:p>
            <a:pPr algn="ctr"/>
            <a:endParaRPr lang="en-US" dirty="0"/>
          </a:p>
        </p:txBody>
      </p:sp>
      <p:sp>
        <p:nvSpPr>
          <p:cNvPr id="9" name="AutoShape 2"/>
          <p:cNvSpPr>
            <a:spLocks noChangeArrowheads="1"/>
          </p:cNvSpPr>
          <p:nvPr/>
        </p:nvSpPr>
        <p:spPr bwMode="auto">
          <a:xfrm>
            <a:off x="4238018" y="2591018"/>
            <a:ext cx="947217" cy="1467383"/>
          </a:xfrm>
          <a:prstGeom prst="rightArrow">
            <a:avLst>
              <a:gd name="adj1" fmla="val 65892"/>
              <a:gd name="adj2" fmla="val 38321"/>
            </a:avLst>
          </a:prstGeom>
          <a:solidFill>
            <a:schemeClr val="bg1"/>
          </a:solidFill>
          <a:ln w="76200">
            <a:solidFill>
              <a:schemeClr val="tx1"/>
            </a:solidFill>
            <a:round/>
            <a:headEnd/>
            <a:tailEnd/>
          </a:ln>
        </p:spPr>
        <p:txBody>
          <a:bodyPr lIns="62042" tIns="31021" rIns="62042" bIns="31021">
            <a:prstTxWarp prst="textNoShape">
              <a:avLst/>
            </a:prstTxWarp>
          </a:bodyPr>
          <a:lstStyle/>
          <a:p>
            <a:endParaRPr lang="en-US" dirty="0">
              <a:solidFill>
                <a:srgbClr val="000000"/>
              </a:solidFill>
            </a:endParaRPr>
          </a:p>
        </p:txBody>
      </p:sp>
      <p:sp>
        <p:nvSpPr>
          <p:cNvPr id="10" name="TextBox 9"/>
          <p:cNvSpPr txBox="1"/>
          <p:nvPr/>
        </p:nvSpPr>
        <p:spPr>
          <a:xfrm>
            <a:off x="4200402" y="3064435"/>
            <a:ext cx="908130" cy="555090"/>
          </a:xfrm>
          <a:prstGeom prst="rect">
            <a:avLst/>
          </a:prstGeom>
          <a:noFill/>
        </p:spPr>
        <p:txBody>
          <a:bodyPr wrap="square" lIns="62042" tIns="31021" rIns="62042" bIns="31021" rtlCol="0">
            <a:spAutoFit/>
          </a:bodyPr>
          <a:lstStyle/>
          <a:p>
            <a:pPr algn="ctr"/>
            <a:r>
              <a:rPr lang="en-US" sz="1600" dirty="0"/>
              <a:t>Chemical change</a:t>
            </a:r>
          </a:p>
        </p:txBody>
      </p:sp>
      <p:sp>
        <p:nvSpPr>
          <p:cNvPr id="12" name="TextBox 11"/>
          <p:cNvSpPr txBox="1"/>
          <p:nvPr/>
        </p:nvSpPr>
        <p:spPr>
          <a:xfrm>
            <a:off x="1926971" y="5304062"/>
            <a:ext cx="1041654" cy="308869"/>
          </a:xfrm>
          <a:prstGeom prst="rect">
            <a:avLst/>
          </a:prstGeom>
          <a:noFill/>
        </p:spPr>
        <p:txBody>
          <a:bodyPr wrap="square" lIns="62042" tIns="31021" rIns="62042" bIns="31021" rtlCol="0">
            <a:spAutoFit/>
          </a:bodyPr>
          <a:lstStyle/>
          <a:p>
            <a:r>
              <a:rPr lang="en-US" sz="1600" dirty="0"/>
              <a:t>Reactants</a:t>
            </a:r>
          </a:p>
        </p:txBody>
      </p:sp>
      <p:sp>
        <p:nvSpPr>
          <p:cNvPr id="13" name="TextBox 12"/>
          <p:cNvSpPr txBox="1"/>
          <p:nvPr/>
        </p:nvSpPr>
        <p:spPr>
          <a:xfrm>
            <a:off x="6355793" y="5296177"/>
            <a:ext cx="962749" cy="308869"/>
          </a:xfrm>
          <a:prstGeom prst="rect">
            <a:avLst/>
          </a:prstGeom>
          <a:noFill/>
        </p:spPr>
        <p:txBody>
          <a:bodyPr wrap="square" lIns="62042" tIns="31021" rIns="62042" bIns="31021" rtlCol="0">
            <a:spAutoFit/>
          </a:bodyPr>
          <a:lstStyle/>
          <a:p>
            <a:r>
              <a:rPr lang="en-US" sz="1600" dirty="0"/>
              <a:t>Products</a:t>
            </a:r>
          </a:p>
        </p:txBody>
      </p:sp>
      <p:pic>
        <p:nvPicPr>
          <p:cNvPr id="16" name="Picture 15" descr="IMAG0187.jpg"/>
          <p:cNvPicPr>
            <a:picLocks noChangeAspect="1"/>
          </p:cNvPicPr>
          <p:nvPr/>
        </p:nvPicPr>
        <p:blipFill rotWithShape="1">
          <a:blip r:embed="rId3" cstate="print">
            <a:extLst>
              <a:ext uri="{BEBA8EAE-BF5A-486C-A8C5-ECC9F3942E4B}">
                <a14:imgProps xmlns:a14="http://schemas.microsoft.com/office/drawing/2010/main">
                  <a14:imgLayer r:embed="rId4">
                    <a14:imgEffect>
                      <a14:sharpenSoften amount="10000"/>
                    </a14:imgEffect>
                    <a14:imgEffect>
                      <a14:brightnessContrast bright="30000" contrast="20000"/>
                    </a14:imgEffect>
                  </a14:imgLayer>
                </a14:imgProps>
              </a:ext>
              <a:ext uri="{28A0092B-C50C-407E-A947-70E740481C1C}">
                <a14:useLocalDpi xmlns:a14="http://schemas.microsoft.com/office/drawing/2010/main"/>
              </a:ext>
            </a:extLst>
          </a:blip>
          <a:srcRect/>
          <a:stretch/>
        </p:blipFill>
        <p:spPr>
          <a:xfrm rot="16200000">
            <a:off x="7053294" y="1607957"/>
            <a:ext cx="1108329" cy="1571845"/>
          </a:xfrm>
          <a:prstGeom prst="rect">
            <a:avLst/>
          </a:prstGeom>
        </p:spPr>
      </p:pic>
      <p:pic>
        <p:nvPicPr>
          <p:cNvPr id="18" name="Picture 17" descr="IMAG0186.jpg"/>
          <p:cNvPicPr>
            <a:picLocks noChangeAspect="1"/>
          </p:cNvPicPr>
          <p:nvPr/>
        </p:nvPicPr>
        <p:blipFill rotWithShape="1">
          <a:blip r:embed="rId5" cstate="print">
            <a:extLst>
              <a:ext uri="{BEBA8EAE-BF5A-486C-A8C5-ECC9F3942E4B}">
                <a14:imgProps xmlns:a14="http://schemas.microsoft.com/office/drawing/2010/main">
                  <a14:imgLayer r:embed="rId6">
                    <a14:imgEffect>
                      <a14:sharpenSoften amount="10000"/>
                    </a14:imgEffect>
                    <a14:imgEffect>
                      <a14:brightnessContrast bright="35000" contrast="20000"/>
                    </a14:imgEffect>
                  </a14:imgLayer>
                </a14:imgProps>
              </a:ext>
              <a:ext uri="{28A0092B-C50C-407E-A947-70E740481C1C}">
                <a14:useLocalDpi xmlns:a14="http://schemas.microsoft.com/office/drawing/2010/main"/>
              </a:ext>
            </a:extLst>
          </a:blip>
          <a:srcRect/>
          <a:stretch/>
        </p:blipFill>
        <p:spPr>
          <a:xfrm rot="16200000">
            <a:off x="5134096" y="1699792"/>
            <a:ext cx="1518271" cy="1406270"/>
          </a:xfrm>
          <a:prstGeom prst="rect">
            <a:avLst/>
          </a:prstGeom>
        </p:spPr>
      </p:pic>
      <p:sp>
        <p:nvSpPr>
          <p:cNvPr id="20" name="TextBox 19"/>
          <p:cNvSpPr txBox="1"/>
          <p:nvPr/>
        </p:nvSpPr>
        <p:spPr>
          <a:xfrm>
            <a:off x="7196233" y="3163094"/>
            <a:ext cx="787395" cy="369332"/>
          </a:xfrm>
          <a:prstGeom prst="rect">
            <a:avLst/>
          </a:prstGeom>
          <a:noFill/>
        </p:spPr>
        <p:txBody>
          <a:bodyPr wrap="none" rtlCol="0">
            <a:spAutoFit/>
          </a:bodyPr>
          <a:lstStyle/>
          <a:p>
            <a:r>
              <a:rPr lang="en-US" b="1" dirty="0"/>
              <a:t>Water</a:t>
            </a:r>
          </a:p>
        </p:txBody>
      </p:sp>
      <p:sp>
        <p:nvSpPr>
          <p:cNvPr id="22" name="TextBox 21"/>
          <p:cNvSpPr txBox="1"/>
          <p:nvPr/>
        </p:nvSpPr>
        <p:spPr>
          <a:xfrm>
            <a:off x="5249502" y="3158168"/>
            <a:ext cx="1634357" cy="369332"/>
          </a:xfrm>
          <a:prstGeom prst="rect">
            <a:avLst/>
          </a:prstGeom>
          <a:noFill/>
        </p:spPr>
        <p:txBody>
          <a:bodyPr wrap="none" rtlCol="0">
            <a:spAutoFit/>
          </a:bodyPr>
          <a:lstStyle/>
          <a:p>
            <a:r>
              <a:rPr lang="en-US" b="1" dirty="0"/>
              <a:t>Carbon dioxide</a:t>
            </a:r>
          </a:p>
        </p:txBody>
      </p:sp>
      <p:sp>
        <p:nvSpPr>
          <p:cNvPr id="17" name="TextBox 16"/>
          <p:cNvSpPr txBox="1"/>
          <p:nvPr/>
        </p:nvSpPr>
        <p:spPr>
          <a:xfrm>
            <a:off x="2983075" y="1944687"/>
            <a:ext cx="941296" cy="646331"/>
          </a:xfrm>
          <a:prstGeom prst="rect">
            <a:avLst/>
          </a:prstGeom>
          <a:noFill/>
        </p:spPr>
        <p:txBody>
          <a:bodyPr wrap="none" rtlCol="0">
            <a:spAutoFit/>
          </a:bodyPr>
          <a:lstStyle/>
          <a:p>
            <a:pPr algn="ctr"/>
            <a:r>
              <a:rPr lang="en-US" b="1" dirty="0"/>
              <a:t>Glucose</a:t>
            </a:r>
          </a:p>
          <a:p>
            <a:pPr algn="ctr"/>
            <a:endParaRPr lang="en-US" b="1" dirty="0"/>
          </a:p>
        </p:txBody>
      </p:sp>
      <p:pic>
        <p:nvPicPr>
          <p:cNvPr id="19" name="Picture 18" descr="2013-02-15 17.33.15.jpg"/>
          <p:cNvPicPr>
            <a:picLocks noChangeAspect="1"/>
          </p:cNvPicPr>
          <p:nvPr/>
        </p:nvPicPr>
        <p:blipFill rotWithShape="1">
          <a:blip r:embed="rId7" cstate="print">
            <a:extLst>
              <a:ext uri="{BEBA8EAE-BF5A-486C-A8C5-ECC9F3942E4B}">
                <a14:imgProps xmlns:a14="http://schemas.microsoft.com/office/drawing/2010/main">
                  <a14:imgLayer r:embed="rId8">
                    <a14:imgEffect>
                      <a14:brightnessContrast bright="30000" contrast="10000"/>
                    </a14:imgEffect>
                  </a14:imgLayer>
                </a14:imgProps>
              </a:ext>
              <a:ext uri="{28A0092B-C50C-407E-A947-70E740481C1C}">
                <a14:useLocalDpi xmlns:a14="http://schemas.microsoft.com/office/drawing/2010/main"/>
              </a:ext>
            </a:extLst>
          </a:blip>
          <a:srcRect/>
          <a:stretch/>
        </p:blipFill>
        <p:spPr>
          <a:xfrm>
            <a:off x="674132" y="1733792"/>
            <a:ext cx="1904994" cy="1952626"/>
          </a:xfrm>
          <a:prstGeom prst="rect">
            <a:avLst/>
          </a:prstGeom>
        </p:spPr>
      </p:pic>
      <p:sp>
        <p:nvSpPr>
          <p:cNvPr id="23" name="TextBox 22"/>
          <p:cNvSpPr txBox="1">
            <a:spLocks noChangeArrowheads="1"/>
          </p:cNvSpPr>
          <p:nvPr/>
        </p:nvSpPr>
        <p:spPr bwMode="auto">
          <a:xfrm>
            <a:off x="2828802" y="4217706"/>
            <a:ext cx="1371600" cy="369888"/>
          </a:xfrm>
          <a:prstGeom prst="rect">
            <a:avLst/>
          </a:prstGeom>
          <a:noFill/>
          <a:ln w="9525">
            <a:noFill/>
            <a:miter lim="800000"/>
            <a:headEnd/>
            <a:tailEnd/>
          </a:ln>
        </p:spPr>
        <p:txBody>
          <a:bodyPr>
            <a:prstTxWarp prst="textNoShape">
              <a:avLst/>
            </a:prstTxWarp>
            <a:spAutoFit/>
          </a:bodyPr>
          <a:lstStyle/>
          <a:p>
            <a:pPr algn="ctr"/>
            <a:r>
              <a:rPr lang="en-US" b="1" dirty="0">
                <a:latin typeface="Calibri" charset="0"/>
              </a:rPr>
              <a:t>Oxygen</a:t>
            </a:r>
            <a:endParaRPr lang="en-US" b="1" dirty="0">
              <a:solidFill>
                <a:srgbClr val="FF0000"/>
              </a:solidFill>
              <a:latin typeface="Calibri" charset="0"/>
            </a:endParaRPr>
          </a:p>
        </p:txBody>
      </p:sp>
      <p:pic>
        <p:nvPicPr>
          <p:cNvPr id="24" name="Picture 23" descr="IMAG0188.jpg"/>
          <p:cNvPicPr>
            <a:picLocks noChangeAspect="1"/>
          </p:cNvPicPr>
          <p:nvPr/>
        </p:nvPicPr>
        <p:blipFill rotWithShape="1">
          <a:blip r:embed="rId9" cstate="print">
            <a:extLst>
              <a:ext uri="{BEBA8EAE-BF5A-486C-A8C5-ECC9F3942E4B}">
                <a14:imgProps xmlns:a14="http://schemas.microsoft.com/office/drawing/2010/main">
                  <a14:imgLayer r:embed="rId10">
                    <a14:imgEffect>
                      <a14:sharpenSoften amount="10000"/>
                    </a14:imgEffect>
                    <a14:imgEffect>
                      <a14:brightnessContrast bright="30000" contrast="20000"/>
                    </a14:imgEffect>
                  </a14:imgLayer>
                </a14:imgProps>
              </a:ext>
              <a:ext uri="{28A0092B-C50C-407E-A947-70E740481C1C}">
                <a14:useLocalDpi xmlns:a14="http://schemas.microsoft.com/office/drawing/2010/main"/>
              </a:ext>
            </a:extLst>
          </a:blip>
          <a:srcRect/>
          <a:stretch/>
        </p:blipFill>
        <p:spPr>
          <a:xfrm>
            <a:off x="1026871" y="3859221"/>
            <a:ext cx="1371601" cy="1086857"/>
          </a:xfrm>
          <a:prstGeom prst="rect">
            <a:avLst/>
          </a:prstGeom>
        </p:spPr>
      </p:pic>
      <p:cxnSp>
        <p:nvCxnSpPr>
          <p:cNvPr id="25" name="Straight Connector 24"/>
          <p:cNvCxnSpPr/>
          <p:nvPr/>
        </p:nvCxnSpPr>
        <p:spPr>
          <a:xfrm>
            <a:off x="7267247" y="4851929"/>
            <a:ext cx="839479" cy="280644"/>
          </a:xfrm>
          <a:prstGeom prst="line">
            <a:avLst/>
          </a:prstGeom>
          <a:ln w="57150" cmpd="sng">
            <a:solidFill>
              <a:srgbClr val="DBD638"/>
            </a:solidFill>
          </a:ln>
        </p:spPr>
        <p:style>
          <a:lnRef idx="2">
            <a:schemeClr val="accent1"/>
          </a:lnRef>
          <a:fillRef idx="0">
            <a:schemeClr val="accent1"/>
          </a:fillRef>
          <a:effectRef idx="1">
            <a:schemeClr val="accent1"/>
          </a:effectRef>
          <a:fontRef idx="minor">
            <a:schemeClr val="tx1"/>
          </a:fontRef>
        </p:style>
      </p:cxnSp>
      <p:cxnSp>
        <p:nvCxnSpPr>
          <p:cNvPr id="26" name="Straight Connector 25"/>
          <p:cNvCxnSpPr/>
          <p:nvPr/>
        </p:nvCxnSpPr>
        <p:spPr>
          <a:xfrm flipV="1">
            <a:off x="6873583" y="3939092"/>
            <a:ext cx="858446" cy="372780"/>
          </a:xfrm>
          <a:prstGeom prst="line">
            <a:avLst/>
          </a:prstGeom>
          <a:ln w="57150" cmpd="sng">
            <a:solidFill>
              <a:srgbClr val="DBD638"/>
            </a:solidFill>
          </a:ln>
        </p:spPr>
        <p:style>
          <a:lnRef idx="2">
            <a:schemeClr val="accent1"/>
          </a:lnRef>
          <a:fillRef idx="0">
            <a:schemeClr val="accent1"/>
          </a:fillRef>
          <a:effectRef idx="1">
            <a:schemeClr val="accent1"/>
          </a:effectRef>
          <a:fontRef idx="minor">
            <a:schemeClr val="tx1"/>
          </a:fontRef>
        </p:style>
      </p:cxnSp>
      <p:cxnSp>
        <p:nvCxnSpPr>
          <p:cNvPr id="27" name="Straight Connector 26"/>
          <p:cNvCxnSpPr/>
          <p:nvPr/>
        </p:nvCxnSpPr>
        <p:spPr>
          <a:xfrm>
            <a:off x="7590852" y="3809727"/>
            <a:ext cx="576336" cy="579456"/>
          </a:xfrm>
          <a:prstGeom prst="line">
            <a:avLst/>
          </a:prstGeom>
          <a:ln w="57150" cmpd="sng">
            <a:solidFill>
              <a:srgbClr val="DBD638"/>
            </a:solidFill>
          </a:ln>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flipV="1">
            <a:off x="7293843" y="4844433"/>
            <a:ext cx="812883" cy="162016"/>
          </a:xfrm>
          <a:prstGeom prst="line">
            <a:avLst/>
          </a:prstGeom>
          <a:ln w="57150" cmpd="sng">
            <a:solidFill>
              <a:srgbClr val="DBD638"/>
            </a:solidFill>
          </a:ln>
        </p:spPr>
        <p:style>
          <a:lnRef idx="2">
            <a:schemeClr val="accent1"/>
          </a:lnRef>
          <a:fillRef idx="0">
            <a:schemeClr val="accent1"/>
          </a:fillRef>
          <a:effectRef idx="1">
            <a:schemeClr val="accent1"/>
          </a:effectRef>
          <a:fontRef idx="minor">
            <a:schemeClr val="tx1"/>
          </a:fontRef>
        </p:style>
      </p:cxnSp>
      <p:cxnSp>
        <p:nvCxnSpPr>
          <p:cNvPr id="29" name="Straight Connector 28"/>
          <p:cNvCxnSpPr/>
          <p:nvPr/>
        </p:nvCxnSpPr>
        <p:spPr>
          <a:xfrm>
            <a:off x="7530391" y="3894781"/>
            <a:ext cx="128193" cy="579456"/>
          </a:xfrm>
          <a:prstGeom prst="line">
            <a:avLst/>
          </a:prstGeom>
          <a:ln w="57150" cmpd="sng">
            <a:solidFill>
              <a:srgbClr val="DBD638"/>
            </a:solidFill>
          </a:ln>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p:nvCxnSpPr>
        <p:spPr>
          <a:xfrm>
            <a:off x="7506184" y="4716721"/>
            <a:ext cx="576336" cy="579456"/>
          </a:xfrm>
          <a:prstGeom prst="line">
            <a:avLst/>
          </a:prstGeom>
          <a:ln w="57150" cmpd="sng">
            <a:solidFill>
              <a:srgbClr val="DBD638"/>
            </a:solidFill>
          </a:ln>
        </p:spPr>
        <p:style>
          <a:lnRef idx="2">
            <a:schemeClr val="accent1"/>
          </a:lnRef>
          <a:fillRef idx="0">
            <a:schemeClr val="accent1"/>
          </a:fillRef>
          <a:effectRef idx="1">
            <a:schemeClr val="accent1"/>
          </a:effectRef>
          <a:fontRef idx="minor">
            <a:schemeClr val="tx1"/>
          </a:fontRef>
        </p:style>
      </p:cxnSp>
      <p:cxnSp>
        <p:nvCxnSpPr>
          <p:cNvPr id="31" name="Straight Connector 30"/>
          <p:cNvCxnSpPr/>
          <p:nvPr/>
        </p:nvCxnSpPr>
        <p:spPr>
          <a:xfrm>
            <a:off x="7155693" y="4359039"/>
            <a:ext cx="351167" cy="656144"/>
          </a:xfrm>
          <a:prstGeom prst="line">
            <a:avLst/>
          </a:prstGeom>
          <a:ln w="57150" cmpd="sng">
            <a:solidFill>
              <a:srgbClr val="DBD638"/>
            </a:solidFill>
          </a:ln>
        </p:spPr>
        <p:style>
          <a:lnRef idx="2">
            <a:schemeClr val="accent1"/>
          </a:lnRef>
          <a:fillRef idx="0">
            <a:schemeClr val="accent1"/>
          </a:fillRef>
          <a:effectRef idx="1">
            <a:schemeClr val="accent1"/>
          </a:effectRef>
          <a:fontRef idx="minor">
            <a:schemeClr val="tx1"/>
          </a:fontRef>
        </p:style>
      </p:cxnSp>
      <p:cxnSp>
        <p:nvCxnSpPr>
          <p:cNvPr id="32" name="Straight Connector 31"/>
          <p:cNvCxnSpPr/>
          <p:nvPr/>
        </p:nvCxnSpPr>
        <p:spPr>
          <a:xfrm>
            <a:off x="7155693" y="4474237"/>
            <a:ext cx="714486" cy="189602"/>
          </a:xfrm>
          <a:prstGeom prst="line">
            <a:avLst/>
          </a:prstGeom>
          <a:ln w="57150" cmpd="sng">
            <a:solidFill>
              <a:srgbClr val="DBD638"/>
            </a:solidFill>
          </a:ln>
        </p:spPr>
        <p:style>
          <a:lnRef idx="2">
            <a:schemeClr val="accent1"/>
          </a:lnRef>
          <a:fillRef idx="0">
            <a:schemeClr val="accent1"/>
          </a:fillRef>
          <a:effectRef idx="1">
            <a:schemeClr val="accent1"/>
          </a:effectRef>
          <a:fontRef idx="minor">
            <a:schemeClr val="tx1"/>
          </a:fontRef>
        </p:style>
      </p:cxnSp>
      <p:cxnSp>
        <p:nvCxnSpPr>
          <p:cNvPr id="33" name="Straight Connector 32"/>
          <p:cNvCxnSpPr/>
          <p:nvPr/>
        </p:nvCxnSpPr>
        <p:spPr>
          <a:xfrm>
            <a:off x="7210293" y="3939092"/>
            <a:ext cx="659886" cy="535145"/>
          </a:xfrm>
          <a:prstGeom prst="line">
            <a:avLst/>
          </a:prstGeom>
          <a:ln w="57150" cmpd="sng">
            <a:solidFill>
              <a:srgbClr val="DBD638"/>
            </a:solidFill>
          </a:ln>
        </p:spPr>
        <p:style>
          <a:lnRef idx="2">
            <a:schemeClr val="accent1"/>
          </a:lnRef>
          <a:fillRef idx="0">
            <a:schemeClr val="accent1"/>
          </a:fillRef>
          <a:effectRef idx="1">
            <a:schemeClr val="accent1"/>
          </a:effectRef>
          <a:fontRef idx="minor">
            <a:schemeClr val="tx1"/>
          </a:fontRef>
        </p:style>
      </p:cxnSp>
      <p:cxnSp>
        <p:nvCxnSpPr>
          <p:cNvPr id="34" name="Straight Connector 33"/>
          <p:cNvCxnSpPr/>
          <p:nvPr/>
        </p:nvCxnSpPr>
        <p:spPr>
          <a:xfrm>
            <a:off x="7155693" y="4099455"/>
            <a:ext cx="576336" cy="579456"/>
          </a:xfrm>
          <a:prstGeom prst="line">
            <a:avLst/>
          </a:prstGeom>
          <a:ln w="57150" cmpd="sng">
            <a:solidFill>
              <a:srgbClr val="DBD638"/>
            </a:solidFill>
          </a:ln>
        </p:spPr>
        <p:style>
          <a:lnRef idx="2">
            <a:schemeClr val="accent1"/>
          </a:lnRef>
          <a:fillRef idx="0">
            <a:schemeClr val="accent1"/>
          </a:fillRef>
          <a:effectRef idx="1">
            <a:schemeClr val="accent1"/>
          </a:effectRef>
          <a:fontRef idx="minor">
            <a:schemeClr val="tx1"/>
          </a:fontRef>
        </p:style>
      </p:cxnSp>
      <p:cxnSp>
        <p:nvCxnSpPr>
          <p:cNvPr id="35" name="Straight Connector 34"/>
          <p:cNvCxnSpPr/>
          <p:nvPr/>
        </p:nvCxnSpPr>
        <p:spPr>
          <a:xfrm>
            <a:off x="7082248" y="4610002"/>
            <a:ext cx="576336" cy="579456"/>
          </a:xfrm>
          <a:prstGeom prst="line">
            <a:avLst/>
          </a:prstGeom>
          <a:ln w="57150" cmpd="sng">
            <a:solidFill>
              <a:srgbClr val="DBD638"/>
            </a:solidFill>
          </a:ln>
        </p:spPr>
        <p:style>
          <a:lnRef idx="2">
            <a:schemeClr val="accent1"/>
          </a:lnRef>
          <a:fillRef idx="0">
            <a:schemeClr val="accent1"/>
          </a:fillRef>
          <a:effectRef idx="1">
            <a:schemeClr val="accent1"/>
          </a:effectRef>
          <a:fontRef idx="minor">
            <a:schemeClr val="tx1"/>
          </a:fontRef>
        </p:style>
      </p:cxnSp>
      <p:cxnSp>
        <p:nvCxnSpPr>
          <p:cNvPr id="36" name="Straight Connector 35"/>
          <p:cNvCxnSpPr/>
          <p:nvPr/>
        </p:nvCxnSpPr>
        <p:spPr>
          <a:xfrm flipV="1">
            <a:off x="7511945" y="3939092"/>
            <a:ext cx="740002" cy="315214"/>
          </a:xfrm>
          <a:prstGeom prst="line">
            <a:avLst/>
          </a:prstGeom>
          <a:ln w="57150" cmpd="sng">
            <a:solidFill>
              <a:srgbClr val="DBD638"/>
            </a:solidFill>
          </a:ln>
        </p:spPr>
        <p:style>
          <a:lnRef idx="2">
            <a:schemeClr val="accent1"/>
          </a:lnRef>
          <a:fillRef idx="0">
            <a:schemeClr val="accent1"/>
          </a:fillRef>
          <a:effectRef idx="1">
            <a:schemeClr val="accent1"/>
          </a:effectRef>
          <a:fontRef idx="minor">
            <a:schemeClr val="tx1"/>
          </a:fontRef>
        </p:style>
      </p:cxnSp>
      <p:pic>
        <p:nvPicPr>
          <p:cNvPr id="38" name="Picture 37"/>
          <p:cNvPicPr/>
          <p:nvPr/>
        </p:nvPicPr>
        <p:blipFill>
          <a:blip r:embed="rId11"/>
          <a:stretch>
            <a:fillRect/>
          </a:stretch>
        </p:blipFill>
        <p:spPr bwMode="auto">
          <a:xfrm rot="20844126">
            <a:off x="5921834" y="3944640"/>
            <a:ext cx="1252399" cy="1258442"/>
          </a:xfrm>
          <a:prstGeom prst="rect">
            <a:avLst/>
          </a:prstGeom>
          <a:noFill/>
          <a:ln>
            <a:solidFill>
              <a:srgbClr val="000000"/>
            </a:solidFill>
          </a:ln>
        </p:spPr>
      </p:pic>
      <p:pic>
        <p:nvPicPr>
          <p:cNvPr id="37" name="Picture 36"/>
          <p:cNvPicPr/>
          <p:nvPr/>
        </p:nvPicPr>
        <p:blipFill>
          <a:blip r:embed="rId12"/>
          <a:stretch>
            <a:fillRect/>
          </a:stretch>
        </p:blipFill>
        <p:spPr bwMode="auto">
          <a:xfrm>
            <a:off x="5107933" y="3954874"/>
            <a:ext cx="1247859" cy="1253880"/>
          </a:xfrm>
          <a:prstGeom prst="rect">
            <a:avLst/>
          </a:prstGeom>
          <a:solidFill>
            <a:schemeClr val="bg1"/>
          </a:solidFill>
          <a:ln>
            <a:solidFill>
              <a:schemeClr val="tx1"/>
            </a:solidFill>
          </a:ln>
        </p:spPr>
      </p:pic>
      <p:pic>
        <p:nvPicPr>
          <p:cNvPr id="39" name="Picture 38"/>
          <p:cNvPicPr/>
          <p:nvPr/>
        </p:nvPicPr>
        <p:blipFill>
          <a:blip r:embed="rId13"/>
          <a:stretch>
            <a:fillRect/>
          </a:stretch>
        </p:blipFill>
        <p:spPr bwMode="auto">
          <a:xfrm rot="699854">
            <a:off x="2324552" y="2322982"/>
            <a:ext cx="1244121" cy="1250125"/>
          </a:xfrm>
          <a:prstGeom prst="rect">
            <a:avLst/>
          </a:prstGeom>
          <a:solidFill>
            <a:schemeClr val="bg1"/>
          </a:solidFill>
          <a:ln>
            <a:solidFill>
              <a:srgbClr val="000000"/>
            </a:solidFill>
          </a:ln>
        </p:spPr>
      </p:pic>
    </p:spTree>
    <p:extLst>
      <p:ext uri="{BB962C8B-B14F-4D97-AF65-F5344CB8AC3E}">
        <p14:creationId xmlns:p14="http://schemas.microsoft.com/office/powerpoint/2010/main" val="21390642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 name="Rounded Rectangle 94"/>
          <p:cNvSpPr/>
          <p:nvPr/>
        </p:nvSpPr>
        <p:spPr bwMode="auto">
          <a:xfrm>
            <a:off x="455698" y="455699"/>
            <a:ext cx="3429001" cy="2862072"/>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96" name="Rounded Rectangle 95"/>
          <p:cNvSpPr/>
          <p:nvPr/>
        </p:nvSpPr>
        <p:spPr bwMode="auto">
          <a:xfrm>
            <a:off x="457199" y="457200"/>
            <a:ext cx="3429000" cy="2862072"/>
          </a:xfrm>
          <a:prstGeom prst="roundRect">
            <a:avLst/>
          </a:prstGeom>
          <a:gradFill>
            <a:gsLst>
              <a:gs pos="0">
                <a:srgbClr val="0070C0">
                  <a:alpha val="50000"/>
                </a:srgbClr>
              </a:gs>
              <a:gs pos="50000">
                <a:schemeClr val="bg1"/>
              </a:gs>
            </a:gsLst>
            <a:lin ang="1080000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pic>
        <p:nvPicPr>
          <p:cNvPr id="56" name="Reactant energy type"/>
          <p:cNvPicPr>
            <a:picLocks noChangeAspect="1" noChangeArrowheads="1"/>
          </p:cNvPicPr>
          <p:nvPr/>
        </p:nvPicPr>
        <p:blipFill>
          <a:blip r:embed="rId3"/>
          <a:stretch>
            <a:fillRect/>
          </a:stretch>
        </p:blipFill>
        <p:spPr bwMode="auto">
          <a:xfrm>
            <a:off x="2731746" y="2298158"/>
            <a:ext cx="946089" cy="950653"/>
          </a:xfrm>
          <a:prstGeom prst="rect">
            <a:avLst/>
          </a:prstGeom>
          <a:noFill/>
          <a:extLst>
            <a:ext uri="{909E8E84-426E-40dd-AFC4-6F175D3DCCD1}">
              <a14:hiddenFill xmlns="" xmlns:a14="http://schemas.microsoft.com/office/drawing/2010/main">
                <a:solidFill>
                  <a:srgbClr val="FFFFFF"/>
                </a:solidFill>
              </a14:hiddenFill>
            </a:ext>
          </a:extLst>
        </p:spPr>
      </p:pic>
      <p:sp>
        <p:nvSpPr>
          <p:cNvPr id="64" name="Rounded Rectangle 63"/>
          <p:cNvSpPr/>
          <p:nvPr/>
        </p:nvSpPr>
        <p:spPr>
          <a:xfrm>
            <a:off x="5257800" y="5029199"/>
            <a:ext cx="3429000" cy="13716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76" name="Rounded Rectangle 75"/>
          <p:cNvSpPr/>
          <p:nvPr/>
        </p:nvSpPr>
        <p:spPr bwMode="auto">
          <a:xfrm>
            <a:off x="5260904" y="460304"/>
            <a:ext cx="3429000" cy="20574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77" name="Rounded Rectangle 76"/>
          <p:cNvSpPr/>
          <p:nvPr/>
        </p:nvSpPr>
        <p:spPr bwMode="auto">
          <a:xfrm>
            <a:off x="5260904" y="2746304"/>
            <a:ext cx="3429000" cy="20574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80" name="Rounded Rectangle 79"/>
          <p:cNvSpPr/>
          <p:nvPr/>
        </p:nvSpPr>
        <p:spPr>
          <a:xfrm>
            <a:off x="5260904" y="5032303"/>
            <a:ext cx="3429000" cy="13716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81" name="Rounded Rectangle 80"/>
          <p:cNvSpPr/>
          <p:nvPr/>
        </p:nvSpPr>
        <p:spPr bwMode="auto">
          <a:xfrm>
            <a:off x="5257800" y="457200"/>
            <a:ext cx="3429000" cy="20574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83" name="Rounded Rectangle 82"/>
          <p:cNvSpPr/>
          <p:nvPr/>
        </p:nvSpPr>
        <p:spPr bwMode="auto">
          <a:xfrm>
            <a:off x="5257800" y="2743200"/>
            <a:ext cx="3429000" cy="20574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86" name="Rounded Rectangle 85"/>
          <p:cNvSpPr/>
          <p:nvPr/>
        </p:nvSpPr>
        <p:spPr bwMode="auto">
          <a:xfrm>
            <a:off x="455699" y="3546371"/>
            <a:ext cx="3429000" cy="2862072"/>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87" name="Rounded Rectangle 86"/>
          <p:cNvSpPr/>
          <p:nvPr/>
        </p:nvSpPr>
        <p:spPr bwMode="auto">
          <a:xfrm>
            <a:off x="457200" y="3547872"/>
            <a:ext cx="3429001" cy="2862072"/>
          </a:xfrm>
          <a:prstGeom prst="roundRect">
            <a:avLst/>
          </a:prstGeom>
          <a:gradFill>
            <a:gsLst>
              <a:gs pos="0">
                <a:srgbClr val="0070C0">
                  <a:alpha val="50000"/>
                </a:srgbClr>
              </a:gs>
              <a:gs pos="50000">
                <a:schemeClr val="bg1"/>
              </a:gs>
            </a:gsLst>
            <a:lin ang="1080000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97" name="TextBox 5"/>
          <p:cNvSpPr txBox="1">
            <a:spLocks noChangeArrowheads="1"/>
          </p:cNvSpPr>
          <p:nvPr/>
        </p:nvSpPr>
        <p:spPr bwMode="auto">
          <a:xfrm>
            <a:off x="1720533" y="3271869"/>
            <a:ext cx="939621" cy="30886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1600" dirty="0">
                <a:latin typeface="Calibri" pitchFamily="34" charset="0"/>
              </a:rPr>
              <a:t>Reactants</a:t>
            </a:r>
          </a:p>
        </p:txBody>
      </p:sp>
      <p:sp>
        <p:nvSpPr>
          <p:cNvPr id="98" name="TextBox 6"/>
          <p:cNvSpPr txBox="1">
            <a:spLocks noChangeArrowheads="1"/>
          </p:cNvSpPr>
          <p:nvPr/>
        </p:nvSpPr>
        <p:spPr bwMode="auto">
          <a:xfrm>
            <a:off x="6446214" y="4793810"/>
            <a:ext cx="859343" cy="308869"/>
          </a:xfrm>
          <a:prstGeom prst="rect">
            <a:avLst/>
          </a:prstGeom>
          <a:noFill/>
          <a:ln w="9525">
            <a:noFill/>
            <a:miter lim="800000"/>
            <a:headEnd/>
            <a:tailEnd/>
          </a:ln>
          <a:extLst>
            <a:ext uri="{909E8E84-426E-40dd-AFC4-6F175D3DCCD1}">
              <a14:hiddenFill xmlns="" xmlns:a14="http://schemas.microsoft.com/office/drawing/2010/main">
                <a:solidFill>
                  <a:srgbClr val="FFFFFF"/>
                </a:solidFill>
              </a14:hiddenFill>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1600" dirty="0">
                <a:latin typeface="Calibri" pitchFamily="34" charset="0"/>
              </a:rPr>
              <a:t>Products</a:t>
            </a:r>
          </a:p>
        </p:txBody>
      </p:sp>
      <p:sp>
        <p:nvSpPr>
          <p:cNvPr id="99" name="AutoShape 2"/>
          <p:cNvSpPr>
            <a:spLocks noChangeArrowheads="1"/>
          </p:cNvSpPr>
          <p:nvPr/>
        </p:nvSpPr>
        <p:spPr bwMode="auto">
          <a:xfrm>
            <a:off x="3962499" y="2350322"/>
            <a:ext cx="1143000" cy="1691640"/>
          </a:xfrm>
          <a:prstGeom prst="rightArrow">
            <a:avLst>
              <a:gd name="adj1" fmla="val 65889"/>
              <a:gd name="adj2" fmla="val 38319"/>
            </a:avLst>
          </a:prstGeom>
          <a:solidFill>
            <a:schemeClr val="bg1"/>
          </a:solidFill>
          <a:ln w="76200">
            <a:solidFill>
              <a:schemeClr val="tx1"/>
            </a:solidFill>
            <a:round/>
            <a:headEnd/>
            <a:tailEnd/>
          </a:ln>
        </p:spPr>
        <p:txBody>
          <a:bodyPr lIns="62042" tIns="31021" rIns="62042" bIns="31021"/>
          <a:lstStyle/>
          <a:p>
            <a:endParaRPr lang="en-US" dirty="0">
              <a:solidFill>
                <a:srgbClr val="000000"/>
              </a:solidFill>
              <a:latin typeface="Calibri" pitchFamily="34" charset="0"/>
            </a:endParaRPr>
          </a:p>
        </p:txBody>
      </p:sp>
      <p:sp>
        <p:nvSpPr>
          <p:cNvPr id="100" name="TextBox 8"/>
          <p:cNvSpPr txBox="1">
            <a:spLocks noChangeArrowheads="1"/>
          </p:cNvSpPr>
          <p:nvPr/>
        </p:nvSpPr>
        <p:spPr bwMode="auto">
          <a:xfrm>
            <a:off x="4003417" y="3515468"/>
            <a:ext cx="832221" cy="18575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800" dirty="0">
                <a:latin typeface="Calibri" pitchFamily="34" charset="0"/>
              </a:rPr>
              <a:t>Chemical change</a:t>
            </a:r>
          </a:p>
        </p:txBody>
      </p:sp>
      <p:pic>
        <p:nvPicPr>
          <p:cNvPr id="101" name="Picture 3" descr="C:\Documents and Settings\Craig Douglas\My Documents\for JJ\Systems &amp; Scale\chemical change animations\water.png"/>
          <p:cNvPicPr>
            <a:picLocks noChangeAspect="1" noChangeArrowheads="1"/>
          </p:cNvPicPr>
          <p:nvPr/>
        </p:nvPicPr>
        <p:blipFill rotWithShape="1">
          <a:blip r:embed="rId4">
            <a:extLst>
              <a:ext uri="{28A0092B-C50C-407E-A947-70E740481C1C}">
                <a14:useLocalDpi xmlns:a14="http://schemas.microsoft.com/office/drawing/2010/main" val="0"/>
              </a:ext>
            </a:extLst>
          </a:blip>
          <a:srcRect l="-1" r="-2824"/>
          <a:stretch/>
        </p:blipFill>
        <p:spPr bwMode="auto">
          <a:xfrm>
            <a:off x="3240874" y="2907843"/>
            <a:ext cx="906166" cy="411429"/>
          </a:xfrm>
          <a:prstGeom prst="rect">
            <a:avLst/>
          </a:prstGeom>
          <a:noFill/>
          <a:extLst>
            <a:ext uri="{909E8E84-426E-40dd-AFC4-6F175D3DCCD1}">
              <a14:hiddenFill xmlns="" xmlns:a14="http://schemas.microsoft.com/office/drawing/2010/main">
                <a:solidFill>
                  <a:srgbClr val="FFFFFF"/>
                </a:solidFill>
              </a14:hiddenFill>
            </a:ext>
          </a:extLst>
        </p:spPr>
      </p:pic>
      <p:pic>
        <p:nvPicPr>
          <p:cNvPr id="102" name="Picture 3" descr="C:\Documents and Settings\Craig Douglas\My Documents\for JJ\Systems &amp; Scale\chemical change animations\water.png"/>
          <p:cNvPicPr>
            <a:picLocks noChangeAspect="1" noChangeArrowheads="1"/>
          </p:cNvPicPr>
          <p:nvPr/>
        </p:nvPicPr>
        <p:blipFill rotWithShape="1">
          <a:blip r:embed="rId4">
            <a:extLst>
              <a:ext uri="{28A0092B-C50C-407E-A947-70E740481C1C}">
                <a14:useLocalDpi xmlns:a14="http://schemas.microsoft.com/office/drawing/2010/main" val="0"/>
              </a:ext>
            </a:extLst>
          </a:blip>
          <a:srcRect r="-2014"/>
          <a:stretch/>
        </p:blipFill>
        <p:spPr bwMode="auto">
          <a:xfrm>
            <a:off x="4132064" y="2872809"/>
            <a:ext cx="899019" cy="411429"/>
          </a:xfrm>
          <a:prstGeom prst="rect">
            <a:avLst/>
          </a:prstGeom>
          <a:noFill/>
          <a:extLst>
            <a:ext uri="{909E8E84-426E-40dd-AFC4-6F175D3DCCD1}">
              <a14:hiddenFill xmlns="" xmlns:a14="http://schemas.microsoft.com/office/drawing/2010/main">
                <a:solidFill>
                  <a:srgbClr val="FFFFFF"/>
                </a:solidFill>
              </a14:hiddenFill>
            </a:ext>
          </a:extLst>
        </p:spPr>
      </p:pic>
      <p:pic>
        <p:nvPicPr>
          <p:cNvPr id="103" name="Picture 2" descr="C:\Documents and Settings\Craig Douglas\My Documents\for JJ\Systems &amp; Scale\chemical change animations\carbon dioxide.png"/>
          <p:cNvPicPr>
            <a:picLocks noChangeAspect="1" noChangeArrowheads="1"/>
          </p:cNvPicPr>
          <p:nvPr/>
        </p:nvPicPr>
        <p:blipFill rotWithShape="1">
          <a:blip r:embed="rId5">
            <a:extLst>
              <a:ext uri="{28A0092B-C50C-407E-A947-70E740481C1C}">
                <a14:useLocalDpi xmlns:a14="http://schemas.microsoft.com/office/drawing/2010/main" val="0"/>
              </a:ext>
            </a:extLst>
          </a:blip>
          <a:srcRect r="-1812"/>
          <a:stretch/>
        </p:blipFill>
        <p:spPr bwMode="auto">
          <a:xfrm>
            <a:off x="3050398" y="1809880"/>
            <a:ext cx="1369129" cy="396191"/>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104" name="Picture 24"/>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760353" y="1119454"/>
            <a:ext cx="2564242" cy="169275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5" name="Picture 25" descr="oxygen"/>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30351" y="4098273"/>
            <a:ext cx="368762" cy="697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6" name="Picture 27" descr="oxygen"/>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382139" y="3661288"/>
            <a:ext cx="368762" cy="697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8" name="TextBox 10"/>
          <p:cNvSpPr txBox="1">
            <a:spLocks noChangeArrowheads="1"/>
          </p:cNvSpPr>
          <p:nvPr/>
        </p:nvSpPr>
        <p:spPr bwMode="auto">
          <a:xfrm>
            <a:off x="1726274" y="3025504"/>
            <a:ext cx="928139"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Glucose</a:t>
            </a:r>
          </a:p>
        </p:txBody>
      </p:sp>
      <p:sp>
        <p:nvSpPr>
          <p:cNvPr id="109" name="TextBox 15"/>
          <p:cNvSpPr txBox="1">
            <a:spLocks noChangeArrowheads="1"/>
          </p:cNvSpPr>
          <p:nvPr/>
        </p:nvSpPr>
        <p:spPr bwMode="auto">
          <a:xfrm>
            <a:off x="1599195" y="6123028"/>
            <a:ext cx="886558" cy="3693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dirty="0">
                <a:latin typeface="Calibri" pitchFamily="34" charset="0"/>
              </a:rPr>
              <a:t>Oxygen</a:t>
            </a:r>
          </a:p>
        </p:txBody>
      </p:sp>
      <p:sp>
        <p:nvSpPr>
          <p:cNvPr id="110" name="TextBox 23"/>
          <p:cNvSpPr txBox="1">
            <a:spLocks noChangeArrowheads="1"/>
          </p:cNvSpPr>
          <p:nvPr/>
        </p:nvSpPr>
        <p:spPr bwMode="auto">
          <a:xfrm>
            <a:off x="6488500" y="4530301"/>
            <a:ext cx="774773" cy="36926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Water</a:t>
            </a:r>
          </a:p>
        </p:txBody>
      </p:sp>
      <p:sp>
        <p:nvSpPr>
          <p:cNvPr id="111" name="TextBox 26"/>
          <p:cNvSpPr txBox="1">
            <a:spLocks noChangeArrowheads="1"/>
          </p:cNvSpPr>
          <p:nvPr/>
        </p:nvSpPr>
        <p:spPr bwMode="auto">
          <a:xfrm>
            <a:off x="5648629" y="6124040"/>
            <a:ext cx="2454518"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Motion and heat energy</a:t>
            </a:r>
          </a:p>
        </p:txBody>
      </p:sp>
      <p:sp>
        <p:nvSpPr>
          <p:cNvPr id="112" name="TextBox 18"/>
          <p:cNvSpPr txBox="1">
            <a:spLocks noChangeArrowheads="1"/>
          </p:cNvSpPr>
          <p:nvPr/>
        </p:nvSpPr>
        <p:spPr bwMode="auto">
          <a:xfrm>
            <a:off x="6065146" y="2232875"/>
            <a:ext cx="1621480" cy="3404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Carbon Dioxide</a:t>
            </a:r>
          </a:p>
        </p:txBody>
      </p:sp>
      <p:pic>
        <p:nvPicPr>
          <p:cNvPr id="113"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201803" y="3733399"/>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14"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589949" y="4120396"/>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15"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178152" y="4175869"/>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16"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589950" y="3733399"/>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17" name="Slide Number Placeholder 6"/>
          <p:cNvSpPr>
            <a:spLocks noGrp="1"/>
          </p:cNvSpPr>
          <p:nvPr>
            <p:ph type="sldNum" sz="quarter" idx="12"/>
          </p:nvPr>
        </p:nvSpPr>
        <p:spPr bwMode="auto">
          <a:noFill/>
          <a:ln>
            <a:miter lim="800000"/>
            <a:headEnd/>
            <a:tailEnd/>
          </a:ln>
        </p:spPr>
        <p:txBody>
          <a:bodyPr/>
          <a:lstStyle/>
          <a:p>
            <a:fld id="{27890FA9-870A-2749-A6CC-44FEF073A283}" type="slidenum">
              <a:rPr lang="en-US" smtClean="0"/>
              <a:pPr/>
              <a:t>14</a:t>
            </a:fld>
            <a:endParaRPr lang="en-US" dirty="0"/>
          </a:p>
        </p:txBody>
      </p:sp>
      <p:pic>
        <p:nvPicPr>
          <p:cNvPr id="48" name="Picture 27" descr="oxygen"/>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759214" y="4623132"/>
            <a:ext cx="368762" cy="697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9" name="Picture 25" descr="oxygen"/>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442518" y="3698354"/>
            <a:ext cx="368762" cy="697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0" name="Picture 25" descr="oxygen"/>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35151" y="5032304"/>
            <a:ext cx="368762" cy="697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1" name="Picture 27" descr="oxygen"/>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07738" y="5198766"/>
            <a:ext cx="368762" cy="697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8" name="Picture 2" descr="C:\Documents and Settings\Craig Douglas\My Documents\for JJ\Systems &amp; Scale\chemical change animations\carbon dioxide.png"/>
          <p:cNvPicPr>
            <a:picLocks noChangeAspect="1" noChangeArrowheads="1"/>
          </p:cNvPicPr>
          <p:nvPr/>
        </p:nvPicPr>
        <p:blipFill rotWithShape="1">
          <a:blip r:embed="rId5">
            <a:extLst>
              <a:ext uri="{28A0092B-C50C-407E-A947-70E740481C1C}">
                <a14:useLocalDpi xmlns:a14="http://schemas.microsoft.com/office/drawing/2010/main" val="0"/>
              </a:ext>
            </a:extLst>
          </a:blip>
          <a:srcRect r="-1812"/>
          <a:stretch/>
        </p:blipFill>
        <p:spPr bwMode="auto">
          <a:xfrm>
            <a:off x="4419527" y="1816215"/>
            <a:ext cx="1369129" cy="396191"/>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71" name="Picture 2" descr="C:\Documents and Settings\Craig Douglas\My Documents\for JJ\Systems &amp; Scale\chemical change animations\carbon dioxide.png"/>
          <p:cNvPicPr>
            <a:picLocks noChangeAspect="1" noChangeArrowheads="1"/>
          </p:cNvPicPr>
          <p:nvPr/>
        </p:nvPicPr>
        <p:blipFill rotWithShape="1">
          <a:blip r:embed="rId5">
            <a:extLst>
              <a:ext uri="{28A0092B-C50C-407E-A947-70E740481C1C}">
                <a14:useLocalDpi xmlns:a14="http://schemas.microsoft.com/office/drawing/2010/main" val="0"/>
              </a:ext>
            </a:extLst>
          </a:blip>
          <a:srcRect r="-1812"/>
          <a:stretch/>
        </p:blipFill>
        <p:spPr bwMode="auto">
          <a:xfrm>
            <a:off x="3240874" y="2169478"/>
            <a:ext cx="1369129" cy="396191"/>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72" name="Picture 2" descr="C:\Documents and Settings\Craig Douglas\My Documents\for JJ\Systems &amp; Scale\chemical change animations\carbon dioxide.png"/>
          <p:cNvPicPr>
            <a:picLocks noChangeAspect="1" noChangeArrowheads="1"/>
          </p:cNvPicPr>
          <p:nvPr/>
        </p:nvPicPr>
        <p:blipFill rotWithShape="1">
          <a:blip r:embed="rId5">
            <a:extLst>
              <a:ext uri="{28A0092B-C50C-407E-A947-70E740481C1C}">
                <a14:useLocalDpi xmlns:a14="http://schemas.microsoft.com/office/drawing/2010/main" val="0"/>
              </a:ext>
            </a:extLst>
          </a:blip>
          <a:srcRect r="-1812"/>
          <a:stretch/>
        </p:blipFill>
        <p:spPr bwMode="auto">
          <a:xfrm>
            <a:off x="4610003" y="2175813"/>
            <a:ext cx="1369129" cy="396191"/>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73" name="Picture 2" descr="C:\Documents and Settings\Craig Douglas\My Documents\for JJ\Systems &amp; Scale\chemical change animations\carbon dioxide.png"/>
          <p:cNvPicPr>
            <a:picLocks noChangeAspect="1" noChangeArrowheads="1"/>
          </p:cNvPicPr>
          <p:nvPr/>
        </p:nvPicPr>
        <p:blipFill rotWithShape="1">
          <a:blip r:embed="rId5">
            <a:extLst>
              <a:ext uri="{28A0092B-C50C-407E-A947-70E740481C1C}">
                <a14:useLocalDpi xmlns:a14="http://schemas.microsoft.com/office/drawing/2010/main" val="0"/>
              </a:ext>
            </a:extLst>
          </a:blip>
          <a:srcRect r="-1812"/>
          <a:stretch/>
        </p:blipFill>
        <p:spPr bwMode="auto">
          <a:xfrm>
            <a:off x="3047671" y="2466264"/>
            <a:ext cx="1369129" cy="396191"/>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74" name="Picture 2" descr="C:\Documents and Settings\Craig Douglas\My Documents\for JJ\Systems &amp; Scale\chemical change animations\carbon dioxide.png"/>
          <p:cNvPicPr>
            <a:picLocks noChangeAspect="1" noChangeArrowheads="1"/>
          </p:cNvPicPr>
          <p:nvPr/>
        </p:nvPicPr>
        <p:blipFill rotWithShape="1">
          <a:blip r:embed="rId5">
            <a:extLst>
              <a:ext uri="{28A0092B-C50C-407E-A947-70E740481C1C}">
                <a14:useLocalDpi xmlns:a14="http://schemas.microsoft.com/office/drawing/2010/main" val="0"/>
              </a:ext>
            </a:extLst>
          </a:blip>
          <a:srcRect r="-1812"/>
          <a:stretch/>
        </p:blipFill>
        <p:spPr bwMode="auto">
          <a:xfrm>
            <a:off x="4416800" y="2472599"/>
            <a:ext cx="1369129" cy="396191"/>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75" name="Picture 3" descr="C:\Documents and Settings\Craig Douglas\My Documents\for JJ\Systems &amp; Scale\chemical change animations\water.png"/>
          <p:cNvPicPr>
            <a:picLocks noChangeAspect="1" noChangeArrowheads="1"/>
          </p:cNvPicPr>
          <p:nvPr/>
        </p:nvPicPr>
        <p:blipFill rotWithShape="1">
          <a:blip r:embed="rId4">
            <a:extLst>
              <a:ext uri="{28A0092B-C50C-407E-A947-70E740481C1C}">
                <a14:useLocalDpi xmlns:a14="http://schemas.microsoft.com/office/drawing/2010/main" val="0"/>
              </a:ext>
            </a:extLst>
          </a:blip>
          <a:srcRect r="-2014"/>
          <a:stretch/>
        </p:blipFill>
        <p:spPr bwMode="auto">
          <a:xfrm>
            <a:off x="5139567" y="2964018"/>
            <a:ext cx="899019" cy="411429"/>
          </a:xfrm>
          <a:prstGeom prst="rect">
            <a:avLst/>
          </a:prstGeom>
          <a:noFill/>
          <a:extLst>
            <a:ext uri="{909E8E84-426E-40dd-AFC4-6F175D3DCCD1}">
              <a14:hiddenFill xmlns="" xmlns:a14="http://schemas.microsoft.com/office/drawing/2010/main">
                <a:solidFill>
                  <a:srgbClr val="FFFFFF"/>
                </a:solidFill>
              </a14:hiddenFill>
            </a:ext>
          </a:extLst>
        </p:spPr>
      </p:pic>
      <p:pic>
        <p:nvPicPr>
          <p:cNvPr id="84" name="Picture 3" descr="C:\Documents and Settings\Craig Douglas\My Documents\for JJ\Systems &amp; Scale\chemical change animations\water.png"/>
          <p:cNvPicPr>
            <a:picLocks noChangeAspect="1" noChangeArrowheads="1"/>
          </p:cNvPicPr>
          <p:nvPr/>
        </p:nvPicPr>
        <p:blipFill rotWithShape="1">
          <a:blip r:embed="rId4">
            <a:extLst>
              <a:ext uri="{28A0092B-C50C-407E-A947-70E740481C1C}">
                <a14:useLocalDpi xmlns:a14="http://schemas.microsoft.com/office/drawing/2010/main" val="0"/>
              </a:ext>
            </a:extLst>
          </a:blip>
          <a:srcRect l="-1" r="-2824"/>
          <a:stretch/>
        </p:blipFill>
        <p:spPr bwMode="auto">
          <a:xfrm>
            <a:off x="3281879" y="3284238"/>
            <a:ext cx="906166" cy="411429"/>
          </a:xfrm>
          <a:prstGeom prst="rect">
            <a:avLst/>
          </a:prstGeom>
          <a:noFill/>
          <a:extLst>
            <a:ext uri="{909E8E84-426E-40dd-AFC4-6F175D3DCCD1}">
              <a14:hiddenFill xmlns="" xmlns:a14="http://schemas.microsoft.com/office/drawing/2010/main">
                <a:solidFill>
                  <a:srgbClr val="FFFFFF"/>
                </a:solidFill>
              </a14:hiddenFill>
            </a:ext>
          </a:extLst>
        </p:spPr>
      </p:pic>
      <p:pic>
        <p:nvPicPr>
          <p:cNvPr id="85" name="Picture 3" descr="C:\Documents and Settings\Craig Douglas\My Documents\for JJ\Systems &amp; Scale\chemical change animations\water.png"/>
          <p:cNvPicPr>
            <a:picLocks noChangeAspect="1" noChangeArrowheads="1"/>
          </p:cNvPicPr>
          <p:nvPr/>
        </p:nvPicPr>
        <p:blipFill rotWithShape="1">
          <a:blip r:embed="rId4">
            <a:extLst>
              <a:ext uri="{28A0092B-C50C-407E-A947-70E740481C1C}">
                <a14:useLocalDpi xmlns:a14="http://schemas.microsoft.com/office/drawing/2010/main" val="0"/>
              </a:ext>
            </a:extLst>
          </a:blip>
          <a:srcRect r="-2014"/>
          <a:stretch/>
        </p:blipFill>
        <p:spPr bwMode="auto">
          <a:xfrm>
            <a:off x="4173069" y="3249204"/>
            <a:ext cx="899019" cy="411429"/>
          </a:xfrm>
          <a:prstGeom prst="rect">
            <a:avLst/>
          </a:prstGeom>
          <a:noFill/>
          <a:extLst>
            <a:ext uri="{909E8E84-426E-40dd-AFC4-6F175D3DCCD1}">
              <a14:hiddenFill xmlns="" xmlns:a14="http://schemas.microsoft.com/office/drawing/2010/main">
                <a:solidFill>
                  <a:srgbClr val="FFFFFF"/>
                </a:solidFill>
              </a14:hiddenFill>
            </a:ext>
          </a:extLst>
        </p:spPr>
      </p:pic>
      <p:pic>
        <p:nvPicPr>
          <p:cNvPr id="88" name="Picture 3" descr="C:\Documents and Settings\Craig Douglas\My Documents\for JJ\Systems &amp; Scale\chemical change animations\water.png"/>
          <p:cNvPicPr>
            <a:picLocks noChangeAspect="1" noChangeArrowheads="1"/>
          </p:cNvPicPr>
          <p:nvPr/>
        </p:nvPicPr>
        <p:blipFill rotWithShape="1">
          <a:blip r:embed="rId4">
            <a:extLst>
              <a:ext uri="{28A0092B-C50C-407E-A947-70E740481C1C}">
                <a14:useLocalDpi xmlns:a14="http://schemas.microsoft.com/office/drawing/2010/main" val="0"/>
              </a:ext>
            </a:extLst>
          </a:blip>
          <a:srcRect r="-2014"/>
          <a:stretch/>
        </p:blipFill>
        <p:spPr bwMode="auto">
          <a:xfrm>
            <a:off x="5180572" y="3340413"/>
            <a:ext cx="899019" cy="411429"/>
          </a:xfrm>
          <a:prstGeom prst="rect">
            <a:avLst/>
          </a:prstGeom>
          <a:noFill/>
          <a:extLst>
            <a:ext uri="{909E8E84-426E-40dd-AFC4-6F175D3DCCD1}">
              <a14:hiddenFill xmlns="" xmlns:a14="http://schemas.microsoft.com/office/drawing/2010/main">
                <a:solidFill>
                  <a:srgbClr val="FFFFFF"/>
                </a:solidFill>
              </a14:hiddenFill>
            </a:ext>
          </a:extLst>
        </p:spPr>
      </p:pic>
      <p:pic>
        <p:nvPicPr>
          <p:cNvPr id="89"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975473" y="3688368"/>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0"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363619" y="4075365"/>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1"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951822" y="4130838"/>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2"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363620" y="3688368"/>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3"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751420" y="3680846"/>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4"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139566" y="4067843"/>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18"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727769" y="4123316"/>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19"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139567" y="3680846"/>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7" name="Title 1"/>
          <p:cNvSpPr txBox="1">
            <a:spLocks/>
          </p:cNvSpPr>
          <p:nvPr/>
        </p:nvSpPr>
        <p:spPr>
          <a:xfrm>
            <a:off x="3145198" y="594686"/>
            <a:ext cx="2879003" cy="1096628"/>
          </a:xfrm>
          <a:prstGeom prst="rect">
            <a:avLst/>
          </a:prstGeom>
          <a:gradFill>
            <a:gsLst>
              <a:gs pos="0">
                <a:srgbClr val="4C6D65">
                  <a:alpha val="75000"/>
                </a:srgbClr>
              </a:gs>
              <a:gs pos="100000">
                <a:schemeClr val="bg1">
                  <a:lumMod val="85000"/>
                </a:schemeClr>
              </a:gs>
            </a:gsLst>
            <a:lin ang="5400000" scaled="0"/>
          </a:gradFill>
          <a:ln>
            <a:solidFill>
              <a:srgbClr val="18453B"/>
            </a:solidFill>
          </a:ln>
        </p:spPr>
        <p:txBody>
          <a:bodyPr vert="horz" lIns="91440" tIns="45720" rIns="91440" bIns="45720" rtlCol="0" anchor="ctr">
            <a:normAutofit fontScale="9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000" b="1" dirty="0">
                <a:latin typeface="Arial" charset="0"/>
                <a:cs typeface="Arial" charset="0"/>
              </a:rPr>
              <a:t>What happens </a:t>
            </a:r>
            <a:br>
              <a:rPr lang="en-US" sz="2000" b="1" dirty="0">
                <a:latin typeface="Arial" charset="0"/>
                <a:cs typeface="Arial" charset="0"/>
              </a:rPr>
            </a:br>
            <a:r>
              <a:rPr lang="en-US" sz="2000" b="1" dirty="0">
                <a:latin typeface="Arial" charset="0"/>
                <a:cs typeface="Arial" charset="0"/>
              </a:rPr>
              <a:t>to atoms and energy </a:t>
            </a:r>
            <a:br>
              <a:rPr lang="en-US" sz="2000" b="1" dirty="0">
                <a:latin typeface="Arial" charset="0"/>
                <a:cs typeface="Arial" charset="0"/>
              </a:rPr>
            </a:br>
            <a:r>
              <a:rPr lang="en-US" sz="2000" b="1" dirty="0">
                <a:latin typeface="Arial" charset="0"/>
                <a:cs typeface="Arial" charset="0"/>
              </a:rPr>
              <a:t>in cellular respiration?</a:t>
            </a:r>
          </a:p>
        </p:txBody>
      </p:sp>
      <p:pic>
        <p:nvPicPr>
          <p:cNvPr id="58" name="Product energy type"/>
          <p:cNvPicPr>
            <a:picLocks noChangeAspect="1" noChangeArrowheads="1"/>
          </p:cNvPicPr>
          <p:nvPr/>
        </p:nvPicPr>
        <p:blipFill>
          <a:blip r:embed="rId9"/>
          <a:stretch>
            <a:fillRect/>
          </a:stretch>
        </p:blipFill>
        <p:spPr bwMode="auto">
          <a:xfrm>
            <a:off x="8064670" y="5071993"/>
            <a:ext cx="606431" cy="609357"/>
          </a:xfrm>
          <a:prstGeom prst="rect">
            <a:avLst/>
          </a:prstGeom>
          <a:noFill/>
          <a:extLst>
            <a:ext uri="{909E8E84-426E-40dd-AFC4-6F175D3DCCD1}">
              <a14:hiddenFill xmlns="" xmlns:a14="http://schemas.microsoft.com/office/drawing/2010/main">
                <a:solidFill>
                  <a:srgbClr val="FFFFFF"/>
                </a:solidFill>
              </a14:hiddenFill>
            </a:ext>
          </a:extLst>
        </p:spPr>
      </p:pic>
      <p:pic>
        <p:nvPicPr>
          <p:cNvPr id="59" name="Product energy type"/>
          <p:cNvPicPr>
            <a:picLocks noChangeAspect="1" noChangeArrowheads="1"/>
          </p:cNvPicPr>
          <p:nvPr/>
        </p:nvPicPr>
        <p:blipFill>
          <a:blip r:embed="rId10"/>
          <a:stretch>
            <a:fillRect/>
          </a:stretch>
        </p:blipFill>
        <p:spPr bwMode="auto">
          <a:xfrm>
            <a:off x="8064671" y="5722535"/>
            <a:ext cx="606431" cy="609357"/>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1720648474"/>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2.5E-6 4.44444E-6 L 0.24861 0.08518 " pathEditMode="relative" rAng="0" ptsTypes="AA">
                                      <p:cBhvr>
                                        <p:cTn id="6" dur="2000" fill="hold"/>
                                        <p:tgtEl>
                                          <p:spTgt spid="104"/>
                                        </p:tgtEl>
                                        <p:attrNameLst>
                                          <p:attrName>ppt_x</p:attrName>
                                          <p:attrName>ppt_y</p:attrName>
                                        </p:attrNameLst>
                                      </p:cBhvr>
                                      <p:rCtr x="12431" y="4259"/>
                                    </p:animMotion>
                                  </p:childTnLst>
                                </p:cTn>
                              </p:par>
                              <p:par>
                                <p:cTn id="7" presetID="42" presetClass="path" presetSubtype="0" accel="50000" decel="50000" fill="hold" nodeType="withEffect">
                                  <p:stCondLst>
                                    <p:cond delay="0"/>
                                  </p:stCondLst>
                                  <p:childTnLst>
                                    <p:animMotion origin="layout" path="M 8.33333E-7 -2.22222E-6 L 0.28871 -0.0743 " pathEditMode="relative" rAng="0" ptsTypes="AA">
                                      <p:cBhvr>
                                        <p:cTn id="8" dur="2000" fill="hold"/>
                                        <p:tgtEl>
                                          <p:spTgt spid="106"/>
                                        </p:tgtEl>
                                        <p:attrNameLst>
                                          <p:attrName>ppt_x</p:attrName>
                                          <p:attrName>ppt_y</p:attrName>
                                        </p:attrNameLst>
                                      </p:cBhvr>
                                      <p:rCtr x="14427" y="-3727"/>
                                    </p:animMotion>
                                  </p:childTnLst>
                                </p:cTn>
                              </p:par>
                              <p:par>
                                <p:cTn id="9" presetID="42" presetClass="path" presetSubtype="0" accel="50000" decel="50000" fill="hold" nodeType="withEffect">
                                  <p:stCondLst>
                                    <p:cond delay="0"/>
                                  </p:stCondLst>
                                  <p:childTnLst>
                                    <p:animMotion origin="layout" path="M 5E-6 1.11022E-16 L 0.19653 -0.11042 " pathEditMode="relative" rAng="0" ptsTypes="AA">
                                      <p:cBhvr>
                                        <p:cTn id="10" dur="2000" fill="hold"/>
                                        <p:tgtEl>
                                          <p:spTgt spid="48"/>
                                        </p:tgtEl>
                                        <p:attrNameLst>
                                          <p:attrName>ppt_x</p:attrName>
                                          <p:attrName>ppt_y</p:attrName>
                                        </p:attrNameLst>
                                      </p:cBhvr>
                                      <p:rCtr x="9826" y="-5532"/>
                                    </p:animMotion>
                                  </p:childTnLst>
                                </p:cTn>
                              </p:par>
                              <p:par>
                                <p:cTn id="11" presetID="0" presetClass="path" presetSubtype="0" accel="50000" decel="50000" fill="hold" nodeType="withEffect">
                                  <p:stCondLst>
                                    <p:cond delay="0"/>
                                  </p:stCondLst>
                                  <p:childTnLst>
                                    <p:animMotion origin="layout" path="M -2.5E-6 3.7037E-7 L 0.33247 -0.12269 " pathEditMode="relative" rAng="0" ptsTypes="AA">
                                      <p:cBhvr>
                                        <p:cTn id="12" dur="2000" fill="hold"/>
                                        <p:tgtEl>
                                          <p:spTgt spid="105"/>
                                        </p:tgtEl>
                                        <p:attrNameLst>
                                          <p:attrName>ppt_x</p:attrName>
                                          <p:attrName>ppt_y</p:attrName>
                                        </p:attrNameLst>
                                      </p:cBhvr>
                                      <p:rCtr x="16615" y="-6134"/>
                                    </p:animMotion>
                                  </p:childTnLst>
                                </p:cTn>
                              </p:par>
                              <p:par>
                                <p:cTn id="13" presetID="0" presetClass="path" presetSubtype="0" accel="50000" decel="50000" fill="hold" nodeType="withEffect">
                                  <p:stCondLst>
                                    <p:cond delay="0"/>
                                  </p:stCondLst>
                                  <p:childTnLst>
                                    <p:animMotion origin="layout" path="M -1.38889E-6 -2.96296E-6 L 0.30608 -0.06828 " pathEditMode="relative" rAng="0" ptsTypes="AA">
                                      <p:cBhvr>
                                        <p:cTn id="14" dur="2000" fill="hold"/>
                                        <p:tgtEl>
                                          <p:spTgt spid="49"/>
                                        </p:tgtEl>
                                        <p:attrNameLst>
                                          <p:attrName>ppt_x</p:attrName>
                                          <p:attrName>ppt_y</p:attrName>
                                        </p:attrNameLst>
                                      </p:cBhvr>
                                      <p:rCtr x="15295" y="-3426"/>
                                    </p:animMotion>
                                  </p:childTnLst>
                                </p:cTn>
                              </p:par>
                              <p:par>
                                <p:cTn id="15" presetID="0" presetClass="path" presetSubtype="0" accel="50000" decel="50000" fill="hold" nodeType="withEffect">
                                  <p:stCondLst>
                                    <p:cond delay="0"/>
                                  </p:stCondLst>
                                  <p:childTnLst>
                                    <p:animMotion origin="layout" path="M 4.16667E-6 -2.22222E-6 L 0.24913 -0.17037 " pathEditMode="relative" rAng="0" ptsTypes="AA">
                                      <p:cBhvr>
                                        <p:cTn id="16" dur="2000" fill="hold"/>
                                        <p:tgtEl>
                                          <p:spTgt spid="50"/>
                                        </p:tgtEl>
                                        <p:attrNameLst>
                                          <p:attrName>ppt_x</p:attrName>
                                          <p:attrName>ppt_y</p:attrName>
                                        </p:attrNameLst>
                                      </p:cBhvr>
                                      <p:rCtr x="12448" y="-8519"/>
                                    </p:animMotion>
                                  </p:childTnLst>
                                </p:cTn>
                              </p:par>
                              <p:par>
                                <p:cTn id="17" presetID="42" presetClass="path" presetSubtype="0" accel="50000" decel="50000" fill="hold" nodeType="withEffect">
                                  <p:stCondLst>
                                    <p:cond delay="0"/>
                                  </p:stCondLst>
                                  <p:childTnLst>
                                    <p:animMotion origin="layout" path="M -1.94444E-6 -2.22222E-6 L 0.1875 -0.18889 " pathEditMode="relative" rAng="0" ptsTypes="AA">
                                      <p:cBhvr>
                                        <p:cTn id="18" dur="2000" fill="hold"/>
                                        <p:tgtEl>
                                          <p:spTgt spid="51"/>
                                        </p:tgtEl>
                                        <p:attrNameLst>
                                          <p:attrName>ppt_x</p:attrName>
                                          <p:attrName>ppt_y</p:attrName>
                                        </p:attrNameLst>
                                      </p:cBhvr>
                                      <p:rCtr x="9375" y="-9444"/>
                                    </p:animMotion>
                                  </p:childTnLst>
                                </p:cTn>
                              </p:par>
                              <p:par>
                                <p:cTn id="19" presetID="10" presetClass="entr" presetSubtype="0" fill="hold" grpId="0" nodeType="withEffect">
                                  <p:stCondLst>
                                    <p:cond delay="0"/>
                                  </p:stCondLst>
                                  <p:childTnLst>
                                    <p:set>
                                      <p:cBhvr>
                                        <p:cTn id="20" dur="1" fill="hold">
                                          <p:stCondLst>
                                            <p:cond delay="0"/>
                                          </p:stCondLst>
                                        </p:cTn>
                                        <p:tgtEl>
                                          <p:spTgt spid="96"/>
                                        </p:tgtEl>
                                        <p:attrNameLst>
                                          <p:attrName>style.visibility</p:attrName>
                                        </p:attrNameLst>
                                      </p:cBhvr>
                                      <p:to>
                                        <p:strVal val="visible"/>
                                      </p:to>
                                    </p:set>
                                    <p:animEffect transition="in" filter="fade">
                                      <p:cBhvr>
                                        <p:cTn id="21" dur="2000"/>
                                        <p:tgtEl>
                                          <p:spTgt spid="96"/>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87"/>
                                        </p:tgtEl>
                                        <p:attrNameLst>
                                          <p:attrName>style.visibility</p:attrName>
                                        </p:attrNameLst>
                                      </p:cBhvr>
                                      <p:to>
                                        <p:strVal val="visible"/>
                                      </p:to>
                                    </p:set>
                                    <p:animEffect transition="in" filter="fade">
                                      <p:cBhvr>
                                        <p:cTn id="24" dur="2000"/>
                                        <p:tgtEl>
                                          <p:spTgt spid="87"/>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77"/>
                                        </p:tgtEl>
                                        <p:attrNameLst>
                                          <p:attrName>style.visibility</p:attrName>
                                        </p:attrNameLst>
                                      </p:cBhvr>
                                      <p:to>
                                        <p:strVal val="visible"/>
                                      </p:to>
                                    </p:set>
                                    <p:animEffect transition="in" filter="fade">
                                      <p:cBhvr>
                                        <p:cTn id="27" dur="2000"/>
                                        <p:tgtEl>
                                          <p:spTgt spid="77"/>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64"/>
                                        </p:tgtEl>
                                        <p:attrNameLst>
                                          <p:attrName>style.visibility</p:attrName>
                                        </p:attrNameLst>
                                      </p:cBhvr>
                                      <p:to>
                                        <p:strVal val="visible"/>
                                      </p:to>
                                    </p:set>
                                    <p:animEffect transition="in" filter="fade">
                                      <p:cBhvr>
                                        <p:cTn id="30" dur="2000"/>
                                        <p:tgtEl>
                                          <p:spTgt spid="64"/>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76"/>
                                        </p:tgtEl>
                                        <p:attrNameLst>
                                          <p:attrName>style.visibility</p:attrName>
                                        </p:attrNameLst>
                                      </p:cBhvr>
                                      <p:to>
                                        <p:strVal val="visible"/>
                                      </p:to>
                                    </p:set>
                                    <p:animEffect transition="in" filter="fade">
                                      <p:cBhvr>
                                        <p:cTn id="33" dur="2000"/>
                                        <p:tgtEl>
                                          <p:spTgt spid="76"/>
                                        </p:tgtEl>
                                      </p:cBhvr>
                                    </p:animEffect>
                                  </p:childTnLst>
                                </p:cTn>
                              </p:par>
                              <p:par>
                                <p:cTn id="34" presetID="6" presetClass="emph" presetSubtype="0" fill="hold" grpId="0" nodeType="withEffect">
                                  <p:stCondLst>
                                    <p:cond delay="0"/>
                                  </p:stCondLst>
                                  <p:childTnLst>
                                    <p:animScale>
                                      <p:cBhvr>
                                        <p:cTn id="35" dur="2000" fill="hold"/>
                                        <p:tgtEl>
                                          <p:spTgt spid="99"/>
                                        </p:tgtEl>
                                      </p:cBhvr>
                                      <p:by x="240000" y="240000"/>
                                    </p:animScale>
                                  </p:childTnLst>
                                </p:cTn>
                              </p:par>
                              <p:par>
                                <p:cTn id="36" presetID="7" presetClass="emph" presetSubtype="2" fill="hold" nodeType="withEffect">
                                  <p:stCondLst>
                                    <p:cond delay="0"/>
                                  </p:stCondLst>
                                  <p:childTnLst>
                                    <p:animClr clrSpc="rgb" dir="cw">
                                      <p:cBhvr>
                                        <p:cTn id="37" dur="2000" fill="hold"/>
                                        <p:tgtEl>
                                          <p:spTgt spid="99"/>
                                        </p:tgtEl>
                                        <p:attrNameLst>
                                          <p:attrName>stroke.color</p:attrName>
                                        </p:attrNameLst>
                                      </p:cBhvr>
                                      <p:to>
                                        <a:srgbClr val="00FF00"/>
                                      </p:to>
                                    </p:animClr>
                                    <p:set>
                                      <p:cBhvr>
                                        <p:cTn id="38" dur="2000" fill="hold"/>
                                        <p:tgtEl>
                                          <p:spTgt spid="99"/>
                                        </p:tgtEl>
                                        <p:attrNameLst>
                                          <p:attrName>stroke.on</p:attrName>
                                        </p:attrNameLst>
                                      </p:cBhvr>
                                      <p:to>
                                        <p:strVal val="true"/>
                                      </p:to>
                                    </p:set>
                                  </p:childTnLst>
                                </p:cTn>
                              </p:par>
                              <p:par>
                                <p:cTn id="39" presetID="3" presetClass="emph" presetSubtype="2" fill="hold" grpId="0" nodeType="withEffect">
                                  <p:stCondLst>
                                    <p:cond delay="0"/>
                                  </p:stCondLst>
                                  <p:childTnLst>
                                    <p:animClr clrSpc="rgb" dir="cw">
                                      <p:cBhvr override="childStyle">
                                        <p:cTn id="40" dur="2000" fill="hold"/>
                                        <p:tgtEl>
                                          <p:spTgt spid="97"/>
                                        </p:tgtEl>
                                        <p:attrNameLst>
                                          <p:attrName>style.color</p:attrName>
                                        </p:attrNameLst>
                                      </p:cBhvr>
                                      <p:to>
                                        <a:srgbClr val="0070C0"/>
                                      </p:to>
                                    </p:animClr>
                                  </p:childTnLst>
                                </p:cTn>
                              </p:par>
                              <p:par>
                                <p:cTn id="41" presetID="3" presetClass="emph" presetSubtype="2" fill="hold" grpId="0" nodeType="withEffect">
                                  <p:stCondLst>
                                    <p:cond delay="0"/>
                                  </p:stCondLst>
                                  <p:childTnLst>
                                    <p:animClr clrSpc="rgb" dir="cw">
                                      <p:cBhvr override="childStyle">
                                        <p:cTn id="42" dur="2000" fill="hold"/>
                                        <p:tgtEl>
                                          <p:spTgt spid="98"/>
                                        </p:tgtEl>
                                        <p:attrNameLst>
                                          <p:attrName>style.color</p:attrName>
                                        </p:attrNameLst>
                                      </p:cBhvr>
                                      <p:to>
                                        <a:srgbClr val="FF0000"/>
                                      </p:to>
                                    </p:animClr>
                                  </p:childTnLst>
                                </p:cTn>
                              </p:par>
                              <p:par>
                                <p:cTn id="43" presetID="6" presetClass="emph" presetSubtype="0" fill="hold" nodeType="withEffect">
                                  <p:stCondLst>
                                    <p:cond delay="0"/>
                                  </p:stCondLst>
                                  <p:childTnLst>
                                    <p:animScale>
                                      <p:cBhvr>
                                        <p:cTn id="44" dur="2000" fill="hold"/>
                                        <p:tgtEl>
                                          <p:spTgt spid="100">
                                            <p:txEl>
                                              <p:pRg st="0" end="0"/>
                                            </p:txEl>
                                          </p:spTgt>
                                        </p:tgtEl>
                                      </p:cBhvr>
                                      <p:by x="200000" y="200000"/>
                                    </p:animScale>
                                  </p:childTnLst>
                                </p:cTn>
                              </p:par>
                              <p:par>
                                <p:cTn id="45" presetID="0" presetClass="path" presetSubtype="0" fill="hold" grpId="0" nodeType="withEffect">
                                  <p:stCondLst>
                                    <p:cond delay="0"/>
                                  </p:stCondLst>
                                  <p:childTnLst>
                                    <p:animMotion origin="layout" path="M 2.22222E-6 4.07407E-6 L 2.22222E-6 0.09976 " pathEditMode="relative" rAng="0" ptsTypes="AA">
                                      <p:cBhvr>
                                        <p:cTn id="46" dur="2000" fill="hold"/>
                                        <p:tgtEl>
                                          <p:spTgt spid="100">
                                            <p:txEl>
                                              <p:pRg st="0" end="0"/>
                                            </p:txEl>
                                          </p:spTgt>
                                        </p:tgtEl>
                                        <p:attrNameLst>
                                          <p:attrName>ppt_x</p:attrName>
                                          <p:attrName>ppt_y</p:attrName>
                                        </p:attrNameLst>
                                      </p:cBhvr>
                                      <p:rCtr x="0" y="4977"/>
                                    </p:animMotion>
                                  </p:childTnLst>
                                </p:cTn>
                              </p:par>
                              <p:par>
                                <p:cTn id="47" presetID="3" presetClass="emph" presetSubtype="2" fill="hold" grpId="1" nodeType="withEffect">
                                  <p:stCondLst>
                                    <p:cond delay="0"/>
                                  </p:stCondLst>
                                  <p:childTnLst>
                                    <p:animClr clrSpc="rgb" dir="cw">
                                      <p:cBhvr override="childStyle">
                                        <p:cTn id="48" dur="2000" fill="hold"/>
                                        <p:tgtEl>
                                          <p:spTgt spid="100">
                                            <p:txEl>
                                              <p:pRg st="0" end="0"/>
                                            </p:txEl>
                                          </p:spTgt>
                                        </p:tgtEl>
                                        <p:attrNameLst>
                                          <p:attrName>style.color</p:attrName>
                                        </p:attrNameLst>
                                      </p:cBhvr>
                                      <p:to>
                                        <a:srgbClr val="00FF00"/>
                                      </p:to>
                                    </p:animClr>
                                  </p:childTnLst>
                                </p:cTn>
                              </p:par>
                            </p:childTnLst>
                          </p:cTn>
                        </p:par>
                        <p:par>
                          <p:cTn id="49" fill="hold">
                            <p:stCondLst>
                              <p:cond delay="2000"/>
                            </p:stCondLst>
                            <p:childTnLst>
                              <p:par>
                                <p:cTn id="50" presetID="10" presetClass="exit" presetSubtype="0" fill="hold" nodeType="afterEffect">
                                  <p:stCondLst>
                                    <p:cond delay="1000"/>
                                  </p:stCondLst>
                                  <p:childTnLst>
                                    <p:animEffect transition="out" filter="fade">
                                      <p:cBhvr>
                                        <p:cTn id="51" dur="1000"/>
                                        <p:tgtEl>
                                          <p:spTgt spid="104"/>
                                        </p:tgtEl>
                                      </p:cBhvr>
                                    </p:animEffect>
                                    <p:set>
                                      <p:cBhvr>
                                        <p:cTn id="52" dur="1" fill="hold">
                                          <p:stCondLst>
                                            <p:cond delay="999"/>
                                          </p:stCondLst>
                                        </p:cTn>
                                        <p:tgtEl>
                                          <p:spTgt spid="104"/>
                                        </p:tgtEl>
                                        <p:attrNameLst>
                                          <p:attrName>style.visibility</p:attrName>
                                        </p:attrNameLst>
                                      </p:cBhvr>
                                      <p:to>
                                        <p:strVal val="hidden"/>
                                      </p:to>
                                    </p:set>
                                  </p:childTnLst>
                                </p:cTn>
                              </p:par>
                              <p:par>
                                <p:cTn id="53" presetID="10" presetClass="exit" presetSubtype="0" fill="hold" nodeType="withEffect">
                                  <p:stCondLst>
                                    <p:cond delay="1000"/>
                                  </p:stCondLst>
                                  <p:childTnLst>
                                    <p:animEffect transition="out" filter="fade">
                                      <p:cBhvr>
                                        <p:cTn id="54" dur="1000"/>
                                        <p:tgtEl>
                                          <p:spTgt spid="106"/>
                                        </p:tgtEl>
                                      </p:cBhvr>
                                    </p:animEffect>
                                    <p:set>
                                      <p:cBhvr>
                                        <p:cTn id="55" dur="1" fill="hold">
                                          <p:stCondLst>
                                            <p:cond delay="999"/>
                                          </p:stCondLst>
                                        </p:cTn>
                                        <p:tgtEl>
                                          <p:spTgt spid="106"/>
                                        </p:tgtEl>
                                        <p:attrNameLst>
                                          <p:attrName>style.visibility</p:attrName>
                                        </p:attrNameLst>
                                      </p:cBhvr>
                                      <p:to>
                                        <p:strVal val="hidden"/>
                                      </p:to>
                                    </p:set>
                                  </p:childTnLst>
                                </p:cTn>
                              </p:par>
                              <p:par>
                                <p:cTn id="56" presetID="10" presetClass="exit" presetSubtype="0" fill="hold" nodeType="withEffect">
                                  <p:stCondLst>
                                    <p:cond delay="1000"/>
                                  </p:stCondLst>
                                  <p:childTnLst>
                                    <p:animEffect transition="out" filter="fade">
                                      <p:cBhvr>
                                        <p:cTn id="57" dur="1000"/>
                                        <p:tgtEl>
                                          <p:spTgt spid="48"/>
                                        </p:tgtEl>
                                      </p:cBhvr>
                                    </p:animEffect>
                                    <p:set>
                                      <p:cBhvr>
                                        <p:cTn id="58" dur="1" fill="hold">
                                          <p:stCondLst>
                                            <p:cond delay="999"/>
                                          </p:stCondLst>
                                        </p:cTn>
                                        <p:tgtEl>
                                          <p:spTgt spid="48"/>
                                        </p:tgtEl>
                                        <p:attrNameLst>
                                          <p:attrName>style.visibility</p:attrName>
                                        </p:attrNameLst>
                                      </p:cBhvr>
                                      <p:to>
                                        <p:strVal val="hidden"/>
                                      </p:to>
                                    </p:set>
                                  </p:childTnLst>
                                </p:cTn>
                              </p:par>
                              <p:par>
                                <p:cTn id="59" presetID="10" presetClass="exit" presetSubtype="0" fill="hold" nodeType="withEffect">
                                  <p:stCondLst>
                                    <p:cond delay="1000"/>
                                  </p:stCondLst>
                                  <p:childTnLst>
                                    <p:animEffect transition="out" filter="fade">
                                      <p:cBhvr>
                                        <p:cTn id="60" dur="1000"/>
                                        <p:tgtEl>
                                          <p:spTgt spid="105"/>
                                        </p:tgtEl>
                                      </p:cBhvr>
                                    </p:animEffect>
                                    <p:set>
                                      <p:cBhvr>
                                        <p:cTn id="61" dur="1" fill="hold">
                                          <p:stCondLst>
                                            <p:cond delay="999"/>
                                          </p:stCondLst>
                                        </p:cTn>
                                        <p:tgtEl>
                                          <p:spTgt spid="105"/>
                                        </p:tgtEl>
                                        <p:attrNameLst>
                                          <p:attrName>style.visibility</p:attrName>
                                        </p:attrNameLst>
                                      </p:cBhvr>
                                      <p:to>
                                        <p:strVal val="hidden"/>
                                      </p:to>
                                    </p:set>
                                  </p:childTnLst>
                                </p:cTn>
                              </p:par>
                              <p:par>
                                <p:cTn id="62" presetID="10" presetClass="exit" presetSubtype="0" fill="hold" nodeType="withEffect">
                                  <p:stCondLst>
                                    <p:cond delay="1000"/>
                                  </p:stCondLst>
                                  <p:childTnLst>
                                    <p:animEffect transition="out" filter="fade">
                                      <p:cBhvr>
                                        <p:cTn id="63" dur="1000"/>
                                        <p:tgtEl>
                                          <p:spTgt spid="49"/>
                                        </p:tgtEl>
                                      </p:cBhvr>
                                    </p:animEffect>
                                    <p:set>
                                      <p:cBhvr>
                                        <p:cTn id="64" dur="1" fill="hold">
                                          <p:stCondLst>
                                            <p:cond delay="999"/>
                                          </p:stCondLst>
                                        </p:cTn>
                                        <p:tgtEl>
                                          <p:spTgt spid="49"/>
                                        </p:tgtEl>
                                        <p:attrNameLst>
                                          <p:attrName>style.visibility</p:attrName>
                                        </p:attrNameLst>
                                      </p:cBhvr>
                                      <p:to>
                                        <p:strVal val="hidden"/>
                                      </p:to>
                                    </p:set>
                                  </p:childTnLst>
                                </p:cTn>
                              </p:par>
                              <p:par>
                                <p:cTn id="65" presetID="10" presetClass="exit" presetSubtype="0" fill="hold" nodeType="withEffect">
                                  <p:stCondLst>
                                    <p:cond delay="1000"/>
                                  </p:stCondLst>
                                  <p:childTnLst>
                                    <p:animEffect transition="out" filter="fade">
                                      <p:cBhvr>
                                        <p:cTn id="66" dur="1000"/>
                                        <p:tgtEl>
                                          <p:spTgt spid="50"/>
                                        </p:tgtEl>
                                      </p:cBhvr>
                                    </p:animEffect>
                                    <p:set>
                                      <p:cBhvr>
                                        <p:cTn id="67" dur="1" fill="hold">
                                          <p:stCondLst>
                                            <p:cond delay="999"/>
                                          </p:stCondLst>
                                        </p:cTn>
                                        <p:tgtEl>
                                          <p:spTgt spid="50"/>
                                        </p:tgtEl>
                                        <p:attrNameLst>
                                          <p:attrName>style.visibility</p:attrName>
                                        </p:attrNameLst>
                                      </p:cBhvr>
                                      <p:to>
                                        <p:strVal val="hidden"/>
                                      </p:to>
                                    </p:set>
                                  </p:childTnLst>
                                </p:cTn>
                              </p:par>
                              <p:par>
                                <p:cTn id="68" presetID="10" presetClass="exit" presetSubtype="0" fill="hold" nodeType="withEffect">
                                  <p:stCondLst>
                                    <p:cond delay="1000"/>
                                  </p:stCondLst>
                                  <p:childTnLst>
                                    <p:animEffect transition="out" filter="fade">
                                      <p:cBhvr>
                                        <p:cTn id="69" dur="1000"/>
                                        <p:tgtEl>
                                          <p:spTgt spid="51"/>
                                        </p:tgtEl>
                                      </p:cBhvr>
                                    </p:animEffect>
                                    <p:set>
                                      <p:cBhvr>
                                        <p:cTn id="70" dur="1" fill="hold">
                                          <p:stCondLst>
                                            <p:cond delay="999"/>
                                          </p:stCondLst>
                                        </p:cTn>
                                        <p:tgtEl>
                                          <p:spTgt spid="51"/>
                                        </p:tgtEl>
                                        <p:attrNameLst>
                                          <p:attrName>style.visibility</p:attrName>
                                        </p:attrNameLst>
                                      </p:cBhvr>
                                      <p:to>
                                        <p:strVal val="hidden"/>
                                      </p:to>
                                    </p:set>
                                  </p:childTnLst>
                                </p:cTn>
                              </p:par>
                              <p:par>
                                <p:cTn id="71" presetID="10" presetClass="entr" presetSubtype="0" fill="hold" nodeType="withEffect">
                                  <p:stCondLst>
                                    <p:cond delay="2000"/>
                                  </p:stCondLst>
                                  <p:childTnLst>
                                    <p:set>
                                      <p:cBhvr>
                                        <p:cTn id="72" dur="1" fill="hold">
                                          <p:stCondLst>
                                            <p:cond delay="0"/>
                                          </p:stCondLst>
                                        </p:cTn>
                                        <p:tgtEl>
                                          <p:spTgt spid="102"/>
                                        </p:tgtEl>
                                        <p:attrNameLst>
                                          <p:attrName>style.visibility</p:attrName>
                                        </p:attrNameLst>
                                      </p:cBhvr>
                                      <p:to>
                                        <p:strVal val="visible"/>
                                      </p:to>
                                    </p:set>
                                    <p:animEffect transition="in" filter="fade">
                                      <p:cBhvr>
                                        <p:cTn id="73" dur="1000"/>
                                        <p:tgtEl>
                                          <p:spTgt spid="102"/>
                                        </p:tgtEl>
                                      </p:cBhvr>
                                    </p:animEffect>
                                  </p:childTnLst>
                                </p:cTn>
                              </p:par>
                              <p:par>
                                <p:cTn id="74" presetID="10" presetClass="entr" presetSubtype="0" fill="hold" nodeType="withEffect">
                                  <p:stCondLst>
                                    <p:cond delay="2000"/>
                                  </p:stCondLst>
                                  <p:childTnLst>
                                    <p:set>
                                      <p:cBhvr>
                                        <p:cTn id="75" dur="1" fill="hold">
                                          <p:stCondLst>
                                            <p:cond delay="0"/>
                                          </p:stCondLst>
                                        </p:cTn>
                                        <p:tgtEl>
                                          <p:spTgt spid="101"/>
                                        </p:tgtEl>
                                        <p:attrNameLst>
                                          <p:attrName>style.visibility</p:attrName>
                                        </p:attrNameLst>
                                      </p:cBhvr>
                                      <p:to>
                                        <p:strVal val="visible"/>
                                      </p:to>
                                    </p:set>
                                    <p:animEffect transition="in" filter="fade">
                                      <p:cBhvr>
                                        <p:cTn id="76" dur="1000"/>
                                        <p:tgtEl>
                                          <p:spTgt spid="101"/>
                                        </p:tgtEl>
                                      </p:cBhvr>
                                    </p:animEffect>
                                  </p:childTnLst>
                                </p:cTn>
                              </p:par>
                              <p:par>
                                <p:cTn id="77" presetID="10" presetClass="entr" presetSubtype="0" fill="hold" nodeType="withEffect">
                                  <p:stCondLst>
                                    <p:cond delay="2000"/>
                                  </p:stCondLst>
                                  <p:childTnLst>
                                    <p:set>
                                      <p:cBhvr>
                                        <p:cTn id="78" dur="1" fill="hold">
                                          <p:stCondLst>
                                            <p:cond delay="0"/>
                                          </p:stCondLst>
                                        </p:cTn>
                                        <p:tgtEl>
                                          <p:spTgt spid="103"/>
                                        </p:tgtEl>
                                        <p:attrNameLst>
                                          <p:attrName>style.visibility</p:attrName>
                                        </p:attrNameLst>
                                      </p:cBhvr>
                                      <p:to>
                                        <p:strVal val="visible"/>
                                      </p:to>
                                    </p:set>
                                    <p:animEffect transition="in" filter="fade">
                                      <p:cBhvr>
                                        <p:cTn id="79" dur="1000"/>
                                        <p:tgtEl>
                                          <p:spTgt spid="103"/>
                                        </p:tgtEl>
                                      </p:cBhvr>
                                    </p:animEffect>
                                  </p:childTnLst>
                                </p:cTn>
                              </p:par>
                              <p:par>
                                <p:cTn id="80" presetID="10" presetClass="entr" presetSubtype="0" fill="hold" nodeType="withEffect">
                                  <p:stCondLst>
                                    <p:cond delay="2000"/>
                                  </p:stCondLst>
                                  <p:childTnLst>
                                    <p:set>
                                      <p:cBhvr>
                                        <p:cTn id="81" dur="1" fill="hold">
                                          <p:stCondLst>
                                            <p:cond delay="0"/>
                                          </p:stCondLst>
                                        </p:cTn>
                                        <p:tgtEl>
                                          <p:spTgt spid="113"/>
                                        </p:tgtEl>
                                        <p:attrNameLst>
                                          <p:attrName>style.visibility</p:attrName>
                                        </p:attrNameLst>
                                      </p:cBhvr>
                                      <p:to>
                                        <p:strVal val="visible"/>
                                      </p:to>
                                    </p:set>
                                    <p:animEffect transition="in" filter="fade">
                                      <p:cBhvr>
                                        <p:cTn id="82" dur="1000"/>
                                        <p:tgtEl>
                                          <p:spTgt spid="113"/>
                                        </p:tgtEl>
                                      </p:cBhvr>
                                    </p:animEffect>
                                  </p:childTnLst>
                                </p:cTn>
                              </p:par>
                              <p:par>
                                <p:cTn id="83" presetID="10" presetClass="entr" presetSubtype="0" fill="hold" nodeType="withEffect">
                                  <p:stCondLst>
                                    <p:cond delay="2000"/>
                                  </p:stCondLst>
                                  <p:childTnLst>
                                    <p:set>
                                      <p:cBhvr>
                                        <p:cTn id="84" dur="1" fill="hold">
                                          <p:stCondLst>
                                            <p:cond delay="0"/>
                                          </p:stCondLst>
                                        </p:cTn>
                                        <p:tgtEl>
                                          <p:spTgt spid="116"/>
                                        </p:tgtEl>
                                        <p:attrNameLst>
                                          <p:attrName>style.visibility</p:attrName>
                                        </p:attrNameLst>
                                      </p:cBhvr>
                                      <p:to>
                                        <p:strVal val="visible"/>
                                      </p:to>
                                    </p:set>
                                    <p:animEffect transition="in" filter="fade">
                                      <p:cBhvr>
                                        <p:cTn id="85" dur="1000"/>
                                        <p:tgtEl>
                                          <p:spTgt spid="116"/>
                                        </p:tgtEl>
                                      </p:cBhvr>
                                    </p:animEffect>
                                  </p:childTnLst>
                                </p:cTn>
                              </p:par>
                              <p:par>
                                <p:cTn id="86" presetID="10" presetClass="entr" presetSubtype="0" fill="hold" nodeType="withEffect">
                                  <p:stCondLst>
                                    <p:cond delay="2000"/>
                                  </p:stCondLst>
                                  <p:childTnLst>
                                    <p:set>
                                      <p:cBhvr>
                                        <p:cTn id="87" dur="1" fill="hold">
                                          <p:stCondLst>
                                            <p:cond delay="0"/>
                                          </p:stCondLst>
                                        </p:cTn>
                                        <p:tgtEl>
                                          <p:spTgt spid="114"/>
                                        </p:tgtEl>
                                        <p:attrNameLst>
                                          <p:attrName>style.visibility</p:attrName>
                                        </p:attrNameLst>
                                      </p:cBhvr>
                                      <p:to>
                                        <p:strVal val="visible"/>
                                      </p:to>
                                    </p:set>
                                    <p:animEffect transition="in" filter="fade">
                                      <p:cBhvr>
                                        <p:cTn id="88" dur="1000"/>
                                        <p:tgtEl>
                                          <p:spTgt spid="114"/>
                                        </p:tgtEl>
                                      </p:cBhvr>
                                    </p:animEffect>
                                  </p:childTnLst>
                                </p:cTn>
                              </p:par>
                              <p:par>
                                <p:cTn id="89" presetID="10" presetClass="entr" presetSubtype="0" fill="hold" nodeType="withEffect">
                                  <p:stCondLst>
                                    <p:cond delay="2000"/>
                                  </p:stCondLst>
                                  <p:childTnLst>
                                    <p:set>
                                      <p:cBhvr>
                                        <p:cTn id="90" dur="1" fill="hold">
                                          <p:stCondLst>
                                            <p:cond delay="0"/>
                                          </p:stCondLst>
                                        </p:cTn>
                                        <p:tgtEl>
                                          <p:spTgt spid="115"/>
                                        </p:tgtEl>
                                        <p:attrNameLst>
                                          <p:attrName>style.visibility</p:attrName>
                                        </p:attrNameLst>
                                      </p:cBhvr>
                                      <p:to>
                                        <p:strVal val="visible"/>
                                      </p:to>
                                    </p:set>
                                    <p:animEffect transition="in" filter="fade">
                                      <p:cBhvr>
                                        <p:cTn id="91" dur="1000"/>
                                        <p:tgtEl>
                                          <p:spTgt spid="115"/>
                                        </p:tgtEl>
                                      </p:cBhvr>
                                    </p:animEffect>
                                  </p:childTnLst>
                                </p:cTn>
                              </p:par>
                              <p:par>
                                <p:cTn id="92" presetID="10" presetClass="entr" presetSubtype="0" fill="hold" nodeType="withEffect">
                                  <p:stCondLst>
                                    <p:cond delay="2000"/>
                                  </p:stCondLst>
                                  <p:childTnLst>
                                    <p:set>
                                      <p:cBhvr>
                                        <p:cTn id="93" dur="1" fill="hold">
                                          <p:stCondLst>
                                            <p:cond delay="0"/>
                                          </p:stCondLst>
                                        </p:cTn>
                                        <p:tgtEl>
                                          <p:spTgt spid="84"/>
                                        </p:tgtEl>
                                        <p:attrNameLst>
                                          <p:attrName>style.visibility</p:attrName>
                                        </p:attrNameLst>
                                      </p:cBhvr>
                                      <p:to>
                                        <p:strVal val="visible"/>
                                      </p:to>
                                    </p:set>
                                    <p:animEffect transition="in" filter="fade">
                                      <p:cBhvr>
                                        <p:cTn id="94" dur="1000"/>
                                        <p:tgtEl>
                                          <p:spTgt spid="84"/>
                                        </p:tgtEl>
                                      </p:cBhvr>
                                    </p:animEffect>
                                  </p:childTnLst>
                                </p:cTn>
                              </p:par>
                              <p:par>
                                <p:cTn id="95" presetID="10" presetClass="entr" presetSubtype="0" fill="hold" nodeType="withEffect">
                                  <p:stCondLst>
                                    <p:cond delay="2000"/>
                                  </p:stCondLst>
                                  <p:childTnLst>
                                    <p:set>
                                      <p:cBhvr>
                                        <p:cTn id="96" dur="1" fill="hold">
                                          <p:stCondLst>
                                            <p:cond delay="0"/>
                                          </p:stCondLst>
                                        </p:cTn>
                                        <p:tgtEl>
                                          <p:spTgt spid="85"/>
                                        </p:tgtEl>
                                        <p:attrNameLst>
                                          <p:attrName>style.visibility</p:attrName>
                                        </p:attrNameLst>
                                      </p:cBhvr>
                                      <p:to>
                                        <p:strVal val="visible"/>
                                      </p:to>
                                    </p:set>
                                    <p:animEffect transition="in" filter="fade">
                                      <p:cBhvr>
                                        <p:cTn id="97" dur="1000"/>
                                        <p:tgtEl>
                                          <p:spTgt spid="85"/>
                                        </p:tgtEl>
                                      </p:cBhvr>
                                    </p:animEffect>
                                  </p:childTnLst>
                                </p:cTn>
                              </p:par>
                              <p:par>
                                <p:cTn id="98" presetID="10" presetClass="entr" presetSubtype="0" fill="hold" nodeType="withEffect">
                                  <p:stCondLst>
                                    <p:cond delay="2000"/>
                                  </p:stCondLst>
                                  <p:childTnLst>
                                    <p:set>
                                      <p:cBhvr>
                                        <p:cTn id="99" dur="1" fill="hold">
                                          <p:stCondLst>
                                            <p:cond delay="0"/>
                                          </p:stCondLst>
                                        </p:cTn>
                                        <p:tgtEl>
                                          <p:spTgt spid="75"/>
                                        </p:tgtEl>
                                        <p:attrNameLst>
                                          <p:attrName>style.visibility</p:attrName>
                                        </p:attrNameLst>
                                      </p:cBhvr>
                                      <p:to>
                                        <p:strVal val="visible"/>
                                      </p:to>
                                    </p:set>
                                    <p:animEffect transition="in" filter="fade">
                                      <p:cBhvr>
                                        <p:cTn id="100" dur="1000"/>
                                        <p:tgtEl>
                                          <p:spTgt spid="75"/>
                                        </p:tgtEl>
                                      </p:cBhvr>
                                    </p:animEffect>
                                  </p:childTnLst>
                                </p:cTn>
                              </p:par>
                              <p:par>
                                <p:cTn id="101" presetID="10" presetClass="entr" presetSubtype="0" fill="hold" nodeType="withEffect">
                                  <p:stCondLst>
                                    <p:cond delay="2000"/>
                                  </p:stCondLst>
                                  <p:childTnLst>
                                    <p:set>
                                      <p:cBhvr>
                                        <p:cTn id="102" dur="1" fill="hold">
                                          <p:stCondLst>
                                            <p:cond delay="0"/>
                                          </p:stCondLst>
                                        </p:cTn>
                                        <p:tgtEl>
                                          <p:spTgt spid="88"/>
                                        </p:tgtEl>
                                        <p:attrNameLst>
                                          <p:attrName>style.visibility</p:attrName>
                                        </p:attrNameLst>
                                      </p:cBhvr>
                                      <p:to>
                                        <p:strVal val="visible"/>
                                      </p:to>
                                    </p:set>
                                    <p:animEffect transition="in" filter="fade">
                                      <p:cBhvr>
                                        <p:cTn id="103" dur="1000"/>
                                        <p:tgtEl>
                                          <p:spTgt spid="88"/>
                                        </p:tgtEl>
                                      </p:cBhvr>
                                    </p:animEffect>
                                  </p:childTnLst>
                                </p:cTn>
                              </p:par>
                              <p:par>
                                <p:cTn id="104" presetID="0" presetClass="path" presetSubtype="0" repeatCount="2000" fill="hold" nodeType="withEffect">
                                  <p:stCondLst>
                                    <p:cond delay="0"/>
                                  </p:stCondLst>
                                  <p:childTnLst>
                                    <p:animMotion origin="layout" path="M 0.24878 0.08542 C 0.25086 0.08357 0.25121 0.08357 0.25294 0.08079 C 0.25347 0.07987 0.25433 0.07686 0.25433 0.07802 C 0.25433 0.08103 0.25294 0.08357 0.25225 0.08635 C 0.25208 0.08728 0.25156 0.08913 0.25156 0.08913 C 0.25086 0.0882 0.25034 0.08704 0.24947 0.08635 C 0.24826 0.08542 0.24409 0.08334 0.24531 0.0845 C 0.24669 0.08566 0.24808 0.08704 0.24947 0.0882 C 0.25121 0.08982 0.24583 0.08566 0.24392 0.0845 C 0.24114 0.08265 0.24999 0.08519 0.25294 0.08542 C 0.25051 0.09538 0.25051 0.0889 0.24739 0.08265 C 0.24704 0.08172 0.24756 0.08473 0.24808 0.08542 C 0.2486 0.08635 0.24947 0.08658 0.25017 0.08728 C 0.25034 0.0882 0.25138 0.08936 0.25086 0.09005 C 0.24808 0.09376 0.24947 0.08635 0.24878 0.08542 Z " pathEditMode="relative" ptsTypes="fffffffffffffff">
                                      <p:cBhvr>
                                        <p:cTn id="105" dur="2000" fill="hold"/>
                                        <p:tgtEl>
                                          <p:spTgt spid="104"/>
                                        </p:tgtEl>
                                        <p:attrNameLst>
                                          <p:attrName>ppt_x</p:attrName>
                                          <p:attrName>ppt_y</p:attrName>
                                        </p:attrNameLst>
                                      </p:cBhvr>
                                    </p:animMotion>
                                  </p:childTnLst>
                                </p:cTn>
                              </p:par>
                              <p:par>
                                <p:cTn id="106" presetID="0" presetClass="path" presetSubtype="0" repeatCount="2000" fill="hold" nodeType="withEffect">
                                  <p:stCondLst>
                                    <p:cond delay="0"/>
                                  </p:stCondLst>
                                  <p:childTnLst>
                                    <p:animMotion origin="layout" path="M 0.33246 -0.12268 C 0.33177 -0.12546 0.33177 -0.13402 0.33316 -0.12268 C 0.33194 -0.11597 0.33316 -0.12037 0.32968 -0.12361 C 0.32708 -0.11851 0.3302 -0.1199 0.33385 -0.11898 C 0.33229 -0.11875 0.32951 -0.12013 0.32899 -0.11805 C 0.32864 -0.11689 0.33732 -0.11527 0.33732 -0.11504 C 0.33663 -0.11458 0.33611 -0.11319 0.33524 -0.11342 C 0.33507 -0.11342 0.3335 -0.1206 0.33246 -0.12268 Z " pathEditMode="relative" rAng="0" ptsTypes="ffffffff">
                                      <p:cBhvr>
                                        <p:cTn id="107" dur="2000" fill="hold"/>
                                        <p:tgtEl>
                                          <p:spTgt spid="105"/>
                                        </p:tgtEl>
                                        <p:attrNameLst>
                                          <p:attrName>ppt_x</p:attrName>
                                          <p:attrName>ppt_y</p:attrName>
                                        </p:attrNameLst>
                                      </p:cBhvr>
                                      <p:rCtr x="-35" y="-93"/>
                                    </p:animMotion>
                                  </p:childTnLst>
                                </p:cTn>
                              </p:par>
                              <p:par>
                                <p:cTn id="108" presetID="0" presetClass="path" presetSubtype="0" repeatCount="2000" fill="hold" nodeType="withEffect">
                                  <p:stCondLst>
                                    <p:cond delay="0"/>
                                  </p:stCondLst>
                                  <p:childTnLst>
                                    <p:animMotion origin="layout" path="M 0.19653 -0.11042 C 0.19601 -0.1125 0.19427 -0.12153 0.19792 -0.11412 C 0.19688 -0.11019 0.19618 -0.1081 0.19306 -0.10949 C 0.19306 -0.10926 0.19497 -0.10741 0.19445 -0.10672 C 0.19393 -0.10602 0.19306 -0.10787 0.19236 -0.10857 C 0.19584 -0.11019 0.20174 -0.10486 0.19653 -0.10949 C 0.19601 -0.11042 0.19497 -0.11111 0.19514 -0.11227 C 0.19601 -0.11852 0.19861 -0.11135 0.19861 -0.11111 C 0.19844 -0.11042 0.19723 -0.11065 0.19653 -0.11042 Z " pathEditMode="relative" rAng="0" ptsTypes="fffffffff">
                                      <p:cBhvr>
                                        <p:cTn id="109" dur="2000" fill="hold"/>
                                        <p:tgtEl>
                                          <p:spTgt spid="48"/>
                                        </p:tgtEl>
                                        <p:attrNameLst>
                                          <p:attrName>ppt_x</p:attrName>
                                          <p:attrName>ppt_y</p:attrName>
                                        </p:attrNameLst>
                                      </p:cBhvr>
                                      <p:rCtr x="52" y="-278"/>
                                    </p:animMotion>
                                  </p:childTnLst>
                                </p:cTn>
                              </p:par>
                              <p:par>
                                <p:cTn id="110" presetID="0" presetClass="path" presetSubtype="0" accel="50000" decel="50000" fill="hold" nodeType="withEffect">
                                  <p:stCondLst>
                                    <p:cond delay="0"/>
                                  </p:stCondLst>
                                  <p:childTnLst>
                                    <p:animMotion origin="layout" path="M 0.30573 -0.06806 C 0.30643 -0.06945 0.30712 -0.07338 0.30643 -0.06852 C 0.3059 -0.07037 0.30556 -0.07153 0.30399 -0.07223 C 0.30347 -0.06991 0.30573 -0.06875 0.30712 -0.0676 C 0.30608 -0.06551 0.30521 -0.06667 0.30573 -0.06389 C 0.30729 -0.06412 0.30868 -0.06389 0.31024 -0.06436 C 0.31059 -0.06436 0.31111 -0.06574 0.31129 -0.06528 C 0.31198 -0.06366 0.31007 -0.0632 0.30955 -0.06297 C 0.30816 -0.06436 0.30799 -0.06621 0.30712 -0.06806 C 0.30625 -0.06621 0.3066 -0.06621 0.30573 -0.06806 Z " pathEditMode="relative" rAng="0" ptsTypes="ffffffffff">
                                      <p:cBhvr>
                                        <p:cTn id="111" dur="2000" fill="hold"/>
                                        <p:tgtEl>
                                          <p:spTgt spid="49"/>
                                        </p:tgtEl>
                                        <p:attrNameLst>
                                          <p:attrName>ppt_x</p:attrName>
                                          <p:attrName>ppt_y</p:attrName>
                                        </p:attrNameLst>
                                      </p:cBhvr>
                                      <p:rCtr x="191" y="-23"/>
                                    </p:animMotion>
                                  </p:childTnLst>
                                </p:cTn>
                              </p:par>
                              <p:par>
                                <p:cTn id="112" presetID="0" presetClass="path" presetSubtype="0" accel="50000" decel="50000" fill="hold" nodeType="withEffect">
                                  <p:stCondLst>
                                    <p:cond delay="0"/>
                                  </p:stCondLst>
                                  <p:childTnLst>
                                    <p:animMotion origin="layout" path="M 0.28871 -0.0743 C 0.28889 -0.07476 0.28958 -0.07708 0.2901 -0.07754 C 0.2908 -0.07824 0.29219 -0.07939 0.29219 -0.07939 C 0.29236 -0.07893 0.29253 -0.07847 0.29253 -0.07801 C 0.29253 -0.07569 0.29323 -0.07291 0.29219 -0.07106 C 0.29167 -0.07014 0.29097 -0.07314 0.2901 -0.07384 C 0.28871 -0.07523 0.28941 -0.0743 0.28802 -0.07615 C 0.28854 -0.07384 0.28802 -0.07546 0.28941 -0.07384 C 0.28976 -0.07338 0.29097 -0.07222 0.29045 -0.07245 C 0.28646 -0.07361 0.28889 -0.07407 0.28663 -0.07523 C 0.28559 -0.07592 0.28316 -0.07662 0.28316 -0.07662 C 0.2809 -0.07361 0.28316 -0.07222 0.28524 -0.07106 C 0.28646 -0.07152 0.28802 -0.0743 0.28802 -0.0743 C 0.28871 -0.07083 0.28698 -0.07268 0.28663 -0.0743 C 0.2868 -0.07476 0.28698 -0.07546 0.28733 -0.07569 C 0.28993 -0.07685 0.28819 -0.07199 0.28976 -0.07199 C 0.2908 -0.07199 0.28819 -0.07361 0.28871 -0.0743 Z " pathEditMode="relative" ptsTypes="fffffffffffffffff">
                                      <p:cBhvr>
                                        <p:cTn id="113" dur="2000" fill="hold"/>
                                        <p:tgtEl>
                                          <p:spTgt spid="106"/>
                                        </p:tgtEl>
                                        <p:attrNameLst>
                                          <p:attrName>ppt_x</p:attrName>
                                          <p:attrName>ppt_y</p:attrName>
                                        </p:attrNameLst>
                                      </p:cBhvr>
                                    </p:animMotion>
                                  </p:childTnLst>
                                </p:cTn>
                              </p:par>
                              <p:par>
                                <p:cTn id="114" presetID="0" presetClass="path" presetSubtype="0" accel="50000" decel="50000" fill="hold" nodeType="withEffect">
                                  <p:stCondLst>
                                    <p:cond delay="0"/>
                                  </p:stCondLst>
                                  <p:childTnLst>
                                    <p:animMotion origin="layout" path="M 0.1875 -0.18889 C 0.18733 -0.19028 0.18681 -0.19561 0.1875 -0.19723 C 0.18802 -0.19861 0.18889 -0.19306 0.18889 -0.19306 C 0.18785 -0.18912 0.18368 -0.19375 0.18611 -0.1926 C 0.18716 -0.19121 0.18785 -0.19051 0.18924 -0.18982 C 0.19028 -0.18866 0.19271 -0.18797 0.19063 -0.18704 C 0.18976 -0.18727 0.18889 -0.18704 0.1882 -0.1875 C 0.18785 -0.18774 0.18889 -0.18774 0.18924 -0.18797 C 0.19028 -0.18843 0.19115 -0.18982 0.19236 -0.18982 C 0.19358 -0.18982 0.19115 -0.18889 0.19028 -0.18843 C 0.18872 -0.18866 0.18507 -0.19098 0.1875 -0.18889 Z " pathEditMode="relative" ptsTypes="fffffffffff">
                                      <p:cBhvr>
                                        <p:cTn id="115" dur="2000" fill="hold"/>
                                        <p:tgtEl>
                                          <p:spTgt spid="51"/>
                                        </p:tgtEl>
                                        <p:attrNameLst>
                                          <p:attrName>ppt_x</p:attrName>
                                          <p:attrName>ppt_y</p:attrName>
                                        </p:attrNameLst>
                                      </p:cBhvr>
                                    </p:animMotion>
                                  </p:childTnLst>
                                </p:cTn>
                              </p:par>
                              <p:par>
                                <p:cTn id="116" presetID="0" presetClass="path" presetSubtype="0" accel="50000" decel="50000" fill="hold" nodeType="withEffect">
                                  <p:stCondLst>
                                    <p:cond delay="0"/>
                                  </p:stCondLst>
                                  <p:childTnLst>
                                    <p:animMotion origin="layout" path="M 0.24913 -0.17036 C 0.24982 -0.17175 0.25121 -0.17453 0.25121 -0.17453 C 0.25243 -0.17222 0.25173 -0.1706 0.25052 -0.16851 C 0.24826 -0.17013 0.24948 -0.16898 0.24704 -0.17222 C 0.2467 -0.17268 0.24566 -0.17314 0.246 -0.17314 C 0.24635 -0.17314 0.24913 -0.17083 0.24913 -0.17083 C 0.25 -0.16921 0.25138 -0.16805 0.24948 -0.16712 C 0.24913 -0.16735 0.24861 -0.16851 0.24843 -0.16805 C 0.24791 -0.16666 0.25364 -0.16249 0.25503 -0.16157 C 0.25694 -0.16203 0.25729 -0.16134 0.25642 -0.16435 C 0.25607 -0.16597 0.25364 -0.16759 0.25364 -0.16759 C 0.25295 -0.16735 0.25208 -0.16712 0.25156 -0.16666 C 0.25121 -0.16643 0.25156 -0.16504 0.25121 -0.16527 C 0.25034 -0.16597 0.25034 -0.16782 0.24948 -0.16851 C 0.24739 -0.16805 0.24722 -0.16712 0.24913 -0.1662 C 0.25156 -0.16735 0.25086 -0.16805 0.24913 -0.17036 Z " pathEditMode="relative" ptsTypes="ffffffffffffffff">
                                      <p:cBhvr>
                                        <p:cTn id="117" dur="2000" fill="hold"/>
                                        <p:tgtEl>
                                          <p:spTgt spid="50"/>
                                        </p:tgtEl>
                                        <p:attrNameLst>
                                          <p:attrName>ppt_x</p:attrName>
                                          <p:attrName>ppt_y</p:attrName>
                                        </p:attrNameLst>
                                      </p:cBhvr>
                                    </p:animMotion>
                                  </p:childTnLst>
                                </p:cTn>
                              </p:par>
                              <p:par>
                                <p:cTn id="118" presetID="10" presetClass="entr" presetSubtype="0" fill="hold" nodeType="withEffect">
                                  <p:stCondLst>
                                    <p:cond delay="2000"/>
                                  </p:stCondLst>
                                  <p:childTnLst>
                                    <p:set>
                                      <p:cBhvr>
                                        <p:cTn id="119" dur="1" fill="hold">
                                          <p:stCondLst>
                                            <p:cond delay="0"/>
                                          </p:stCondLst>
                                        </p:cTn>
                                        <p:tgtEl>
                                          <p:spTgt spid="68"/>
                                        </p:tgtEl>
                                        <p:attrNameLst>
                                          <p:attrName>style.visibility</p:attrName>
                                        </p:attrNameLst>
                                      </p:cBhvr>
                                      <p:to>
                                        <p:strVal val="visible"/>
                                      </p:to>
                                    </p:set>
                                    <p:animEffect transition="in" filter="fade">
                                      <p:cBhvr>
                                        <p:cTn id="120" dur="1000"/>
                                        <p:tgtEl>
                                          <p:spTgt spid="68"/>
                                        </p:tgtEl>
                                      </p:cBhvr>
                                    </p:animEffect>
                                  </p:childTnLst>
                                </p:cTn>
                              </p:par>
                              <p:par>
                                <p:cTn id="121" presetID="10" presetClass="entr" presetSubtype="0" fill="hold" nodeType="withEffect">
                                  <p:stCondLst>
                                    <p:cond delay="2000"/>
                                  </p:stCondLst>
                                  <p:childTnLst>
                                    <p:set>
                                      <p:cBhvr>
                                        <p:cTn id="122" dur="1" fill="hold">
                                          <p:stCondLst>
                                            <p:cond delay="0"/>
                                          </p:stCondLst>
                                        </p:cTn>
                                        <p:tgtEl>
                                          <p:spTgt spid="71"/>
                                        </p:tgtEl>
                                        <p:attrNameLst>
                                          <p:attrName>style.visibility</p:attrName>
                                        </p:attrNameLst>
                                      </p:cBhvr>
                                      <p:to>
                                        <p:strVal val="visible"/>
                                      </p:to>
                                    </p:set>
                                    <p:animEffect transition="in" filter="fade">
                                      <p:cBhvr>
                                        <p:cTn id="123" dur="1000"/>
                                        <p:tgtEl>
                                          <p:spTgt spid="71"/>
                                        </p:tgtEl>
                                      </p:cBhvr>
                                    </p:animEffect>
                                  </p:childTnLst>
                                </p:cTn>
                              </p:par>
                              <p:par>
                                <p:cTn id="124" presetID="10" presetClass="entr" presetSubtype="0" fill="hold" nodeType="withEffect">
                                  <p:stCondLst>
                                    <p:cond delay="2000"/>
                                  </p:stCondLst>
                                  <p:childTnLst>
                                    <p:set>
                                      <p:cBhvr>
                                        <p:cTn id="125" dur="1" fill="hold">
                                          <p:stCondLst>
                                            <p:cond delay="0"/>
                                          </p:stCondLst>
                                        </p:cTn>
                                        <p:tgtEl>
                                          <p:spTgt spid="72"/>
                                        </p:tgtEl>
                                        <p:attrNameLst>
                                          <p:attrName>style.visibility</p:attrName>
                                        </p:attrNameLst>
                                      </p:cBhvr>
                                      <p:to>
                                        <p:strVal val="visible"/>
                                      </p:to>
                                    </p:set>
                                    <p:animEffect transition="in" filter="fade">
                                      <p:cBhvr>
                                        <p:cTn id="126" dur="1000"/>
                                        <p:tgtEl>
                                          <p:spTgt spid="72"/>
                                        </p:tgtEl>
                                      </p:cBhvr>
                                    </p:animEffect>
                                  </p:childTnLst>
                                </p:cTn>
                              </p:par>
                              <p:par>
                                <p:cTn id="127" presetID="10" presetClass="entr" presetSubtype="0" fill="hold" nodeType="withEffect">
                                  <p:stCondLst>
                                    <p:cond delay="2000"/>
                                  </p:stCondLst>
                                  <p:childTnLst>
                                    <p:set>
                                      <p:cBhvr>
                                        <p:cTn id="128" dur="1" fill="hold">
                                          <p:stCondLst>
                                            <p:cond delay="0"/>
                                          </p:stCondLst>
                                        </p:cTn>
                                        <p:tgtEl>
                                          <p:spTgt spid="73"/>
                                        </p:tgtEl>
                                        <p:attrNameLst>
                                          <p:attrName>style.visibility</p:attrName>
                                        </p:attrNameLst>
                                      </p:cBhvr>
                                      <p:to>
                                        <p:strVal val="visible"/>
                                      </p:to>
                                    </p:set>
                                    <p:animEffect transition="in" filter="fade">
                                      <p:cBhvr>
                                        <p:cTn id="129" dur="1000"/>
                                        <p:tgtEl>
                                          <p:spTgt spid="73"/>
                                        </p:tgtEl>
                                      </p:cBhvr>
                                    </p:animEffect>
                                  </p:childTnLst>
                                </p:cTn>
                              </p:par>
                              <p:par>
                                <p:cTn id="130" presetID="10" presetClass="entr" presetSubtype="0" fill="hold" nodeType="withEffect">
                                  <p:stCondLst>
                                    <p:cond delay="2000"/>
                                  </p:stCondLst>
                                  <p:childTnLst>
                                    <p:set>
                                      <p:cBhvr>
                                        <p:cTn id="131" dur="1" fill="hold">
                                          <p:stCondLst>
                                            <p:cond delay="0"/>
                                          </p:stCondLst>
                                        </p:cTn>
                                        <p:tgtEl>
                                          <p:spTgt spid="74"/>
                                        </p:tgtEl>
                                        <p:attrNameLst>
                                          <p:attrName>style.visibility</p:attrName>
                                        </p:attrNameLst>
                                      </p:cBhvr>
                                      <p:to>
                                        <p:strVal val="visible"/>
                                      </p:to>
                                    </p:set>
                                    <p:animEffect transition="in" filter="fade">
                                      <p:cBhvr>
                                        <p:cTn id="132" dur="1000"/>
                                        <p:tgtEl>
                                          <p:spTgt spid="74"/>
                                        </p:tgtEl>
                                      </p:cBhvr>
                                    </p:animEffect>
                                  </p:childTnLst>
                                </p:cTn>
                              </p:par>
                              <p:par>
                                <p:cTn id="133" presetID="0" presetClass="path" presetSubtype="0" repeatCount="2000" fill="hold" nodeType="withEffect">
                                  <p:stCondLst>
                                    <p:cond delay="0"/>
                                  </p:stCondLst>
                                  <p:childTnLst>
                                    <p:animMotion origin="layout" path="M 1.11111E-6 -2.96296E-6 C -0.00017 -0.00093 -0.00069 -0.00185 -0.00069 -0.00278 C -0.00069 -0.01157 0.00226 -0.00023 0.00278 0.00185 C 0.00313 0.00301 0.00417 0.00486 0.00347 0.00556 C 0.00261 0.00648 0.00122 0.00486 1.11111E-6 0.00463 C -0.00069 0.0037 -0.00139 0.00278 -0.00208 0.00185 C -0.0026 0.00093 -0.00434 -0.00069 -0.00347 -0.00093 C -0.00208 -0.00139 0.0007 0.00093 0.0007 0.00093 C 0.00017 0.00185 -0.00017 0.0044 -0.00069 0.0037 C -0.00139 0.00278 -0.00087 0.00046 1.11111E-6 -2.96296E-6 C 0.0007 -0.00046 0.0007 0.00278 0.0007 0.00278 C 0.0007 0.00278 0.00017 0.00093 1.11111E-6 -2.96296E-6 Z " pathEditMode="relative" ptsTypes="ffffffffffff">
                                      <p:cBhvr>
                                        <p:cTn id="134" dur="2000" fill="hold"/>
                                        <p:tgtEl>
                                          <p:spTgt spid="103"/>
                                        </p:tgtEl>
                                        <p:attrNameLst>
                                          <p:attrName>ppt_x</p:attrName>
                                          <p:attrName>ppt_y</p:attrName>
                                        </p:attrNameLst>
                                      </p:cBhvr>
                                    </p:animMotion>
                                  </p:childTnLst>
                                </p:cTn>
                              </p:par>
                              <p:par>
                                <p:cTn id="135" presetID="0" presetClass="path" presetSubtype="0" repeatCount="2000" accel="50000" decel="50000" fill="hold" nodeType="withEffect">
                                  <p:stCondLst>
                                    <p:cond delay="0"/>
                                  </p:stCondLst>
                                  <p:childTnLst>
                                    <p:animMotion origin="layout" path="M -3.61111E-6 0 C 0.00018 -0.00069 0.00052 -0.00278 0.00052 -0.00208 C 0.00052 -0.00116 0.00052 0.00023 -3.61111E-6 0.00069 C -0.00052 0.00116 -0.00104 0.00023 -0.00156 0 C -0.00208 -0.00093 -0.00347 -0.00185 -0.00312 -0.00278 C -0.00277 -0.0037 0.00209 0.00208 0.00157 0.00278 C 0.00105 0.00347 0.00018 0.00231 -0.00052 0.00208 C -0.00208 0.00069 -0.00364 0 -0.0052 -0.00139 C -0.00468 0.00463 -0.00503 0.00602 -0.00052 0.00486 C 0.00157 0.00301 0.00226 0.00208 -3.61111E-6 0 Z " pathEditMode="relative" ptsTypes="ffffffffff">
                                      <p:cBhvr>
                                        <p:cTn id="136" dur="2000" fill="hold"/>
                                        <p:tgtEl>
                                          <p:spTgt spid="68"/>
                                        </p:tgtEl>
                                        <p:attrNameLst>
                                          <p:attrName>ppt_x</p:attrName>
                                          <p:attrName>ppt_y</p:attrName>
                                        </p:attrNameLst>
                                      </p:cBhvr>
                                    </p:animMotion>
                                  </p:childTnLst>
                                </p:cTn>
                              </p:par>
                              <p:par>
                                <p:cTn id="137" presetID="0" presetClass="path" presetSubtype="0" repeatCount="2000" accel="50000" decel="50000" fill="hold" nodeType="withEffect">
                                  <p:stCondLst>
                                    <p:cond delay="0"/>
                                  </p:stCondLst>
                                  <p:childTnLst>
                                    <p:animMotion origin="layout" path="M 3.33333E-6 3.33333E-6 C 0.00191 -0.00162 0.00347 -0.00371 0.00416 -0.00648 C 0.00347 -0.00926 0.00208 -0.00834 3.33333E-6 -0.00787 C -0.00122 -0.00741 -0.00139 -0.00764 -0.00209 -0.00556 C -0.00243 -0.00463 -0.00278 -0.00278 -0.00278 -0.00255 C -0.00625 -0.00625 -0.00191 -0.00209 -0.00591 -0.00556 C -0.00643 -0.00602 -0.00782 -0.00695 -0.00729 -0.00695 C -0.00591 -0.00695 -0.00486 -0.0051 -0.00348 -0.00417 C 0.00017 -0.00186 0.00399 3.33333E-6 0.00764 0.00231 C 0.00503 0.00347 0.00173 0.00231 -0.00104 0.00185 C -0.00348 0.00069 -0.00295 0.00185 -0.00348 -0.00047 C -0.00365 0.00023 -0.00417 0.00115 -0.00382 0.00139 C -0.00261 0.00231 -0.0007 -0.00232 -0.0007 -0.00209 C -0.00035 -0.0007 -0.00052 -0.00139 3.33333E-6 3.33333E-6 Z " pathEditMode="relative" rAng="0" ptsTypes="ffffffffffffff">
                                      <p:cBhvr>
                                        <p:cTn id="138" dur="2000" fill="hold"/>
                                        <p:tgtEl>
                                          <p:spTgt spid="71"/>
                                        </p:tgtEl>
                                        <p:attrNameLst>
                                          <p:attrName>ppt_x</p:attrName>
                                          <p:attrName>ppt_y</p:attrName>
                                        </p:attrNameLst>
                                      </p:cBhvr>
                                      <p:rCtr x="-17" y="-301"/>
                                    </p:animMotion>
                                  </p:childTnLst>
                                </p:cTn>
                              </p:par>
                              <p:par>
                                <p:cTn id="139" presetID="0" presetClass="path" presetSubtype="0" repeatCount="2000" accel="50000" decel="50000" fill="hold" nodeType="withEffect">
                                  <p:stCondLst>
                                    <p:cond delay="0"/>
                                  </p:stCondLst>
                                  <p:childTnLst>
                                    <p:animMotion origin="layout" path="M 8.33333E-7 1.48148E-6 C -0.00156 -0.00416 -0.00642 -0.00509 0.00104 -0.00416 C 0.00035 -0.00139 -0.00034 0.00047 -0.00243 0.00139 C -0.00173 0.00394 -0.00034 0.00255 0.00104 0.00139 C 0.00122 0.0007 0.00104 -0.00046 0.00139 -0.00092 C 0.00156 -0.00115 0.00174 1.48148E-6 0.00174 0.00047 C 0.00174 0.00255 0.00174 0.00463 0.00139 0.00648 C 0.00122 0.00764 8.33333E-7 0.00811 -0.00069 0.00834 C -0.00139 0.00533 -0.00104 0.00255 8.33333E-7 1.48148E-6 Z " pathEditMode="relative" ptsTypes="fffffffff">
                                      <p:cBhvr>
                                        <p:cTn id="140" dur="2000" fill="hold"/>
                                        <p:tgtEl>
                                          <p:spTgt spid="72"/>
                                        </p:tgtEl>
                                        <p:attrNameLst>
                                          <p:attrName>ppt_x</p:attrName>
                                          <p:attrName>ppt_y</p:attrName>
                                        </p:attrNameLst>
                                      </p:cBhvr>
                                    </p:animMotion>
                                  </p:childTnLst>
                                </p:cTn>
                              </p:par>
                              <p:par>
                                <p:cTn id="141" presetID="0" presetClass="path" presetSubtype="0" repeatCount="2000" accel="50000" decel="50000" fill="hold" nodeType="withEffect">
                                  <p:stCondLst>
                                    <p:cond delay="0"/>
                                  </p:stCondLst>
                                  <p:childTnLst>
                                    <p:animMotion origin="layout" path="M 3.61111E-6 4.07407E-6 C -0.00122 -0.00324 -0.00087 -0.00625 0.00104 -0.0088 C 0.00277 -0.00718 0.00277 -0.00787 0.00173 -0.00324 C 0.00139 -0.00139 -0.00209 -0.00093 -0.00209 -0.00093 C -0.00278 -0.00116 -0.00348 -0.00371 -0.00348 -0.00278 C -0.00348 0.00069 -0.00174 0.00324 0.00069 0.00416 C 0.00191 0.00532 0.0026 0.00578 0.00416 0.00509 C 0.0052 -0.0007 -0.00035 -0.00209 -0.00348 -0.00278 C -0.004 -0.00255 -0.00469 -0.00278 -0.00486 -0.00232 C -0.00504 -0.00186 -0.00504 -0.0007 -0.00452 -0.00047 C -0.00313 0.00023 -0.00157 -0.00024 3.61111E-6 4.07407E-6 Z " pathEditMode="relative" ptsTypes="fffffffffff">
                                      <p:cBhvr>
                                        <p:cTn id="142" dur="2000" fill="hold"/>
                                        <p:tgtEl>
                                          <p:spTgt spid="73"/>
                                        </p:tgtEl>
                                        <p:attrNameLst>
                                          <p:attrName>ppt_x</p:attrName>
                                          <p:attrName>ppt_y</p:attrName>
                                        </p:attrNameLst>
                                      </p:cBhvr>
                                    </p:animMotion>
                                  </p:childTnLst>
                                </p:cTn>
                              </p:par>
                              <p:par>
                                <p:cTn id="143" presetID="0" presetClass="path" presetSubtype="0" repeatCount="2000" accel="50000" decel="50000" fill="hold" nodeType="withEffect">
                                  <p:stCondLst>
                                    <p:cond delay="0"/>
                                  </p:stCondLst>
                                  <p:childTnLst>
                                    <p:animMotion origin="layout" path="M 3.61111E-6 2.96296E-6 C -0.00174 -0.00116 -0.0033 -0.00278 -0.00521 -0.0037 C -0.00781 -0.00486 -0.00729 -0.00046 -0.0066 0.00092 C -0.00556 0.00347 -0.00417 0.0037 -0.00243 0.00417 C -0.00104 0.0037 0.00139 0.00185 0.00139 0.00185 C 0.00208 -0.00116 0.00364 0.00046 0.00139 0.00231 C -0.00104 0.00208 -0.00261 0.00278 -0.00347 -0.00046 C -0.00174 -0.00509 -0.00104 -0.00046 0.00035 0.00231 C 0.00121 0.00046 0.00139 0.00116 3.61111E-6 2.96296E-6 Z " pathEditMode="relative" ptsTypes="fffffffff">
                                      <p:cBhvr>
                                        <p:cTn id="144" dur="2000" fill="hold"/>
                                        <p:tgtEl>
                                          <p:spTgt spid="74"/>
                                        </p:tgtEl>
                                        <p:attrNameLst>
                                          <p:attrName>ppt_x</p:attrName>
                                          <p:attrName>ppt_y</p:attrName>
                                        </p:attrNameLst>
                                      </p:cBhvr>
                                    </p:animMotion>
                                  </p:childTnLst>
                                </p:cTn>
                              </p:par>
                              <p:par>
                                <p:cTn id="145" presetID="0" presetClass="path" presetSubtype="0" repeatCount="2000" accel="50000" decel="50000" fill="hold" nodeType="withEffect">
                                  <p:stCondLst>
                                    <p:cond delay="0"/>
                                  </p:stCondLst>
                                  <p:childTnLst>
                                    <p:animMotion origin="layout" path="M -3.61111E-6 2.96296E-6 C 0.00017 -0.00393 -0.0007 -0.00764 0.00191 -0.00972 C 0.00226 -0.00671 0.0033 -0.00301 0.00087 -0.00139 C -0.00035 -0.00185 -0.00122 -0.00255 -0.00226 -0.00347 C -0.00295 -0.00417 -0.00347 -0.00486 -0.00417 -0.00555 C -0.00434 -0.00579 -0.00486 -0.00625 -0.00486 -0.00625 C -0.00469 -0.00417 -0.00434 -0.00278 -0.00278 -0.00185 C -0.00156 0.0007 -0.00052 0.00255 0.00191 0.00301 C 0.00365 0.00278 0.00365 0.00093 0.00243 -0.00069 C 0.00191 -0.00139 0.00121 -0.00139 0.00052 -0.00185 C -0.00174 -0.00116 -0.00156 0.00023 -0.00052 0.00278 C 0.00087 0.00208 -3.61111E-6 0.00162 -3.61111E-6 2.96296E-6 Z " pathEditMode="relative" ptsTypes="ffffffffffff">
                                      <p:cBhvr>
                                        <p:cTn id="146" dur="2000" fill="hold"/>
                                        <p:tgtEl>
                                          <p:spTgt spid="85"/>
                                        </p:tgtEl>
                                        <p:attrNameLst>
                                          <p:attrName>ppt_x</p:attrName>
                                          <p:attrName>ppt_y</p:attrName>
                                        </p:attrNameLst>
                                      </p:cBhvr>
                                    </p:animMotion>
                                  </p:childTnLst>
                                </p:cTn>
                              </p:par>
                              <p:par>
                                <p:cTn id="147" presetID="0" presetClass="path" presetSubtype="0" repeatCount="2000" fill="hold" nodeType="withEffect">
                                  <p:stCondLst>
                                    <p:cond delay="0"/>
                                  </p:stCondLst>
                                  <p:childTnLst>
                                    <p:animMotion origin="layout" path="M 6.66667E-6 -7.40741E-7 C -0.00051 -0.00231 -0.00017 -0.00903 0.0014 -0.00278 C -0.00034 0.00417 -0.00451 -0.00093 -0.00763 -0.0037 C -0.00902 -0.00486 -0.00347 -7.40741E-7 -0.00347 -7.40741E-7 C -0.00468 0.00486 -0.00624 0.00185 -0.00833 -0.00093 C -0.00815 -0.00208 -0.0085 -0.00417 -0.00763 -0.00463 C -0.00572 -0.00532 -0.00121 -0.00093 0.0007 -7.40741E-7 C -0.0019 0.00232 -0.0019 0.00255 6.66667E-6 -7.40741E-7 Z " pathEditMode="relative" ptsTypes="ffffffff">
                                      <p:cBhvr>
                                        <p:cTn id="148" dur="2000" fill="hold"/>
                                        <p:tgtEl>
                                          <p:spTgt spid="101"/>
                                        </p:tgtEl>
                                        <p:attrNameLst>
                                          <p:attrName>ppt_x</p:attrName>
                                          <p:attrName>ppt_y</p:attrName>
                                        </p:attrNameLst>
                                      </p:cBhvr>
                                    </p:animMotion>
                                  </p:childTnLst>
                                </p:cTn>
                              </p:par>
                              <p:par>
                                <p:cTn id="149" presetID="0" presetClass="path" presetSubtype="0" repeatCount="2000" fill="hold" nodeType="withEffect">
                                  <p:stCondLst>
                                    <p:cond delay="0"/>
                                  </p:stCondLst>
                                  <p:childTnLst>
                                    <p:animMotion origin="layout" path="M -2.5E-6 -2.96296E-6 C -0.00017 -0.00347 0.00018 -0.00694 -0.00069 -0.01019 C -0.00104 -0.01111 -0.0026 -0.01019 -0.00278 -0.00926 C -0.00312 -0.00718 -0.00278 -0.00463 -0.00208 -0.00278 C -0.00173 -0.00185 0.00052 -0.00116 -2.5E-6 -0.00185 C -0.00087 -0.00301 -0.00364 -0.00417 -0.00486 -0.00463 C -0.00156 -0.00602 0.0007 -0.00532 0.00347 -0.00278 C 0.00261 0.00093 0.00209 0.00255 -0.00069 0.0037 C -0.00087 0.00324 -0.00538 -0.00509 -0.00347 -0.00463 C -0.00069 -0.00394 0.00486 -0.00278 0.00486 -0.00278 C 0.00191 -0.00023 0.00365 -0.00116 -2.5E-6 -2.96296E-6 Z " pathEditMode="relative" ptsTypes="fffffffffff">
                                      <p:cBhvr>
                                        <p:cTn id="150" dur="2000" fill="hold"/>
                                        <p:tgtEl>
                                          <p:spTgt spid="102"/>
                                        </p:tgtEl>
                                        <p:attrNameLst>
                                          <p:attrName>ppt_x</p:attrName>
                                          <p:attrName>ppt_y</p:attrName>
                                        </p:attrNameLst>
                                      </p:cBhvr>
                                    </p:animMotion>
                                  </p:childTnLst>
                                </p:cTn>
                              </p:par>
                              <p:par>
                                <p:cTn id="151" presetID="0" presetClass="path" presetSubtype="0" repeatCount="2000" accel="50000" decel="50000" fill="hold" nodeType="withEffect">
                                  <p:stCondLst>
                                    <p:cond delay="0"/>
                                  </p:stCondLst>
                                  <p:childTnLst>
                                    <p:animMotion origin="layout" path="M 8.33333E-7 -6.66667E-6 C -0.00034 -0.00163 -0.00382 -0.01227 -0.00156 -0.00325 C -0.00312 0.00254 -0.00538 0.00115 -0.00416 -0.0044 C -0.00312 -0.00024 -0.00173 0.00462 -0.00659 -6.66667E-6 C -0.00277 -0.00186 -0.00138 0.00138 0.00174 0.00439 C 0.00573 0.01249 0.00417 0.00393 0.00348 0.00115 C -0.00225 0.00254 -0.00277 0.00393 8.33333E-7 -6.66667E-6 Z " pathEditMode="relative" ptsTypes="fffffff">
                                      <p:cBhvr>
                                        <p:cTn id="152" dur="2000" fill="hold"/>
                                        <p:tgtEl>
                                          <p:spTgt spid="75"/>
                                        </p:tgtEl>
                                        <p:attrNameLst>
                                          <p:attrName>ppt_x</p:attrName>
                                          <p:attrName>ppt_y</p:attrName>
                                        </p:attrNameLst>
                                      </p:cBhvr>
                                    </p:animMotion>
                                  </p:childTnLst>
                                </p:cTn>
                              </p:par>
                              <p:par>
                                <p:cTn id="153" presetID="0" presetClass="path" presetSubtype="0" repeatCount="2000" accel="50000" decel="50000" fill="hold" nodeType="withEffect">
                                  <p:stCondLst>
                                    <p:cond delay="0"/>
                                  </p:stCondLst>
                                  <p:childTnLst>
                                    <p:animMotion origin="layout" path="M -3.33333E-6 -6.66667E-6 C -0.00243 -0.00348 -0.00659 -0.00556 -0.00173 -0.00788 C 0.00052 -0.00741 0.0033 -0.00857 0.00504 -0.00672 C 0.00608 -0.00556 0.004 -0.00371 0.0033 -0.00232 C 0.0007 0.003 0.00174 0.00184 -0.00243 0.00323 C -0.00451 -0.0007 -0.00694 -0.00302 -0.01007 -0.00556 C -0.00833 0.00069 -0.00416 -0.00186 -3.33333E-6 -6.66667E-6 Z " pathEditMode="relative" ptsTypes="fffffff">
                                      <p:cBhvr>
                                        <p:cTn id="154" dur="2000" fill="hold"/>
                                        <p:tgtEl>
                                          <p:spTgt spid="84"/>
                                        </p:tgtEl>
                                        <p:attrNameLst>
                                          <p:attrName>ppt_x</p:attrName>
                                          <p:attrName>ppt_y</p:attrName>
                                        </p:attrNameLst>
                                      </p:cBhvr>
                                    </p:animMotion>
                                  </p:childTnLst>
                                </p:cTn>
                              </p:par>
                              <p:par>
                                <p:cTn id="155" presetID="0" presetClass="path" presetSubtype="0" repeatCount="2000" accel="50000" decel="50000" fill="hold" nodeType="withEffect">
                                  <p:stCondLst>
                                    <p:cond delay="0"/>
                                  </p:stCondLst>
                                  <p:childTnLst>
                                    <p:animMotion origin="layout" path="M 8.88889E-6 1.48148E-6 C 0.00053 -0.00232 0.00035 -0.0051 0.00157 -0.00672 C 0.00417 -0.01019 0.00452 -0.00324 0.00487 -0.00116 C 0.00504 1.48148E-6 0.0066 0.00185 0.00574 0.00231 C 0.00469 0.00301 -0.0019 -0.0007 -0.0026 -0.00116 C -0.00485 -0.00301 -0.00694 -0.00556 -0.0092 -0.00787 C -0.00989 -0.00857 -0.00746 -0.00718 -0.00676 -0.00672 C -0.0059 -0.00602 -0.00503 -0.0051 -0.00416 -0.0044 C -0.00225 0.00463 -0.00451 0.0037 0.0007 0.00231 C 0.00105 0.00115 0.00244 -0.00116 0.00157 -0.00116 C 0.00053 -0.00116 -0.00017 0.00092 8.88889E-6 0.00231 C 0.00018 0.00393 0.00157 0.00439 0.00244 0.00555 C 0.00278 0.00532 0.00938 0.00254 0.00417 1.48148E-6 C 0.0033 -0.00047 0.00244 0.00115 0.00157 0.00115 C 0.00105 0.00115 0.00053 0.00046 8.88889E-6 1.48148E-6 Z " pathEditMode="relative" ptsTypes="fffffffffffffff">
                                      <p:cBhvr>
                                        <p:cTn id="156" dur="2000" fill="hold"/>
                                        <p:tgtEl>
                                          <p:spTgt spid="88"/>
                                        </p:tgtEl>
                                        <p:attrNameLst>
                                          <p:attrName>ppt_x</p:attrName>
                                          <p:attrName>ppt_y</p:attrName>
                                        </p:attrNameLst>
                                      </p:cBhvr>
                                    </p:animMotion>
                                  </p:childTnLst>
                                </p:cTn>
                              </p:par>
                              <p:par>
                                <p:cTn id="157" presetID="0" presetClass="path" presetSubtype="0" repeatCount="2000" fill="hold" nodeType="withEffect">
                                  <p:stCondLst>
                                    <p:cond delay="0"/>
                                  </p:stCondLst>
                                  <p:childTnLst>
                                    <p:animMotion origin="layout" path="M -1.66667E-6 2.96296E-6 C -0.00017 -0.00092 -0.00086 -0.00185 -0.00069 -0.00278 C -0.00034 -0.00579 0.00278 -0.00648 -0.00139 -0.00463 C -0.0026 -0.00301 -0.00955 0.00764 -0.00416 0.00278 C -0.0026 -0.00324 -0.0052 -0.00162 -0.00694 0.00185 C -0.00382 0.00324 -0.00191 0.00232 0.0007 2.96296E-6 C 0.00087 0.00093 0.00209 0.00232 0.00139 0.00278 C 0.0007 0.00324 -0.00017 0.00185 -0.00069 0.00093 C -0.00086 0.00046 -0.00017 0.00023 -1.66667E-6 2.96296E-6 Z " pathEditMode="relative" ptsTypes="fffffffff">
                                      <p:cBhvr>
                                        <p:cTn id="158" dur="2000" fill="hold"/>
                                        <p:tgtEl>
                                          <p:spTgt spid="113"/>
                                        </p:tgtEl>
                                        <p:attrNameLst>
                                          <p:attrName>ppt_x</p:attrName>
                                          <p:attrName>ppt_y</p:attrName>
                                        </p:attrNameLst>
                                      </p:cBhvr>
                                    </p:animMotion>
                                  </p:childTnLst>
                                </p:cTn>
                              </p:par>
                              <p:par>
                                <p:cTn id="159" presetID="0" presetClass="path" presetSubtype="0" repeatCount="2000" fill="hold" nodeType="withEffect">
                                  <p:stCondLst>
                                    <p:cond delay="0"/>
                                  </p:stCondLst>
                                  <p:childTnLst>
                                    <p:animMotion origin="layout" path="M -6.38889E-6 6.2963E-6 C 0.00121 -0.00485 0.00104 -0.00184 -0.00209 -0.00184 C -0.00226 -0.00184 0.00277 -0.00371 0.00208 -0.00462 C 0.00138 -0.00555 0.00018 -0.00393 -0.0007 -0.00371 C -0.00556 0.00278 -0.00087 0.00047 0.00069 -0.00277 C -6.38889E-6 -0.00347 -0.00087 -0.00532 -0.0014 -0.00462 C -0.00209 -0.00371 -0.00157 -0.00138 -0.0007 -0.00092 C 0.00018 -0.00046 0.00034 -0.00277 0.00069 -0.00371 C 0.00104 -0.00462 0.00156 -0.0074 0.00138 -0.00647 C 0.00104 -0.00439 0.00051 -0.00208 -6.38889E-6 6.2963E-6 Z " pathEditMode="relative" ptsTypes="ffffffffff">
                                      <p:cBhvr>
                                        <p:cTn id="160" dur="2000" fill="hold"/>
                                        <p:tgtEl>
                                          <p:spTgt spid="116"/>
                                        </p:tgtEl>
                                        <p:attrNameLst>
                                          <p:attrName>ppt_x</p:attrName>
                                          <p:attrName>ppt_y</p:attrName>
                                        </p:attrNameLst>
                                      </p:cBhvr>
                                    </p:animMotion>
                                  </p:childTnLst>
                                </p:cTn>
                              </p:par>
                              <p:par>
                                <p:cTn id="161" presetID="0" presetClass="path" presetSubtype="0" repeatCount="2000" fill="hold" nodeType="withEffect">
                                  <p:stCondLst>
                                    <p:cond delay="0"/>
                                  </p:stCondLst>
                                  <p:childTnLst>
                                    <p:animMotion origin="layout" path="M -4.44444E-6 -2.96296E-6 C -4.44444E-6 -0.00046 -0.00087 -0.00648 -0.00208 -0.00648 C -0.00278 -0.00648 -0.00156 -0.00463 -0.00139 -0.0037 C -0.00104 -0.00185 0.00035 0.0007 -0.00069 0.00185 C -0.00191 0.00301 -0.00486 -2.96296E-6 -0.00486 -2.96296E-6 C -0.0033 -0.00602 0.00122 -0.00255 0.00486 -0.00092 C 0.00243 0.00394 -0.00382 0.0037 0.00139 -0.00092 C 0.00417 0.00023 0.00625 0.00185 0.00209 0.0037 C 0.00191 0.00162 0.00139 -0.00069 0.00139 -0.00278 C 0.00139 -0.0037 0.00243 -0.00092 0.00209 -2.96296E-6 C 0.00174 0.0007 0.0007 -2.96296E-6 -4.44444E-6 -2.96296E-6 Z " pathEditMode="relative" ptsTypes="fffffffffff">
                                      <p:cBhvr>
                                        <p:cTn id="162" dur="2000" fill="hold"/>
                                        <p:tgtEl>
                                          <p:spTgt spid="114"/>
                                        </p:tgtEl>
                                        <p:attrNameLst>
                                          <p:attrName>ppt_x</p:attrName>
                                          <p:attrName>ppt_y</p:attrName>
                                        </p:attrNameLst>
                                      </p:cBhvr>
                                    </p:animMotion>
                                  </p:childTnLst>
                                </p:cTn>
                              </p:par>
                              <p:par>
                                <p:cTn id="163" presetID="0" presetClass="path" presetSubtype="0" repeatCount="2000" fill="hold" nodeType="withEffect">
                                  <p:stCondLst>
                                    <p:cond delay="0"/>
                                  </p:stCondLst>
                                  <p:childTnLst>
                                    <p:animMotion origin="layout" path="M 3.33333E-6 -4.81481E-6 C 0.00173 -0.00671 0.00034 -0.00417 0.00347 -0.00833 C 0.00555 -0.00417 0.00555 -0.00231 0.00486 0.00278 C 0.00416 0.00255 0.00347 0.00232 0.00277 0.00185 C -0.00452 -0.00347 -0.00174 -0.00185 0.00139 -0.00092 C 0.0026 -0.00069 0.00364 -0.00023 0.00486 -4.81481E-6 C 0.00034 -0.00602 0.00399 0.00023 0.00694 -0.0037 C 0.00764 -0.00463 0.00468 -0.00555 0.00277 -0.00648 C 0.00017 -0.00139 0.00399 -0.00185 3.33333E-6 -4.81481E-6 Z " pathEditMode="relative" ptsTypes="fffffffff">
                                      <p:cBhvr>
                                        <p:cTn id="164" dur="2000" fill="hold"/>
                                        <p:tgtEl>
                                          <p:spTgt spid="115"/>
                                        </p:tgtEl>
                                        <p:attrNameLst>
                                          <p:attrName>ppt_x</p:attrName>
                                          <p:attrName>ppt_y</p:attrName>
                                        </p:attrNameLst>
                                      </p:cBhvr>
                                    </p:animMotion>
                                  </p:childTnLst>
                                </p:cTn>
                              </p:par>
                              <p:par>
                                <p:cTn id="165" presetID="10" presetClass="entr" presetSubtype="0" fill="hold" nodeType="withEffect">
                                  <p:stCondLst>
                                    <p:cond delay="2000"/>
                                  </p:stCondLst>
                                  <p:childTnLst>
                                    <p:set>
                                      <p:cBhvr>
                                        <p:cTn id="166" dur="1" fill="hold">
                                          <p:stCondLst>
                                            <p:cond delay="0"/>
                                          </p:stCondLst>
                                        </p:cTn>
                                        <p:tgtEl>
                                          <p:spTgt spid="89"/>
                                        </p:tgtEl>
                                        <p:attrNameLst>
                                          <p:attrName>style.visibility</p:attrName>
                                        </p:attrNameLst>
                                      </p:cBhvr>
                                      <p:to>
                                        <p:strVal val="visible"/>
                                      </p:to>
                                    </p:set>
                                    <p:animEffect transition="in" filter="fade">
                                      <p:cBhvr>
                                        <p:cTn id="167" dur="1000"/>
                                        <p:tgtEl>
                                          <p:spTgt spid="89"/>
                                        </p:tgtEl>
                                      </p:cBhvr>
                                    </p:animEffect>
                                  </p:childTnLst>
                                </p:cTn>
                              </p:par>
                              <p:par>
                                <p:cTn id="168" presetID="10" presetClass="entr" presetSubtype="0" fill="hold" nodeType="withEffect">
                                  <p:stCondLst>
                                    <p:cond delay="2000"/>
                                  </p:stCondLst>
                                  <p:childTnLst>
                                    <p:set>
                                      <p:cBhvr>
                                        <p:cTn id="169" dur="1" fill="hold">
                                          <p:stCondLst>
                                            <p:cond delay="0"/>
                                          </p:stCondLst>
                                        </p:cTn>
                                        <p:tgtEl>
                                          <p:spTgt spid="92"/>
                                        </p:tgtEl>
                                        <p:attrNameLst>
                                          <p:attrName>style.visibility</p:attrName>
                                        </p:attrNameLst>
                                      </p:cBhvr>
                                      <p:to>
                                        <p:strVal val="visible"/>
                                      </p:to>
                                    </p:set>
                                    <p:animEffect transition="in" filter="fade">
                                      <p:cBhvr>
                                        <p:cTn id="170" dur="1000"/>
                                        <p:tgtEl>
                                          <p:spTgt spid="92"/>
                                        </p:tgtEl>
                                      </p:cBhvr>
                                    </p:animEffect>
                                  </p:childTnLst>
                                </p:cTn>
                              </p:par>
                              <p:par>
                                <p:cTn id="171" presetID="10" presetClass="entr" presetSubtype="0" fill="hold" nodeType="withEffect">
                                  <p:stCondLst>
                                    <p:cond delay="2000"/>
                                  </p:stCondLst>
                                  <p:childTnLst>
                                    <p:set>
                                      <p:cBhvr>
                                        <p:cTn id="172" dur="1" fill="hold">
                                          <p:stCondLst>
                                            <p:cond delay="0"/>
                                          </p:stCondLst>
                                        </p:cTn>
                                        <p:tgtEl>
                                          <p:spTgt spid="90"/>
                                        </p:tgtEl>
                                        <p:attrNameLst>
                                          <p:attrName>style.visibility</p:attrName>
                                        </p:attrNameLst>
                                      </p:cBhvr>
                                      <p:to>
                                        <p:strVal val="visible"/>
                                      </p:to>
                                    </p:set>
                                    <p:animEffect transition="in" filter="fade">
                                      <p:cBhvr>
                                        <p:cTn id="173" dur="1000"/>
                                        <p:tgtEl>
                                          <p:spTgt spid="90"/>
                                        </p:tgtEl>
                                      </p:cBhvr>
                                    </p:animEffect>
                                  </p:childTnLst>
                                </p:cTn>
                              </p:par>
                              <p:par>
                                <p:cTn id="174" presetID="10" presetClass="entr" presetSubtype="0" fill="hold" nodeType="withEffect">
                                  <p:stCondLst>
                                    <p:cond delay="2000"/>
                                  </p:stCondLst>
                                  <p:childTnLst>
                                    <p:set>
                                      <p:cBhvr>
                                        <p:cTn id="175" dur="1" fill="hold">
                                          <p:stCondLst>
                                            <p:cond delay="0"/>
                                          </p:stCondLst>
                                        </p:cTn>
                                        <p:tgtEl>
                                          <p:spTgt spid="91"/>
                                        </p:tgtEl>
                                        <p:attrNameLst>
                                          <p:attrName>style.visibility</p:attrName>
                                        </p:attrNameLst>
                                      </p:cBhvr>
                                      <p:to>
                                        <p:strVal val="visible"/>
                                      </p:to>
                                    </p:set>
                                    <p:animEffect transition="in" filter="fade">
                                      <p:cBhvr>
                                        <p:cTn id="176" dur="1000"/>
                                        <p:tgtEl>
                                          <p:spTgt spid="91"/>
                                        </p:tgtEl>
                                      </p:cBhvr>
                                    </p:animEffect>
                                  </p:childTnLst>
                                </p:cTn>
                              </p:par>
                              <p:par>
                                <p:cTn id="177" presetID="0" presetClass="path" presetSubtype="0" repeatCount="2000" fill="hold" nodeType="withEffect">
                                  <p:stCondLst>
                                    <p:cond delay="0"/>
                                  </p:stCondLst>
                                  <p:childTnLst>
                                    <p:animMotion origin="layout" path="M -1.66667E-6 2.96296E-6 C -0.00017 -0.00092 -0.00086 -0.00185 -0.00069 -0.00278 C -0.00034 -0.00579 0.00278 -0.00648 -0.00139 -0.00463 C -0.0026 -0.00301 -0.00955 0.00764 -0.00416 0.00278 C -0.0026 -0.00324 -0.0052 -0.00162 -0.00694 0.00185 C -0.00382 0.00324 -0.00191 0.00232 0.0007 2.96296E-6 C 0.00087 0.00093 0.00209 0.00232 0.00139 0.00278 C 0.0007 0.00324 -0.00017 0.00185 -0.00069 0.00093 C -0.00086 0.00046 -0.00017 0.00023 -1.66667E-6 2.96296E-6 Z " pathEditMode="relative" ptsTypes="fffffffff">
                                      <p:cBhvr>
                                        <p:cTn id="178" dur="2000" fill="hold"/>
                                        <p:tgtEl>
                                          <p:spTgt spid="89"/>
                                        </p:tgtEl>
                                        <p:attrNameLst>
                                          <p:attrName>ppt_x</p:attrName>
                                          <p:attrName>ppt_y</p:attrName>
                                        </p:attrNameLst>
                                      </p:cBhvr>
                                    </p:animMotion>
                                  </p:childTnLst>
                                </p:cTn>
                              </p:par>
                              <p:par>
                                <p:cTn id="179" presetID="0" presetClass="path" presetSubtype="0" repeatCount="2000" fill="hold" nodeType="withEffect">
                                  <p:stCondLst>
                                    <p:cond delay="0"/>
                                  </p:stCondLst>
                                  <p:childTnLst>
                                    <p:animMotion origin="layout" path="M -6.38889E-6 6.2963E-6 C 0.00121 -0.00485 0.00104 -0.00184 -0.00209 -0.00184 C -0.00226 -0.00184 0.00277 -0.00371 0.00208 -0.00462 C 0.00138 -0.00555 0.00018 -0.00393 -0.0007 -0.00371 C -0.00556 0.00278 -0.00087 0.00047 0.00069 -0.00277 C -6.38889E-6 -0.00347 -0.00087 -0.00532 -0.0014 -0.00462 C -0.00209 -0.00371 -0.00157 -0.00138 -0.0007 -0.00092 C 0.00018 -0.00046 0.00034 -0.00277 0.00069 -0.00371 C 0.00104 -0.00462 0.00156 -0.0074 0.00138 -0.00647 C 0.00104 -0.00439 0.00051 -0.00208 -6.38889E-6 6.2963E-6 Z " pathEditMode="relative" ptsTypes="ffffffffff">
                                      <p:cBhvr>
                                        <p:cTn id="180" dur="2000" fill="hold"/>
                                        <p:tgtEl>
                                          <p:spTgt spid="92"/>
                                        </p:tgtEl>
                                        <p:attrNameLst>
                                          <p:attrName>ppt_x</p:attrName>
                                          <p:attrName>ppt_y</p:attrName>
                                        </p:attrNameLst>
                                      </p:cBhvr>
                                    </p:animMotion>
                                  </p:childTnLst>
                                </p:cTn>
                              </p:par>
                              <p:par>
                                <p:cTn id="181" presetID="0" presetClass="path" presetSubtype="0" repeatCount="2000" fill="hold" nodeType="withEffect">
                                  <p:stCondLst>
                                    <p:cond delay="0"/>
                                  </p:stCondLst>
                                  <p:childTnLst>
                                    <p:animMotion origin="layout" path="M -4.44444E-6 -2.96296E-6 C -4.44444E-6 -0.00046 -0.00087 -0.00648 -0.00208 -0.00648 C -0.00278 -0.00648 -0.00156 -0.00463 -0.00139 -0.0037 C -0.00104 -0.00185 0.00035 0.0007 -0.00069 0.00185 C -0.00191 0.00301 -0.00486 -2.96296E-6 -0.00486 -2.96296E-6 C -0.0033 -0.00602 0.00122 -0.00255 0.00486 -0.00092 C 0.00243 0.00394 -0.00382 0.0037 0.00139 -0.00092 C 0.00417 0.00023 0.00625 0.00185 0.00209 0.0037 C 0.00191 0.00162 0.00139 -0.00069 0.00139 -0.00278 C 0.00139 -0.0037 0.00243 -0.00092 0.00209 -2.96296E-6 C 0.00174 0.0007 0.0007 -2.96296E-6 -4.44444E-6 -2.96296E-6 Z " pathEditMode="relative" ptsTypes="fffffffffff">
                                      <p:cBhvr>
                                        <p:cTn id="182" dur="2000" fill="hold"/>
                                        <p:tgtEl>
                                          <p:spTgt spid="90"/>
                                        </p:tgtEl>
                                        <p:attrNameLst>
                                          <p:attrName>ppt_x</p:attrName>
                                          <p:attrName>ppt_y</p:attrName>
                                        </p:attrNameLst>
                                      </p:cBhvr>
                                    </p:animMotion>
                                  </p:childTnLst>
                                </p:cTn>
                              </p:par>
                              <p:par>
                                <p:cTn id="183" presetID="0" presetClass="path" presetSubtype="0" repeatCount="2000" fill="hold" nodeType="withEffect">
                                  <p:stCondLst>
                                    <p:cond delay="0"/>
                                  </p:stCondLst>
                                  <p:childTnLst>
                                    <p:animMotion origin="layout" path="M 3.33333E-6 -4.81481E-6 C 0.00173 -0.00671 0.00034 -0.00417 0.00347 -0.00833 C 0.00555 -0.00417 0.00555 -0.00231 0.00486 0.00278 C 0.00416 0.00255 0.00347 0.00232 0.00277 0.00185 C -0.00452 -0.00347 -0.00174 -0.00185 0.00139 -0.00092 C 0.0026 -0.00069 0.00364 -0.00023 0.00486 -4.81481E-6 C 0.00034 -0.00602 0.00399 0.00023 0.00694 -0.0037 C 0.00764 -0.00463 0.00468 -0.00555 0.00277 -0.00648 C 0.00017 -0.00139 0.00399 -0.00185 3.33333E-6 -4.81481E-6 Z " pathEditMode="relative" ptsTypes="fffffffff">
                                      <p:cBhvr>
                                        <p:cTn id="184" dur="2000" fill="hold"/>
                                        <p:tgtEl>
                                          <p:spTgt spid="91"/>
                                        </p:tgtEl>
                                        <p:attrNameLst>
                                          <p:attrName>ppt_x</p:attrName>
                                          <p:attrName>ppt_y</p:attrName>
                                        </p:attrNameLst>
                                      </p:cBhvr>
                                    </p:animMotion>
                                  </p:childTnLst>
                                </p:cTn>
                              </p:par>
                              <p:par>
                                <p:cTn id="185" presetID="10" presetClass="entr" presetSubtype="0" fill="hold" nodeType="withEffect">
                                  <p:stCondLst>
                                    <p:cond delay="2000"/>
                                  </p:stCondLst>
                                  <p:childTnLst>
                                    <p:set>
                                      <p:cBhvr>
                                        <p:cTn id="186" dur="1" fill="hold">
                                          <p:stCondLst>
                                            <p:cond delay="0"/>
                                          </p:stCondLst>
                                        </p:cTn>
                                        <p:tgtEl>
                                          <p:spTgt spid="93"/>
                                        </p:tgtEl>
                                        <p:attrNameLst>
                                          <p:attrName>style.visibility</p:attrName>
                                        </p:attrNameLst>
                                      </p:cBhvr>
                                      <p:to>
                                        <p:strVal val="visible"/>
                                      </p:to>
                                    </p:set>
                                    <p:animEffect transition="in" filter="fade">
                                      <p:cBhvr>
                                        <p:cTn id="187" dur="1000"/>
                                        <p:tgtEl>
                                          <p:spTgt spid="93"/>
                                        </p:tgtEl>
                                      </p:cBhvr>
                                    </p:animEffect>
                                  </p:childTnLst>
                                </p:cTn>
                              </p:par>
                              <p:par>
                                <p:cTn id="188" presetID="10" presetClass="entr" presetSubtype="0" fill="hold" nodeType="withEffect">
                                  <p:stCondLst>
                                    <p:cond delay="2000"/>
                                  </p:stCondLst>
                                  <p:childTnLst>
                                    <p:set>
                                      <p:cBhvr>
                                        <p:cTn id="189" dur="1" fill="hold">
                                          <p:stCondLst>
                                            <p:cond delay="0"/>
                                          </p:stCondLst>
                                        </p:cTn>
                                        <p:tgtEl>
                                          <p:spTgt spid="119"/>
                                        </p:tgtEl>
                                        <p:attrNameLst>
                                          <p:attrName>style.visibility</p:attrName>
                                        </p:attrNameLst>
                                      </p:cBhvr>
                                      <p:to>
                                        <p:strVal val="visible"/>
                                      </p:to>
                                    </p:set>
                                    <p:animEffect transition="in" filter="fade">
                                      <p:cBhvr>
                                        <p:cTn id="190" dur="1000"/>
                                        <p:tgtEl>
                                          <p:spTgt spid="119"/>
                                        </p:tgtEl>
                                      </p:cBhvr>
                                    </p:animEffect>
                                  </p:childTnLst>
                                </p:cTn>
                              </p:par>
                              <p:par>
                                <p:cTn id="191" presetID="10" presetClass="entr" presetSubtype="0" fill="hold" nodeType="withEffect">
                                  <p:stCondLst>
                                    <p:cond delay="2000"/>
                                  </p:stCondLst>
                                  <p:childTnLst>
                                    <p:set>
                                      <p:cBhvr>
                                        <p:cTn id="192" dur="1" fill="hold">
                                          <p:stCondLst>
                                            <p:cond delay="0"/>
                                          </p:stCondLst>
                                        </p:cTn>
                                        <p:tgtEl>
                                          <p:spTgt spid="94"/>
                                        </p:tgtEl>
                                        <p:attrNameLst>
                                          <p:attrName>style.visibility</p:attrName>
                                        </p:attrNameLst>
                                      </p:cBhvr>
                                      <p:to>
                                        <p:strVal val="visible"/>
                                      </p:to>
                                    </p:set>
                                    <p:animEffect transition="in" filter="fade">
                                      <p:cBhvr>
                                        <p:cTn id="193" dur="1000"/>
                                        <p:tgtEl>
                                          <p:spTgt spid="94"/>
                                        </p:tgtEl>
                                      </p:cBhvr>
                                    </p:animEffect>
                                  </p:childTnLst>
                                </p:cTn>
                              </p:par>
                              <p:par>
                                <p:cTn id="194" presetID="10" presetClass="entr" presetSubtype="0" fill="hold" nodeType="withEffect">
                                  <p:stCondLst>
                                    <p:cond delay="2000"/>
                                  </p:stCondLst>
                                  <p:childTnLst>
                                    <p:set>
                                      <p:cBhvr>
                                        <p:cTn id="195" dur="1" fill="hold">
                                          <p:stCondLst>
                                            <p:cond delay="0"/>
                                          </p:stCondLst>
                                        </p:cTn>
                                        <p:tgtEl>
                                          <p:spTgt spid="118"/>
                                        </p:tgtEl>
                                        <p:attrNameLst>
                                          <p:attrName>style.visibility</p:attrName>
                                        </p:attrNameLst>
                                      </p:cBhvr>
                                      <p:to>
                                        <p:strVal val="visible"/>
                                      </p:to>
                                    </p:set>
                                    <p:animEffect transition="in" filter="fade">
                                      <p:cBhvr>
                                        <p:cTn id="196" dur="1000"/>
                                        <p:tgtEl>
                                          <p:spTgt spid="118"/>
                                        </p:tgtEl>
                                      </p:cBhvr>
                                    </p:animEffect>
                                  </p:childTnLst>
                                </p:cTn>
                              </p:par>
                              <p:par>
                                <p:cTn id="197" presetID="0" presetClass="path" presetSubtype="0" repeatCount="2000" fill="hold" nodeType="withEffect">
                                  <p:stCondLst>
                                    <p:cond delay="0"/>
                                  </p:stCondLst>
                                  <p:childTnLst>
                                    <p:animMotion origin="layout" path="M -1.66667E-6 2.96296E-6 C -0.00017 -0.00092 -0.00086 -0.00185 -0.00069 -0.00278 C -0.00034 -0.00579 0.00278 -0.00648 -0.00139 -0.00463 C -0.0026 -0.00301 -0.00955 0.00764 -0.00416 0.00278 C -0.0026 -0.00324 -0.0052 -0.00162 -0.00694 0.00185 C -0.00382 0.00324 -0.00191 0.00232 0.0007 2.96296E-6 C 0.00087 0.00093 0.00209 0.00232 0.00139 0.00278 C 0.0007 0.00324 -0.00017 0.00185 -0.00069 0.00093 C -0.00086 0.00046 -0.00017 0.00023 -1.66667E-6 2.96296E-6 Z " pathEditMode="relative" ptsTypes="fffffffff">
                                      <p:cBhvr>
                                        <p:cTn id="198" dur="2000" fill="hold"/>
                                        <p:tgtEl>
                                          <p:spTgt spid="93"/>
                                        </p:tgtEl>
                                        <p:attrNameLst>
                                          <p:attrName>ppt_x</p:attrName>
                                          <p:attrName>ppt_y</p:attrName>
                                        </p:attrNameLst>
                                      </p:cBhvr>
                                    </p:animMotion>
                                  </p:childTnLst>
                                </p:cTn>
                              </p:par>
                              <p:par>
                                <p:cTn id="199" presetID="0" presetClass="path" presetSubtype="0" repeatCount="2000" fill="hold" nodeType="withEffect">
                                  <p:stCondLst>
                                    <p:cond delay="0"/>
                                  </p:stCondLst>
                                  <p:childTnLst>
                                    <p:animMotion origin="layout" path="M -6.38889E-6 6.2963E-6 C 0.00121 -0.00485 0.00104 -0.00184 -0.00209 -0.00184 C -0.00226 -0.00184 0.00277 -0.00371 0.00208 -0.00462 C 0.00138 -0.00555 0.00018 -0.00393 -0.0007 -0.00371 C -0.00556 0.00278 -0.00087 0.00047 0.00069 -0.00277 C -6.38889E-6 -0.00347 -0.00087 -0.00532 -0.0014 -0.00462 C -0.00209 -0.00371 -0.00157 -0.00138 -0.0007 -0.00092 C 0.00018 -0.00046 0.00034 -0.00277 0.00069 -0.00371 C 0.00104 -0.00462 0.00156 -0.0074 0.00138 -0.00647 C 0.00104 -0.00439 0.00051 -0.00208 -6.38889E-6 6.2963E-6 Z " pathEditMode="relative" ptsTypes="ffffffffff">
                                      <p:cBhvr>
                                        <p:cTn id="200" dur="2000" fill="hold"/>
                                        <p:tgtEl>
                                          <p:spTgt spid="119"/>
                                        </p:tgtEl>
                                        <p:attrNameLst>
                                          <p:attrName>ppt_x</p:attrName>
                                          <p:attrName>ppt_y</p:attrName>
                                        </p:attrNameLst>
                                      </p:cBhvr>
                                    </p:animMotion>
                                  </p:childTnLst>
                                </p:cTn>
                              </p:par>
                              <p:par>
                                <p:cTn id="201" presetID="0" presetClass="path" presetSubtype="0" repeatCount="2000" fill="hold" nodeType="withEffect">
                                  <p:stCondLst>
                                    <p:cond delay="0"/>
                                  </p:stCondLst>
                                  <p:childTnLst>
                                    <p:animMotion origin="layout" path="M -4.44444E-6 -2.96296E-6 C -4.44444E-6 -0.00046 -0.00087 -0.00648 -0.00208 -0.00648 C -0.00278 -0.00648 -0.00156 -0.00463 -0.00139 -0.0037 C -0.00104 -0.00185 0.00035 0.0007 -0.00069 0.00185 C -0.00191 0.00301 -0.00486 -2.96296E-6 -0.00486 -2.96296E-6 C -0.0033 -0.00602 0.00122 -0.00255 0.00486 -0.00092 C 0.00243 0.00394 -0.00382 0.0037 0.00139 -0.00092 C 0.00417 0.00023 0.00625 0.00185 0.00209 0.0037 C 0.00191 0.00162 0.00139 -0.00069 0.00139 -0.00278 C 0.00139 -0.0037 0.00243 -0.00092 0.00209 -2.96296E-6 C 0.00174 0.0007 0.0007 -2.96296E-6 -4.44444E-6 -2.96296E-6 Z " pathEditMode="relative" ptsTypes="fffffffffff">
                                      <p:cBhvr>
                                        <p:cTn id="202" dur="2000" fill="hold"/>
                                        <p:tgtEl>
                                          <p:spTgt spid="94"/>
                                        </p:tgtEl>
                                        <p:attrNameLst>
                                          <p:attrName>ppt_x</p:attrName>
                                          <p:attrName>ppt_y</p:attrName>
                                        </p:attrNameLst>
                                      </p:cBhvr>
                                    </p:animMotion>
                                  </p:childTnLst>
                                </p:cTn>
                              </p:par>
                              <p:par>
                                <p:cTn id="203" presetID="0" presetClass="path" presetSubtype="0" repeatCount="2000" fill="hold" nodeType="withEffect">
                                  <p:stCondLst>
                                    <p:cond delay="0"/>
                                  </p:stCondLst>
                                  <p:childTnLst>
                                    <p:animMotion origin="layout" path="M 3.33333E-6 -4.81481E-6 C 0.00173 -0.00671 0.00034 -0.00417 0.00347 -0.00833 C 0.00555 -0.00417 0.00555 -0.00231 0.00486 0.00278 C 0.00416 0.00255 0.00347 0.00232 0.00277 0.00185 C -0.00452 -0.00347 -0.00174 -0.00185 0.00139 -0.00092 C 0.0026 -0.00069 0.00364 -0.00023 0.00486 -4.81481E-6 C 0.00034 -0.00602 0.00399 0.00023 0.00694 -0.0037 C 0.00764 -0.00463 0.00468 -0.00555 0.00277 -0.00648 C 0.00017 -0.00139 0.00399 -0.00185 3.33333E-6 -4.81481E-6 Z " pathEditMode="relative" ptsTypes="fffffffff">
                                      <p:cBhvr>
                                        <p:cTn id="204" dur="2000" fill="hold"/>
                                        <p:tgtEl>
                                          <p:spTgt spid="118"/>
                                        </p:tgtEl>
                                        <p:attrNameLst>
                                          <p:attrName>ppt_x</p:attrName>
                                          <p:attrName>ppt_y</p:attrName>
                                        </p:attrNameLst>
                                      </p:cBhvr>
                                    </p:animMotion>
                                  </p:childTnLst>
                                </p:cTn>
                              </p:par>
                              <p:par>
                                <p:cTn id="205" presetID="10" presetClass="exit" presetSubtype="0" fill="hold" nodeType="withEffect">
                                  <p:stCondLst>
                                    <p:cond delay="0"/>
                                  </p:stCondLst>
                                  <p:childTnLst>
                                    <p:animEffect transition="out" filter="fade">
                                      <p:cBhvr>
                                        <p:cTn id="206" dur="500"/>
                                        <p:tgtEl>
                                          <p:spTgt spid="56"/>
                                        </p:tgtEl>
                                      </p:cBhvr>
                                    </p:animEffect>
                                    <p:set>
                                      <p:cBhvr>
                                        <p:cTn id="207" dur="1" fill="hold">
                                          <p:stCondLst>
                                            <p:cond delay="499"/>
                                          </p:stCondLst>
                                        </p:cTn>
                                        <p:tgtEl>
                                          <p:spTgt spid="56"/>
                                        </p:tgtEl>
                                        <p:attrNameLst>
                                          <p:attrName>style.visibility</p:attrName>
                                        </p:attrNameLst>
                                      </p:cBhvr>
                                      <p:to>
                                        <p:strVal val="hidden"/>
                                      </p:to>
                                    </p:set>
                                  </p:childTnLst>
                                </p:cTn>
                              </p:par>
                            </p:childTnLst>
                          </p:cTn>
                        </p:par>
                        <p:par>
                          <p:cTn id="208" fill="hold">
                            <p:stCondLst>
                              <p:cond delay="6000"/>
                            </p:stCondLst>
                            <p:childTnLst>
                              <p:par>
                                <p:cTn id="209" presetID="0" presetClass="path" presetSubtype="0" accel="50000" decel="50000" fill="hold" nodeType="afterEffect">
                                  <p:stCondLst>
                                    <p:cond delay="1000"/>
                                  </p:stCondLst>
                                  <p:childTnLst>
                                    <p:animMotion origin="layout" path="M 3.05556E-6 -4.07407E-6 L 0.30451 -0.18726 " pathEditMode="relative" rAng="0" ptsTypes="AA">
                                      <p:cBhvr>
                                        <p:cTn id="210" dur="2000" fill="hold"/>
                                        <p:tgtEl>
                                          <p:spTgt spid="103"/>
                                        </p:tgtEl>
                                        <p:attrNameLst>
                                          <p:attrName>ppt_x</p:attrName>
                                          <p:attrName>ppt_y</p:attrName>
                                        </p:attrNameLst>
                                      </p:cBhvr>
                                      <p:rCtr x="15226" y="-9375"/>
                                    </p:animMotion>
                                  </p:childTnLst>
                                </p:cTn>
                              </p:par>
                              <p:par>
                                <p:cTn id="211" presetID="0" presetClass="path" presetSubtype="0" accel="50000" decel="50000" fill="hold" nodeType="withEffect">
                                  <p:stCondLst>
                                    <p:cond delay="1000"/>
                                  </p:stCondLst>
                                  <p:childTnLst>
                                    <p:animMotion origin="layout" path="M 2.77778E-7 0 L 0.30451 -0.18819 " pathEditMode="relative" rAng="0" ptsTypes="AA">
                                      <p:cBhvr>
                                        <p:cTn id="212" dur="2000" fill="hold"/>
                                        <p:tgtEl>
                                          <p:spTgt spid="68"/>
                                        </p:tgtEl>
                                        <p:attrNameLst>
                                          <p:attrName>ppt_x</p:attrName>
                                          <p:attrName>ppt_y</p:attrName>
                                        </p:attrNameLst>
                                      </p:cBhvr>
                                      <p:rCtr x="15226" y="-9421"/>
                                    </p:animMotion>
                                  </p:childTnLst>
                                </p:cTn>
                              </p:par>
                              <p:par>
                                <p:cTn id="213" presetID="0" presetClass="path" presetSubtype="0" accel="50000" decel="50000" fill="hold" nodeType="withEffect">
                                  <p:stCondLst>
                                    <p:cond delay="1000"/>
                                  </p:stCondLst>
                                  <p:childTnLst>
                                    <p:animMotion origin="layout" path="M 3.33333E-6 1.11111E-6 L 0.28385 -0.13264 " pathEditMode="relative" rAng="0" ptsTypes="AA">
                                      <p:cBhvr>
                                        <p:cTn id="214" dur="2000" fill="hold"/>
                                        <p:tgtEl>
                                          <p:spTgt spid="71"/>
                                        </p:tgtEl>
                                        <p:attrNameLst>
                                          <p:attrName>ppt_x</p:attrName>
                                          <p:attrName>ppt_y</p:attrName>
                                        </p:attrNameLst>
                                      </p:cBhvr>
                                      <p:rCtr x="14184" y="-6644"/>
                                    </p:animMotion>
                                  </p:childTnLst>
                                </p:cTn>
                              </p:par>
                              <p:par>
                                <p:cTn id="215" presetID="0" presetClass="path" presetSubtype="0" accel="50000" decel="50000" fill="hold" nodeType="withEffect">
                                  <p:stCondLst>
                                    <p:cond delay="1000"/>
                                  </p:stCondLst>
                                  <p:childTnLst>
                                    <p:animMotion origin="layout" path="M -3.05556E-6 -4.81481E-6 L 0.28368 -0.13356 " pathEditMode="relative" rAng="0" ptsTypes="AA">
                                      <p:cBhvr>
                                        <p:cTn id="216" dur="2000" fill="hold"/>
                                        <p:tgtEl>
                                          <p:spTgt spid="72"/>
                                        </p:tgtEl>
                                        <p:attrNameLst>
                                          <p:attrName>ppt_x</p:attrName>
                                          <p:attrName>ppt_y</p:attrName>
                                        </p:attrNameLst>
                                      </p:cBhvr>
                                      <p:rCtr x="14184" y="-6690"/>
                                    </p:animMotion>
                                  </p:childTnLst>
                                </p:cTn>
                              </p:par>
                              <p:par>
                                <p:cTn id="217" presetID="0" presetClass="path" presetSubtype="0" accel="50000" decel="50000" fill="hold" nodeType="withEffect">
                                  <p:stCondLst>
                                    <p:cond delay="1000"/>
                                  </p:stCondLst>
                                  <p:childTnLst>
                                    <p:animMotion origin="layout" path="M 2.77778E-7 4.07407E-6 L 0.28993 -0.0882 " pathEditMode="relative" rAng="0" ptsTypes="AA">
                                      <p:cBhvr>
                                        <p:cTn id="218" dur="2000" fill="hold"/>
                                        <p:tgtEl>
                                          <p:spTgt spid="73"/>
                                        </p:tgtEl>
                                        <p:attrNameLst>
                                          <p:attrName>ppt_x</p:attrName>
                                          <p:attrName>ppt_y</p:attrName>
                                        </p:attrNameLst>
                                      </p:cBhvr>
                                      <p:rCtr x="14497" y="-4421"/>
                                    </p:animMotion>
                                  </p:childTnLst>
                                </p:cTn>
                              </p:par>
                              <p:par>
                                <p:cTn id="219" presetID="0" presetClass="path" presetSubtype="0" accel="50000" decel="50000" fill="hold" nodeType="withEffect">
                                  <p:stCondLst>
                                    <p:cond delay="1000"/>
                                  </p:stCondLst>
                                  <p:childTnLst>
                                    <p:animMotion origin="layout" path="M -2.5E-6 -1.85185E-6 L 0.29618 -0.08912 " pathEditMode="relative" rAng="0" ptsTypes="AA">
                                      <p:cBhvr>
                                        <p:cTn id="220" dur="2000" fill="hold"/>
                                        <p:tgtEl>
                                          <p:spTgt spid="74"/>
                                        </p:tgtEl>
                                        <p:attrNameLst>
                                          <p:attrName>ppt_x</p:attrName>
                                          <p:attrName>ppt_y</p:attrName>
                                        </p:attrNameLst>
                                      </p:cBhvr>
                                      <p:rCtr x="14809" y="-4468"/>
                                    </p:animMotion>
                                  </p:childTnLst>
                                </p:cTn>
                              </p:par>
                              <p:par>
                                <p:cTn id="221" presetID="0" presetClass="path" presetSubtype="0" accel="50000" decel="50000" fill="hold" nodeType="withEffect">
                                  <p:stCondLst>
                                    <p:cond delay="1000"/>
                                  </p:stCondLst>
                                  <p:childTnLst>
                                    <p:animMotion origin="layout" path="M 5.55556E-7 4.81481E-6 L 0.32656 0.09398 " pathEditMode="relative" rAng="0" ptsTypes="AA">
                                      <p:cBhvr>
                                        <p:cTn id="222" dur="2000" fill="hold"/>
                                        <p:tgtEl>
                                          <p:spTgt spid="101"/>
                                        </p:tgtEl>
                                        <p:attrNameLst>
                                          <p:attrName>ppt_x</p:attrName>
                                          <p:attrName>ppt_y</p:attrName>
                                        </p:attrNameLst>
                                      </p:cBhvr>
                                      <p:rCtr x="16319" y="4699"/>
                                    </p:animMotion>
                                  </p:childTnLst>
                                </p:cTn>
                              </p:par>
                              <p:par>
                                <p:cTn id="223" presetID="0" presetClass="path" presetSubtype="0" accel="50000" decel="50000" fill="hold" nodeType="withEffect">
                                  <p:stCondLst>
                                    <p:cond delay="1000"/>
                                  </p:stCondLst>
                                  <p:childTnLst>
                                    <p:animMotion origin="layout" path="M -1.66667E-6 -2.59259E-6 L 0.23264 0.0169 " pathEditMode="relative" rAng="0" ptsTypes="AA">
                                      <p:cBhvr>
                                        <p:cTn id="224" dur="2000" fill="hold"/>
                                        <p:tgtEl>
                                          <p:spTgt spid="102"/>
                                        </p:tgtEl>
                                        <p:attrNameLst>
                                          <p:attrName>ppt_x</p:attrName>
                                          <p:attrName>ppt_y</p:attrName>
                                        </p:attrNameLst>
                                      </p:cBhvr>
                                      <p:rCtr x="11632" y="833"/>
                                    </p:animMotion>
                                  </p:childTnLst>
                                </p:cTn>
                              </p:par>
                              <p:par>
                                <p:cTn id="225" presetID="0" presetClass="path" presetSubtype="0" accel="50000" decel="50000" fill="hold" nodeType="withEffect">
                                  <p:stCondLst>
                                    <p:cond delay="1000"/>
                                  </p:stCondLst>
                                  <p:childTnLst>
                                    <p:animMotion origin="layout" path="M 2.22222E-6 -4.44444E-6 L 0.27656 0.11575 " pathEditMode="relative" rAng="0" ptsTypes="AA">
                                      <p:cBhvr>
                                        <p:cTn id="226" dur="2000" fill="hold"/>
                                        <p:tgtEl>
                                          <p:spTgt spid="84"/>
                                        </p:tgtEl>
                                        <p:attrNameLst>
                                          <p:attrName>ppt_x</p:attrName>
                                          <p:attrName>ppt_y</p:attrName>
                                        </p:attrNameLst>
                                      </p:cBhvr>
                                      <p:rCtr x="13819" y="5787"/>
                                    </p:animMotion>
                                  </p:childTnLst>
                                </p:cTn>
                              </p:par>
                              <p:par>
                                <p:cTn id="227" presetID="0" presetClass="path" presetSubtype="0" accel="50000" decel="50000" fill="hold" nodeType="withEffect">
                                  <p:stCondLst>
                                    <p:cond delay="1000"/>
                                  </p:stCondLst>
                                  <p:childTnLst>
                                    <p:animMotion origin="layout" path="M 1.38889E-6 1.48148E-6 L 0.35538 0.15972 " pathEditMode="relative" rAng="0" ptsTypes="AA">
                                      <p:cBhvr>
                                        <p:cTn id="228" dur="2000" fill="hold"/>
                                        <p:tgtEl>
                                          <p:spTgt spid="85"/>
                                        </p:tgtEl>
                                        <p:attrNameLst>
                                          <p:attrName>ppt_x</p:attrName>
                                          <p:attrName>ppt_y</p:attrName>
                                        </p:attrNameLst>
                                      </p:cBhvr>
                                      <p:rCtr x="17760" y="7986"/>
                                    </p:animMotion>
                                  </p:childTnLst>
                                </p:cTn>
                              </p:par>
                              <p:par>
                                <p:cTn id="229" presetID="0" presetClass="path" presetSubtype="0" accel="50000" decel="50000" fill="hold" nodeType="withEffect">
                                  <p:stCondLst>
                                    <p:cond delay="1000"/>
                                  </p:stCondLst>
                                  <p:childTnLst>
                                    <p:animMotion origin="layout" path="M -4.72222E-6 2.96296E-6 L 0.26893 2.96296E-6 " pathEditMode="relative" rAng="0" ptsTypes="AA">
                                      <p:cBhvr>
                                        <p:cTn id="230" dur="2000" fill="hold"/>
                                        <p:tgtEl>
                                          <p:spTgt spid="75"/>
                                        </p:tgtEl>
                                        <p:attrNameLst>
                                          <p:attrName>ppt_x</p:attrName>
                                          <p:attrName>ppt_y</p:attrName>
                                        </p:attrNameLst>
                                      </p:cBhvr>
                                      <p:rCtr x="13438" y="0"/>
                                    </p:animMotion>
                                  </p:childTnLst>
                                </p:cTn>
                              </p:par>
                              <p:par>
                                <p:cTn id="231" presetID="0" presetClass="path" presetSubtype="0" accel="50000" decel="50000" fill="hold" nodeType="withEffect">
                                  <p:stCondLst>
                                    <p:cond delay="1000"/>
                                  </p:stCondLst>
                                  <p:childTnLst>
                                    <p:animMotion origin="layout" path="M 5E-6 1.85185E-6 L 0.26459 0.04236 " pathEditMode="relative" rAng="0" ptsTypes="AA">
                                      <p:cBhvr>
                                        <p:cTn id="232" dur="2000" fill="hold"/>
                                        <p:tgtEl>
                                          <p:spTgt spid="88"/>
                                        </p:tgtEl>
                                        <p:attrNameLst>
                                          <p:attrName>ppt_x</p:attrName>
                                          <p:attrName>ppt_y</p:attrName>
                                        </p:attrNameLst>
                                      </p:cBhvr>
                                      <p:rCtr x="13229" y="2106"/>
                                    </p:animMotion>
                                  </p:childTnLst>
                                </p:cTn>
                              </p:par>
                              <p:par>
                                <p:cTn id="233" presetID="0" presetClass="path" presetSubtype="0" accel="50000" decel="50000" fill="hold" nodeType="withEffect">
                                  <p:stCondLst>
                                    <p:cond delay="1000"/>
                                  </p:stCondLst>
                                  <p:childTnLst>
                                    <p:animMotion origin="layout" path="M 2.5E-6 -4.44444E-6 L 0.24705 0.2345 " pathEditMode="relative" rAng="0" ptsTypes="AA">
                                      <p:cBhvr>
                                        <p:cTn id="234" dur="2000" fill="hold"/>
                                        <p:tgtEl>
                                          <p:spTgt spid="113"/>
                                        </p:tgtEl>
                                        <p:attrNameLst>
                                          <p:attrName>ppt_x</p:attrName>
                                          <p:attrName>ppt_y</p:attrName>
                                        </p:attrNameLst>
                                      </p:cBhvr>
                                      <p:rCtr x="12344" y="11713"/>
                                    </p:animMotion>
                                  </p:childTnLst>
                                </p:cTn>
                              </p:par>
                              <p:par>
                                <p:cTn id="235" presetID="0" presetClass="path" presetSubtype="0" accel="50000" decel="50000" fill="hold" nodeType="withEffect">
                                  <p:stCondLst>
                                    <p:cond delay="1000"/>
                                  </p:stCondLst>
                                  <p:childTnLst>
                                    <p:animMotion origin="layout" path="M 1.38889E-6 4.44444E-6 L 0.28229 0.25833 " pathEditMode="relative" rAng="0" ptsTypes="AA">
                                      <p:cBhvr>
                                        <p:cTn id="236" dur="2000" fill="hold"/>
                                        <p:tgtEl>
                                          <p:spTgt spid="116"/>
                                        </p:tgtEl>
                                        <p:attrNameLst>
                                          <p:attrName>ppt_x</p:attrName>
                                          <p:attrName>ppt_y</p:attrName>
                                        </p:attrNameLst>
                                      </p:cBhvr>
                                      <p:rCtr x="14115" y="12917"/>
                                    </p:animMotion>
                                  </p:childTnLst>
                                </p:cTn>
                              </p:par>
                              <p:par>
                                <p:cTn id="237" presetID="0" presetClass="path" presetSubtype="0" accel="50000" decel="50000" fill="hold" nodeType="withEffect">
                                  <p:stCondLst>
                                    <p:cond delay="1000"/>
                                  </p:stCondLst>
                                  <p:childTnLst>
                                    <p:animMotion origin="layout" path="M 1.38889E-6 2.96296E-6 L 0.41198 0.20185 " pathEditMode="relative" rAng="0" ptsTypes="AA">
                                      <p:cBhvr>
                                        <p:cTn id="238" dur="2000" fill="hold"/>
                                        <p:tgtEl>
                                          <p:spTgt spid="114"/>
                                        </p:tgtEl>
                                        <p:attrNameLst>
                                          <p:attrName>ppt_x</p:attrName>
                                          <p:attrName>ppt_y</p:attrName>
                                        </p:attrNameLst>
                                      </p:cBhvr>
                                      <p:rCtr x="20590" y="10093"/>
                                    </p:animMotion>
                                  </p:childTnLst>
                                </p:cTn>
                              </p:par>
                              <p:par>
                                <p:cTn id="239" presetID="0" presetClass="path" presetSubtype="0" accel="50000" decel="50000" fill="hold" nodeType="withEffect">
                                  <p:stCondLst>
                                    <p:cond delay="1000"/>
                                  </p:stCondLst>
                                  <p:childTnLst>
                                    <p:animMotion origin="layout" path="M 4.72222E-6 3.7037E-6 L 0.37916 0.19398 " pathEditMode="relative" rAng="0" ptsTypes="AA">
                                      <p:cBhvr>
                                        <p:cTn id="240" dur="2000" fill="hold"/>
                                        <p:tgtEl>
                                          <p:spTgt spid="115"/>
                                        </p:tgtEl>
                                        <p:attrNameLst>
                                          <p:attrName>ppt_x</p:attrName>
                                          <p:attrName>ppt_y</p:attrName>
                                        </p:attrNameLst>
                                      </p:cBhvr>
                                      <p:rCtr x="18958" y="9699"/>
                                    </p:animMotion>
                                  </p:childTnLst>
                                </p:cTn>
                              </p:par>
                              <p:par>
                                <p:cTn id="241" presetID="0" presetClass="path" presetSubtype="0" accel="50000" decel="50000" fill="hold" nodeType="withEffect">
                                  <p:stCondLst>
                                    <p:cond delay="1000"/>
                                  </p:stCondLst>
                                  <p:childTnLst>
                                    <p:animMotion origin="layout" path="M 2.22222E-6 -4.44444E-6 L 0.25121 0.25348 " pathEditMode="relative" rAng="0" ptsTypes="AA">
                                      <p:cBhvr>
                                        <p:cTn id="242" dur="2000" fill="hold"/>
                                        <p:tgtEl>
                                          <p:spTgt spid="118"/>
                                        </p:tgtEl>
                                        <p:attrNameLst>
                                          <p:attrName>ppt_x</p:attrName>
                                          <p:attrName>ppt_y</p:attrName>
                                        </p:attrNameLst>
                                      </p:cBhvr>
                                      <p:rCtr x="12552" y="12662"/>
                                    </p:animMotion>
                                  </p:childTnLst>
                                </p:cTn>
                              </p:par>
                              <p:par>
                                <p:cTn id="243" presetID="0" presetClass="path" presetSubtype="0" accel="50000" decel="50000" fill="hold" nodeType="withEffect">
                                  <p:stCondLst>
                                    <p:cond delay="1000"/>
                                  </p:stCondLst>
                                  <p:childTnLst>
                                    <p:animMotion origin="layout" path="M -3.05556E-6 3.33333E-6 L 0.27743 0.26157 " pathEditMode="relative" rAng="0" ptsTypes="AA">
                                      <p:cBhvr>
                                        <p:cTn id="244" dur="2000" fill="hold"/>
                                        <p:tgtEl>
                                          <p:spTgt spid="94"/>
                                        </p:tgtEl>
                                        <p:attrNameLst>
                                          <p:attrName>ppt_x</p:attrName>
                                          <p:attrName>ppt_y</p:attrName>
                                        </p:attrNameLst>
                                      </p:cBhvr>
                                      <p:rCtr x="13872" y="13079"/>
                                    </p:animMotion>
                                  </p:childTnLst>
                                </p:cTn>
                              </p:par>
                              <p:par>
                                <p:cTn id="245" presetID="0" presetClass="path" presetSubtype="0" accel="50000" decel="50000" fill="hold" nodeType="withEffect">
                                  <p:stCondLst>
                                    <p:cond delay="1000"/>
                                  </p:stCondLst>
                                  <p:childTnLst>
                                    <p:animMotion origin="layout" path="M -3.05556E-6 3.33333E-6 L 0.25625 0.19977 " pathEditMode="relative" rAng="0" ptsTypes="AA">
                                      <p:cBhvr>
                                        <p:cTn id="246" dur="2000" fill="hold"/>
                                        <p:tgtEl>
                                          <p:spTgt spid="119"/>
                                        </p:tgtEl>
                                        <p:attrNameLst>
                                          <p:attrName>ppt_x</p:attrName>
                                          <p:attrName>ppt_y</p:attrName>
                                        </p:attrNameLst>
                                      </p:cBhvr>
                                      <p:rCtr x="12812" y="9977"/>
                                    </p:animMotion>
                                  </p:childTnLst>
                                </p:cTn>
                              </p:par>
                              <p:par>
                                <p:cTn id="247" presetID="0" presetClass="path" presetSubtype="0" accel="50000" decel="50000" fill="hold" nodeType="withEffect">
                                  <p:stCondLst>
                                    <p:cond delay="1000"/>
                                  </p:stCondLst>
                                  <p:childTnLst>
                                    <p:animMotion origin="layout" path="M -1.94444E-6 3.33333E-6 L 0.24861 0.19977 " pathEditMode="relative" rAng="0" ptsTypes="AA">
                                      <p:cBhvr>
                                        <p:cTn id="248" dur="2000" fill="hold"/>
                                        <p:tgtEl>
                                          <p:spTgt spid="93"/>
                                        </p:tgtEl>
                                        <p:attrNameLst>
                                          <p:attrName>ppt_x</p:attrName>
                                          <p:attrName>ppt_y</p:attrName>
                                        </p:attrNameLst>
                                      </p:cBhvr>
                                      <p:rCtr x="12431" y="9977"/>
                                    </p:animMotion>
                                  </p:childTnLst>
                                </p:cTn>
                              </p:par>
                              <p:par>
                                <p:cTn id="249" presetID="0" presetClass="path" presetSubtype="0" accel="50000" decel="50000" fill="hold" nodeType="withEffect">
                                  <p:stCondLst>
                                    <p:cond delay="1000"/>
                                  </p:stCondLst>
                                  <p:childTnLst>
                                    <p:animMotion origin="layout" path="M -8.33333E-7 -2.59259E-6 L 0.23316 0.19885 " pathEditMode="relative" rAng="0" ptsTypes="AA">
                                      <p:cBhvr>
                                        <p:cTn id="250" dur="2000" fill="hold"/>
                                        <p:tgtEl>
                                          <p:spTgt spid="92"/>
                                        </p:tgtEl>
                                        <p:attrNameLst>
                                          <p:attrName>ppt_x</p:attrName>
                                          <p:attrName>ppt_y</p:attrName>
                                        </p:attrNameLst>
                                      </p:cBhvr>
                                      <p:rCtr x="11649" y="9931"/>
                                    </p:animMotion>
                                  </p:childTnLst>
                                </p:cTn>
                              </p:par>
                              <p:par>
                                <p:cTn id="251" presetID="0" presetClass="path" presetSubtype="0" accel="50000" decel="50000" fill="hold" nodeType="withEffect">
                                  <p:stCondLst>
                                    <p:cond delay="1000"/>
                                  </p:stCondLst>
                                  <p:childTnLst>
                                    <p:animMotion origin="layout" path="M -2.77778E-6 -3.33333E-6 L 0.22986 0.26991 " pathEditMode="relative" rAng="0" ptsTypes="AA">
                                      <p:cBhvr>
                                        <p:cTn id="252" dur="2000" fill="hold"/>
                                        <p:tgtEl>
                                          <p:spTgt spid="90"/>
                                        </p:tgtEl>
                                        <p:attrNameLst>
                                          <p:attrName>ppt_x</p:attrName>
                                          <p:attrName>ppt_y</p:attrName>
                                        </p:attrNameLst>
                                      </p:cBhvr>
                                      <p:rCtr x="11493" y="13495"/>
                                    </p:animMotion>
                                  </p:childTnLst>
                                </p:cTn>
                              </p:par>
                              <p:par>
                                <p:cTn id="253" presetID="0" presetClass="path" presetSubtype="0" accel="50000" decel="50000" fill="hold" nodeType="withEffect">
                                  <p:stCondLst>
                                    <p:cond delay="1000"/>
                                  </p:stCondLst>
                                  <p:childTnLst>
                                    <p:animMotion origin="layout" path="M 3.88889E-6 -2.59259E-6 L 0.19861 0.19885 " pathEditMode="relative" rAng="0" ptsTypes="AA">
                                      <p:cBhvr>
                                        <p:cTn id="254" dur="2000" fill="hold"/>
                                        <p:tgtEl>
                                          <p:spTgt spid="89"/>
                                        </p:tgtEl>
                                        <p:attrNameLst>
                                          <p:attrName>ppt_x</p:attrName>
                                          <p:attrName>ppt_y</p:attrName>
                                        </p:attrNameLst>
                                      </p:cBhvr>
                                      <p:rCtr x="9931" y="9931"/>
                                    </p:animMotion>
                                  </p:childTnLst>
                                </p:cTn>
                              </p:par>
                              <p:par>
                                <p:cTn id="255" presetID="0" presetClass="path" presetSubtype="0" accel="50000" decel="50000" fill="hold" nodeType="withEffect">
                                  <p:stCondLst>
                                    <p:cond delay="1000"/>
                                  </p:stCondLst>
                                  <p:childTnLst>
                                    <p:animMotion origin="layout" path="M 4.72222E-6 -4.07407E-6 L 0.20121 0.26181 " pathEditMode="relative" rAng="0" ptsTypes="AA">
                                      <p:cBhvr>
                                        <p:cTn id="256" dur="2000" fill="hold"/>
                                        <p:tgtEl>
                                          <p:spTgt spid="91"/>
                                        </p:tgtEl>
                                        <p:attrNameLst>
                                          <p:attrName>ppt_x</p:attrName>
                                          <p:attrName>ppt_y</p:attrName>
                                        </p:attrNameLst>
                                      </p:cBhvr>
                                      <p:rCtr x="10052" y="13079"/>
                                    </p:animMotion>
                                  </p:childTnLst>
                                </p:cTn>
                              </p:par>
                            </p:childTnLst>
                          </p:cTn>
                        </p:par>
                        <p:par>
                          <p:cTn id="257" fill="hold">
                            <p:stCondLst>
                              <p:cond delay="9000"/>
                            </p:stCondLst>
                            <p:childTnLst>
                              <p:par>
                                <p:cTn id="258" presetID="10" presetClass="exit" presetSubtype="0" fill="hold" grpId="1" nodeType="afterEffect">
                                  <p:stCondLst>
                                    <p:cond delay="0"/>
                                  </p:stCondLst>
                                  <p:childTnLst>
                                    <p:animEffect transition="out" filter="fade">
                                      <p:cBhvr>
                                        <p:cTn id="259" dur="2000"/>
                                        <p:tgtEl>
                                          <p:spTgt spid="96"/>
                                        </p:tgtEl>
                                      </p:cBhvr>
                                    </p:animEffect>
                                    <p:set>
                                      <p:cBhvr>
                                        <p:cTn id="260" dur="1" fill="hold">
                                          <p:stCondLst>
                                            <p:cond delay="1999"/>
                                          </p:stCondLst>
                                        </p:cTn>
                                        <p:tgtEl>
                                          <p:spTgt spid="96"/>
                                        </p:tgtEl>
                                        <p:attrNameLst>
                                          <p:attrName>style.visibility</p:attrName>
                                        </p:attrNameLst>
                                      </p:cBhvr>
                                      <p:to>
                                        <p:strVal val="hidden"/>
                                      </p:to>
                                    </p:set>
                                  </p:childTnLst>
                                </p:cTn>
                              </p:par>
                              <p:par>
                                <p:cTn id="261" presetID="10" presetClass="exit" presetSubtype="0" fill="hold" grpId="1" nodeType="withEffect">
                                  <p:stCondLst>
                                    <p:cond delay="0"/>
                                  </p:stCondLst>
                                  <p:childTnLst>
                                    <p:animEffect transition="out" filter="fade">
                                      <p:cBhvr>
                                        <p:cTn id="262" dur="2000"/>
                                        <p:tgtEl>
                                          <p:spTgt spid="87"/>
                                        </p:tgtEl>
                                      </p:cBhvr>
                                    </p:animEffect>
                                    <p:set>
                                      <p:cBhvr>
                                        <p:cTn id="263" dur="1" fill="hold">
                                          <p:stCondLst>
                                            <p:cond delay="1999"/>
                                          </p:stCondLst>
                                        </p:cTn>
                                        <p:tgtEl>
                                          <p:spTgt spid="87"/>
                                        </p:tgtEl>
                                        <p:attrNameLst>
                                          <p:attrName>style.visibility</p:attrName>
                                        </p:attrNameLst>
                                      </p:cBhvr>
                                      <p:to>
                                        <p:strVal val="hidden"/>
                                      </p:to>
                                    </p:set>
                                  </p:childTnLst>
                                </p:cTn>
                              </p:par>
                              <p:par>
                                <p:cTn id="264" presetID="10" presetClass="exit" presetSubtype="0" fill="hold" grpId="1" nodeType="withEffect">
                                  <p:stCondLst>
                                    <p:cond delay="0"/>
                                  </p:stCondLst>
                                  <p:childTnLst>
                                    <p:animEffect transition="out" filter="fade">
                                      <p:cBhvr>
                                        <p:cTn id="265" dur="2000"/>
                                        <p:tgtEl>
                                          <p:spTgt spid="77"/>
                                        </p:tgtEl>
                                      </p:cBhvr>
                                    </p:animEffect>
                                    <p:set>
                                      <p:cBhvr>
                                        <p:cTn id="266" dur="1" fill="hold">
                                          <p:stCondLst>
                                            <p:cond delay="1999"/>
                                          </p:stCondLst>
                                        </p:cTn>
                                        <p:tgtEl>
                                          <p:spTgt spid="77"/>
                                        </p:tgtEl>
                                        <p:attrNameLst>
                                          <p:attrName>style.visibility</p:attrName>
                                        </p:attrNameLst>
                                      </p:cBhvr>
                                      <p:to>
                                        <p:strVal val="hidden"/>
                                      </p:to>
                                    </p:set>
                                  </p:childTnLst>
                                </p:cTn>
                              </p:par>
                              <p:par>
                                <p:cTn id="267" presetID="10" presetClass="exit" presetSubtype="0" fill="hold" grpId="1" nodeType="withEffect">
                                  <p:stCondLst>
                                    <p:cond delay="0"/>
                                  </p:stCondLst>
                                  <p:childTnLst>
                                    <p:animEffect transition="out" filter="fade">
                                      <p:cBhvr>
                                        <p:cTn id="268" dur="2000"/>
                                        <p:tgtEl>
                                          <p:spTgt spid="64"/>
                                        </p:tgtEl>
                                      </p:cBhvr>
                                    </p:animEffect>
                                    <p:set>
                                      <p:cBhvr>
                                        <p:cTn id="269" dur="1" fill="hold">
                                          <p:stCondLst>
                                            <p:cond delay="1999"/>
                                          </p:stCondLst>
                                        </p:cTn>
                                        <p:tgtEl>
                                          <p:spTgt spid="64"/>
                                        </p:tgtEl>
                                        <p:attrNameLst>
                                          <p:attrName>style.visibility</p:attrName>
                                        </p:attrNameLst>
                                      </p:cBhvr>
                                      <p:to>
                                        <p:strVal val="hidden"/>
                                      </p:to>
                                    </p:set>
                                  </p:childTnLst>
                                </p:cTn>
                              </p:par>
                              <p:par>
                                <p:cTn id="270" presetID="10" presetClass="exit" presetSubtype="0" fill="hold" grpId="1" nodeType="withEffect">
                                  <p:stCondLst>
                                    <p:cond delay="0"/>
                                  </p:stCondLst>
                                  <p:childTnLst>
                                    <p:animEffect transition="out" filter="fade">
                                      <p:cBhvr>
                                        <p:cTn id="271" dur="2000"/>
                                        <p:tgtEl>
                                          <p:spTgt spid="76"/>
                                        </p:tgtEl>
                                      </p:cBhvr>
                                    </p:animEffect>
                                    <p:set>
                                      <p:cBhvr>
                                        <p:cTn id="272" dur="1" fill="hold">
                                          <p:stCondLst>
                                            <p:cond delay="1999"/>
                                          </p:stCondLst>
                                        </p:cTn>
                                        <p:tgtEl>
                                          <p:spTgt spid="76"/>
                                        </p:tgtEl>
                                        <p:attrNameLst>
                                          <p:attrName>style.visibility</p:attrName>
                                        </p:attrNameLst>
                                      </p:cBhvr>
                                      <p:to>
                                        <p:strVal val="hidden"/>
                                      </p:to>
                                    </p:set>
                                  </p:childTnLst>
                                </p:cTn>
                              </p:par>
                              <p:par>
                                <p:cTn id="273" presetID="3" presetClass="emph" presetSubtype="2" fill="hold" grpId="1" nodeType="withEffect">
                                  <p:stCondLst>
                                    <p:cond delay="0"/>
                                  </p:stCondLst>
                                  <p:childTnLst>
                                    <p:animClr clrSpc="rgb" dir="cw">
                                      <p:cBhvr override="childStyle">
                                        <p:cTn id="274" dur="2000" fill="hold"/>
                                        <p:tgtEl>
                                          <p:spTgt spid="97"/>
                                        </p:tgtEl>
                                        <p:attrNameLst>
                                          <p:attrName>style.color</p:attrName>
                                        </p:attrNameLst>
                                      </p:cBhvr>
                                      <p:to>
                                        <a:schemeClr val="tx1"/>
                                      </p:to>
                                    </p:animClr>
                                  </p:childTnLst>
                                </p:cTn>
                              </p:par>
                              <p:par>
                                <p:cTn id="275" presetID="3" presetClass="emph" presetSubtype="2" fill="hold" grpId="1" nodeType="withEffect">
                                  <p:stCondLst>
                                    <p:cond delay="0"/>
                                  </p:stCondLst>
                                  <p:childTnLst>
                                    <p:animClr clrSpc="rgb" dir="cw">
                                      <p:cBhvr override="childStyle">
                                        <p:cTn id="276" dur="2000" fill="hold"/>
                                        <p:tgtEl>
                                          <p:spTgt spid="98"/>
                                        </p:tgtEl>
                                        <p:attrNameLst>
                                          <p:attrName>style.color</p:attrName>
                                        </p:attrNameLst>
                                      </p:cBhvr>
                                      <p:to>
                                        <a:schemeClr val="tx1"/>
                                      </p:to>
                                    </p:animClr>
                                  </p:childTnLst>
                                </p:cTn>
                              </p:par>
                              <p:par>
                                <p:cTn id="277" presetID="6" presetClass="emph" presetSubtype="0" fill="hold" grpId="1" nodeType="withEffect">
                                  <p:stCondLst>
                                    <p:cond delay="0"/>
                                  </p:stCondLst>
                                  <p:childTnLst>
                                    <p:animScale>
                                      <p:cBhvr>
                                        <p:cTn id="278" dur="2000" fill="hold"/>
                                        <p:tgtEl>
                                          <p:spTgt spid="99"/>
                                        </p:tgtEl>
                                      </p:cBhvr>
                                      <p:by x="41600" y="41600"/>
                                    </p:animScale>
                                  </p:childTnLst>
                                </p:cTn>
                              </p:par>
                              <p:par>
                                <p:cTn id="279" presetID="7" presetClass="emph" presetSubtype="2" fill="hold" nodeType="withEffect">
                                  <p:stCondLst>
                                    <p:cond delay="0"/>
                                  </p:stCondLst>
                                  <p:childTnLst>
                                    <p:animClr clrSpc="rgb" dir="cw">
                                      <p:cBhvr>
                                        <p:cTn id="280" dur="2000" fill="hold"/>
                                        <p:tgtEl>
                                          <p:spTgt spid="99"/>
                                        </p:tgtEl>
                                        <p:attrNameLst>
                                          <p:attrName>stroke.color</p:attrName>
                                        </p:attrNameLst>
                                      </p:cBhvr>
                                      <p:to>
                                        <a:schemeClr val="tx1"/>
                                      </p:to>
                                    </p:animClr>
                                    <p:set>
                                      <p:cBhvr>
                                        <p:cTn id="281" dur="2000" fill="hold"/>
                                        <p:tgtEl>
                                          <p:spTgt spid="99"/>
                                        </p:tgtEl>
                                        <p:attrNameLst>
                                          <p:attrName>stroke.on</p:attrName>
                                        </p:attrNameLst>
                                      </p:cBhvr>
                                      <p:to>
                                        <p:strVal val="true"/>
                                      </p:to>
                                    </p:set>
                                  </p:childTnLst>
                                </p:cTn>
                              </p:par>
                              <p:par>
                                <p:cTn id="282" presetID="0" presetClass="path" presetSubtype="0" fill="hold" grpId="2" nodeType="withEffect">
                                  <p:stCondLst>
                                    <p:cond delay="0"/>
                                  </p:stCondLst>
                                  <p:childTnLst>
                                    <p:animMotion origin="layout" path="M 2.22222E-6 0.09977 L 2.22222E-6 -0.00023 " pathEditMode="relative" rAng="0" ptsTypes="AA">
                                      <p:cBhvr>
                                        <p:cTn id="283" dur="2000" fill="hold"/>
                                        <p:tgtEl>
                                          <p:spTgt spid="100">
                                            <p:txEl>
                                              <p:pRg st="0" end="0"/>
                                            </p:txEl>
                                          </p:spTgt>
                                        </p:tgtEl>
                                        <p:attrNameLst>
                                          <p:attrName>ppt_x</p:attrName>
                                          <p:attrName>ppt_y</p:attrName>
                                        </p:attrNameLst>
                                      </p:cBhvr>
                                      <p:rCtr x="0" y="-5000"/>
                                    </p:animMotion>
                                  </p:childTnLst>
                                </p:cTn>
                              </p:par>
                              <p:par>
                                <p:cTn id="284" presetID="6" presetClass="emph" presetSubtype="0" fill="hold" grpId="3" nodeType="withEffect">
                                  <p:stCondLst>
                                    <p:cond delay="0"/>
                                  </p:stCondLst>
                                  <p:childTnLst>
                                    <p:animScale>
                                      <p:cBhvr>
                                        <p:cTn id="285" dur="2000" fill="hold"/>
                                        <p:tgtEl>
                                          <p:spTgt spid="100">
                                            <p:txEl>
                                              <p:pRg st="0" end="0"/>
                                            </p:txEl>
                                          </p:spTgt>
                                        </p:tgtEl>
                                      </p:cBhvr>
                                      <p:by x="50000" y="50000"/>
                                    </p:animScale>
                                  </p:childTnLst>
                                </p:cTn>
                              </p:par>
                              <p:par>
                                <p:cTn id="286" presetID="3" presetClass="emph" presetSubtype="2" fill="hold" grpId="4" nodeType="withEffect">
                                  <p:stCondLst>
                                    <p:cond delay="0"/>
                                  </p:stCondLst>
                                  <p:childTnLst>
                                    <p:animClr clrSpc="rgb" dir="cw">
                                      <p:cBhvr override="childStyle">
                                        <p:cTn id="287" dur="2000" fill="hold"/>
                                        <p:tgtEl>
                                          <p:spTgt spid="100">
                                            <p:txEl>
                                              <p:pRg st="0" end="0"/>
                                            </p:txEl>
                                          </p:spTgt>
                                        </p:tgtEl>
                                        <p:attrNameLst>
                                          <p:attrName>style.color</p:attrName>
                                        </p:attrNameLst>
                                      </p:cBhvr>
                                      <p:to>
                                        <a:schemeClr val="tx1"/>
                                      </p:to>
                                    </p:animClr>
                                  </p:childTnLst>
                                </p:cTn>
                              </p:par>
                              <p:par>
                                <p:cTn id="288" presetID="10" presetClass="entr" presetSubtype="0" fill="hold" nodeType="withEffect">
                                  <p:stCondLst>
                                    <p:cond delay="0"/>
                                  </p:stCondLst>
                                  <p:childTnLst>
                                    <p:set>
                                      <p:cBhvr>
                                        <p:cTn id="289" dur="1" fill="hold">
                                          <p:stCondLst>
                                            <p:cond delay="0"/>
                                          </p:stCondLst>
                                        </p:cTn>
                                        <p:tgtEl>
                                          <p:spTgt spid="58"/>
                                        </p:tgtEl>
                                        <p:attrNameLst>
                                          <p:attrName>style.visibility</p:attrName>
                                        </p:attrNameLst>
                                      </p:cBhvr>
                                      <p:to>
                                        <p:strVal val="visible"/>
                                      </p:to>
                                    </p:set>
                                    <p:animEffect transition="in" filter="fade">
                                      <p:cBhvr>
                                        <p:cTn id="290" dur="500"/>
                                        <p:tgtEl>
                                          <p:spTgt spid="58"/>
                                        </p:tgtEl>
                                      </p:cBhvr>
                                    </p:animEffect>
                                  </p:childTnLst>
                                </p:cTn>
                              </p:par>
                              <p:par>
                                <p:cTn id="291" presetID="10" presetClass="entr" presetSubtype="0" fill="hold" nodeType="withEffect">
                                  <p:stCondLst>
                                    <p:cond delay="0"/>
                                  </p:stCondLst>
                                  <p:childTnLst>
                                    <p:set>
                                      <p:cBhvr>
                                        <p:cTn id="292" dur="1" fill="hold">
                                          <p:stCondLst>
                                            <p:cond delay="0"/>
                                          </p:stCondLst>
                                        </p:cTn>
                                        <p:tgtEl>
                                          <p:spTgt spid="59"/>
                                        </p:tgtEl>
                                        <p:attrNameLst>
                                          <p:attrName>style.visibility</p:attrName>
                                        </p:attrNameLst>
                                      </p:cBhvr>
                                      <p:to>
                                        <p:strVal val="visible"/>
                                      </p:to>
                                    </p:set>
                                    <p:animEffect transition="in" filter="fade">
                                      <p:cBhvr>
                                        <p:cTn id="293"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animBg="1"/>
      <p:bldP spid="96" grpId="1" animBg="1"/>
      <p:bldP spid="64" grpId="0" animBg="1"/>
      <p:bldP spid="64" grpId="1" animBg="1"/>
      <p:bldP spid="76" grpId="0" animBg="1"/>
      <p:bldP spid="76" grpId="1" animBg="1"/>
      <p:bldP spid="77" grpId="0" animBg="1"/>
      <p:bldP spid="77" grpId="1" animBg="1"/>
      <p:bldP spid="87" grpId="0" animBg="1"/>
      <p:bldP spid="87" grpId="1" animBg="1"/>
      <p:bldP spid="97" grpId="0"/>
      <p:bldP spid="97" grpId="1"/>
      <p:bldP spid="98" grpId="0"/>
      <p:bldP spid="98" grpId="1"/>
      <p:bldP spid="99" grpId="0" animBg="1"/>
      <p:bldP spid="99" grpId="1" animBg="1"/>
      <p:bldP spid="100" grpId="0" build="allAtOnce"/>
      <p:bldP spid="100" grpId="1" build="allAtOnce"/>
      <p:bldP spid="100" grpId="2" build="allAtOnce"/>
      <p:bldP spid="100" grpId="3" build="allAtOnce"/>
      <p:bldP spid="100" grpId="4" build="allAtOnce"/>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Rounded Rectangle 41"/>
          <p:cNvSpPr/>
          <p:nvPr/>
        </p:nvSpPr>
        <p:spPr bwMode="auto">
          <a:xfrm>
            <a:off x="455698" y="455699"/>
            <a:ext cx="3429001" cy="2862072"/>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43" name="Rounded Rectangle 42"/>
          <p:cNvSpPr/>
          <p:nvPr/>
        </p:nvSpPr>
        <p:spPr bwMode="auto">
          <a:xfrm>
            <a:off x="457199" y="457200"/>
            <a:ext cx="3429000" cy="2862072"/>
          </a:xfrm>
          <a:prstGeom prst="roundRect">
            <a:avLst/>
          </a:prstGeom>
          <a:gradFill>
            <a:gsLst>
              <a:gs pos="0">
                <a:srgbClr val="0070C0">
                  <a:alpha val="50000"/>
                </a:srgbClr>
              </a:gs>
              <a:gs pos="50000">
                <a:schemeClr val="bg1"/>
              </a:gs>
            </a:gsLst>
            <a:lin ang="1080000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pic>
        <p:nvPicPr>
          <p:cNvPr id="96" name="Reactant energy type"/>
          <p:cNvPicPr>
            <a:picLocks noChangeAspect="1" noChangeArrowheads="1"/>
          </p:cNvPicPr>
          <p:nvPr/>
        </p:nvPicPr>
        <p:blipFill>
          <a:blip r:embed="rId3"/>
          <a:stretch>
            <a:fillRect/>
          </a:stretch>
        </p:blipFill>
        <p:spPr bwMode="auto">
          <a:xfrm>
            <a:off x="2731746" y="2298158"/>
            <a:ext cx="946089" cy="950653"/>
          </a:xfrm>
          <a:prstGeom prst="rect">
            <a:avLst/>
          </a:prstGeom>
          <a:noFill/>
          <a:extLst>
            <a:ext uri="{909E8E84-426E-40dd-AFC4-6F175D3DCCD1}">
              <a14:hiddenFill xmlns="" xmlns:a14="http://schemas.microsoft.com/office/drawing/2010/main">
                <a:solidFill>
                  <a:srgbClr val="FFFFFF"/>
                </a:solidFill>
              </a14:hiddenFill>
            </a:ext>
          </a:extLst>
        </p:spPr>
      </p:pic>
      <p:sp>
        <p:nvSpPr>
          <p:cNvPr id="34" name="Rounded Rectangle 33"/>
          <p:cNvSpPr/>
          <p:nvPr/>
        </p:nvSpPr>
        <p:spPr>
          <a:xfrm>
            <a:off x="5257800" y="5029199"/>
            <a:ext cx="3429000" cy="13716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5" name="Rounded Rectangle 34"/>
          <p:cNvSpPr/>
          <p:nvPr/>
        </p:nvSpPr>
        <p:spPr bwMode="auto">
          <a:xfrm>
            <a:off x="5260904" y="460304"/>
            <a:ext cx="3429000" cy="20574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6" name="Rounded Rectangle 35"/>
          <p:cNvSpPr/>
          <p:nvPr/>
        </p:nvSpPr>
        <p:spPr bwMode="auto">
          <a:xfrm>
            <a:off x="5260904" y="2746304"/>
            <a:ext cx="3429000" cy="20574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7" name="Rounded Rectangle 36"/>
          <p:cNvSpPr/>
          <p:nvPr/>
        </p:nvSpPr>
        <p:spPr>
          <a:xfrm>
            <a:off x="5260904" y="5032303"/>
            <a:ext cx="3429000" cy="13716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8" name="Rounded Rectangle 37"/>
          <p:cNvSpPr/>
          <p:nvPr/>
        </p:nvSpPr>
        <p:spPr bwMode="auto">
          <a:xfrm>
            <a:off x="5257800" y="457200"/>
            <a:ext cx="3429000" cy="20574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9" name="Rounded Rectangle 38"/>
          <p:cNvSpPr/>
          <p:nvPr/>
        </p:nvSpPr>
        <p:spPr bwMode="auto">
          <a:xfrm>
            <a:off x="5257800" y="2743200"/>
            <a:ext cx="3429000" cy="20574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40" name="Rounded Rectangle 39"/>
          <p:cNvSpPr/>
          <p:nvPr/>
        </p:nvSpPr>
        <p:spPr bwMode="auto">
          <a:xfrm>
            <a:off x="455699" y="3546371"/>
            <a:ext cx="3429000" cy="2862072"/>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41" name="Rounded Rectangle 40"/>
          <p:cNvSpPr/>
          <p:nvPr/>
        </p:nvSpPr>
        <p:spPr bwMode="auto">
          <a:xfrm>
            <a:off x="457200" y="3547872"/>
            <a:ext cx="3429001" cy="2862072"/>
          </a:xfrm>
          <a:prstGeom prst="roundRect">
            <a:avLst/>
          </a:prstGeom>
          <a:gradFill>
            <a:gsLst>
              <a:gs pos="0">
                <a:srgbClr val="0070C0">
                  <a:alpha val="50000"/>
                </a:srgbClr>
              </a:gs>
              <a:gs pos="50000">
                <a:schemeClr val="bg1"/>
              </a:gs>
            </a:gsLst>
            <a:lin ang="1080000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44" name="TextBox 5"/>
          <p:cNvSpPr txBox="1">
            <a:spLocks noChangeArrowheads="1"/>
          </p:cNvSpPr>
          <p:nvPr/>
        </p:nvSpPr>
        <p:spPr bwMode="auto">
          <a:xfrm>
            <a:off x="1720533" y="3271869"/>
            <a:ext cx="939621" cy="30886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1600" dirty="0">
                <a:latin typeface="Calibri" pitchFamily="34" charset="0"/>
              </a:rPr>
              <a:t>Reactants</a:t>
            </a:r>
          </a:p>
        </p:txBody>
      </p:sp>
      <p:sp>
        <p:nvSpPr>
          <p:cNvPr id="45" name="TextBox 6"/>
          <p:cNvSpPr txBox="1">
            <a:spLocks noChangeArrowheads="1"/>
          </p:cNvSpPr>
          <p:nvPr/>
        </p:nvSpPr>
        <p:spPr bwMode="auto">
          <a:xfrm>
            <a:off x="6446214" y="4793810"/>
            <a:ext cx="859343" cy="308869"/>
          </a:xfrm>
          <a:prstGeom prst="rect">
            <a:avLst/>
          </a:prstGeom>
          <a:noFill/>
          <a:ln w="9525">
            <a:noFill/>
            <a:miter lim="800000"/>
            <a:headEnd/>
            <a:tailEnd/>
          </a:ln>
          <a:extLst>
            <a:ext uri="{909E8E84-426E-40dd-AFC4-6F175D3DCCD1}">
              <a14:hiddenFill xmlns="" xmlns:a14="http://schemas.microsoft.com/office/drawing/2010/main">
                <a:solidFill>
                  <a:srgbClr val="FFFFFF"/>
                </a:solidFill>
              </a14:hiddenFill>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1600" dirty="0">
                <a:latin typeface="Calibri" pitchFamily="34" charset="0"/>
              </a:rPr>
              <a:t>Products</a:t>
            </a:r>
          </a:p>
        </p:txBody>
      </p:sp>
      <p:sp>
        <p:nvSpPr>
          <p:cNvPr id="46" name="AutoShape 2"/>
          <p:cNvSpPr>
            <a:spLocks noChangeArrowheads="1"/>
          </p:cNvSpPr>
          <p:nvPr/>
        </p:nvSpPr>
        <p:spPr bwMode="auto">
          <a:xfrm>
            <a:off x="3962499" y="2350322"/>
            <a:ext cx="1143000" cy="1691640"/>
          </a:xfrm>
          <a:prstGeom prst="rightArrow">
            <a:avLst>
              <a:gd name="adj1" fmla="val 65889"/>
              <a:gd name="adj2" fmla="val 38319"/>
            </a:avLst>
          </a:prstGeom>
          <a:solidFill>
            <a:schemeClr val="bg1"/>
          </a:solidFill>
          <a:ln w="76200">
            <a:solidFill>
              <a:schemeClr val="tx1"/>
            </a:solidFill>
            <a:round/>
            <a:headEnd/>
            <a:tailEnd/>
          </a:ln>
        </p:spPr>
        <p:txBody>
          <a:bodyPr lIns="62042" tIns="31021" rIns="62042" bIns="31021"/>
          <a:lstStyle/>
          <a:p>
            <a:endParaRPr lang="en-US" dirty="0">
              <a:solidFill>
                <a:srgbClr val="000000"/>
              </a:solidFill>
              <a:latin typeface="Calibri" pitchFamily="34" charset="0"/>
            </a:endParaRPr>
          </a:p>
        </p:txBody>
      </p:sp>
      <p:sp>
        <p:nvSpPr>
          <p:cNvPr id="47" name="TextBox 8"/>
          <p:cNvSpPr txBox="1">
            <a:spLocks noChangeArrowheads="1"/>
          </p:cNvSpPr>
          <p:nvPr/>
        </p:nvSpPr>
        <p:spPr bwMode="auto">
          <a:xfrm>
            <a:off x="4003417" y="3515468"/>
            <a:ext cx="832221" cy="18575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800" dirty="0">
                <a:latin typeface="Calibri" pitchFamily="34" charset="0"/>
              </a:rPr>
              <a:t>Chemical change</a:t>
            </a:r>
          </a:p>
        </p:txBody>
      </p:sp>
      <p:pic>
        <p:nvPicPr>
          <p:cNvPr id="48" name="Picture 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3253322" y="2907843"/>
            <a:ext cx="881270" cy="411429"/>
          </a:xfrm>
          <a:prstGeom prst="rect">
            <a:avLst/>
          </a:prstGeom>
          <a:noFill/>
          <a:extLst>
            <a:ext uri="{909E8E84-426E-40dd-AFC4-6F175D3DCCD1}">
              <a14:hiddenFill xmlns="" xmlns:a14="http://schemas.microsoft.com/office/drawing/2010/main">
                <a:solidFill>
                  <a:srgbClr val="FFFFFF"/>
                </a:solidFill>
              </a14:hiddenFill>
            </a:ext>
          </a:extLst>
        </p:spPr>
      </p:pic>
      <p:pic>
        <p:nvPicPr>
          <p:cNvPr id="49" name="Picture 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140938" y="2872809"/>
            <a:ext cx="881270" cy="411429"/>
          </a:xfrm>
          <a:prstGeom prst="rect">
            <a:avLst/>
          </a:prstGeom>
          <a:noFill/>
          <a:extLst>
            <a:ext uri="{909E8E84-426E-40dd-AFC4-6F175D3DCCD1}">
              <a14:hiddenFill xmlns="" xmlns:a14="http://schemas.microsoft.com/office/drawing/2010/main">
                <a:solidFill>
                  <a:srgbClr val="FFFFFF"/>
                </a:solidFill>
              </a14:hiddenFill>
            </a:ext>
          </a:extLst>
        </p:spPr>
      </p:pic>
      <p:pic>
        <p:nvPicPr>
          <p:cNvPr id="50" name="Picture 2"/>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3062581" y="1809880"/>
            <a:ext cx="1344763" cy="396191"/>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51" name="Picture 24"/>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760353" y="1125634"/>
            <a:ext cx="2564242" cy="168039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2" name="Picture 25"/>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630752" y="4098273"/>
            <a:ext cx="367959" cy="697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7" name="Picture 27"/>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2382540" y="3661288"/>
            <a:ext cx="367959" cy="697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68" name="TextBox 10"/>
          <p:cNvSpPr txBox="1">
            <a:spLocks noChangeArrowheads="1"/>
          </p:cNvSpPr>
          <p:nvPr/>
        </p:nvSpPr>
        <p:spPr bwMode="auto">
          <a:xfrm>
            <a:off x="1726274" y="3025504"/>
            <a:ext cx="928138"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Glucose</a:t>
            </a:r>
          </a:p>
        </p:txBody>
      </p:sp>
      <p:sp>
        <p:nvSpPr>
          <p:cNvPr id="69" name="TextBox 15"/>
          <p:cNvSpPr txBox="1">
            <a:spLocks noChangeArrowheads="1"/>
          </p:cNvSpPr>
          <p:nvPr/>
        </p:nvSpPr>
        <p:spPr bwMode="auto">
          <a:xfrm>
            <a:off x="1599195" y="6123028"/>
            <a:ext cx="886558" cy="3693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dirty="0">
                <a:latin typeface="Calibri" pitchFamily="34" charset="0"/>
              </a:rPr>
              <a:t>Oxygen</a:t>
            </a:r>
          </a:p>
        </p:txBody>
      </p:sp>
      <p:sp>
        <p:nvSpPr>
          <p:cNvPr id="70" name="TextBox 23"/>
          <p:cNvSpPr txBox="1">
            <a:spLocks noChangeArrowheads="1"/>
          </p:cNvSpPr>
          <p:nvPr/>
        </p:nvSpPr>
        <p:spPr bwMode="auto">
          <a:xfrm>
            <a:off x="6488500" y="4530301"/>
            <a:ext cx="774773" cy="36926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Water</a:t>
            </a:r>
          </a:p>
        </p:txBody>
      </p:sp>
      <p:sp>
        <p:nvSpPr>
          <p:cNvPr id="71" name="TextBox 26"/>
          <p:cNvSpPr txBox="1">
            <a:spLocks noChangeArrowheads="1"/>
          </p:cNvSpPr>
          <p:nvPr/>
        </p:nvSpPr>
        <p:spPr bwMode="auto">
          <a:xfrm>
            <a:off x="5648630" y="6124040"/>
            <a:ext cx="2454518"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Motion and heat energy</a:t>
            </a:r>
          </a:p>
        </p:txBody>
      </p:sp>
      <p:sp>
        <p:nvSpPr>
          <p:cNvPr id="72" name="TextBox 18"/>
          <p:cNvSpPr txBox="1">
            <a:spLocks noChangeArrowheads="1"/>
          </p:cNvSpPr>
          <p:nvPr/>
        </p:nvSpPr>
        <p:spPr bwMode="auto">
          <a:xfrm>
            <a:off x="6065146" y="2232875"/>
            <a:ext cx="1621480" cy="3404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Carbon Dioxide</a:t>
            </a:r>
          </a:p>
        </p:txBody>
      </p:sp>
      <p:pic>
        <p:nvPicPr>
          <p:cNvPr id="77" name="Picture 27"/>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2759615" y="4623132"/>
            <a:ext cx="367959" cy="697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8" name="Picture 25"/>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1442919" y="3698354"/>
            <a:ext cx="367959" cy="697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9" name="Picture 25"/>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935552" y="5032304"/>
            <a:ext cx="367959" cy="697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0" name="Picture 27"/>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2208139" y="5198766"/>
            <a:ext cx="367959" cy="697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1" name="Picture 2"/>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4431710" y="1816215"/>
            <a:ext cx="1344763" cy="396191"/>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87" name="Picture 2"/>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3253057" y="2169478"/>
            <a:ext cx="1344763" cy="396191"/>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88" name="Picture 2"/>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4622186" y="2175813"/>
            <a:ext cx="1344763" cy="396191"/>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89" name="Picture 2"/>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3059854" y="2466264"/>
            <a:ext cx="1344763" cy="396191"/>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90" name="Picture 2"/>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4428983" y="2472599"/>
            <a:ext cx="1344763" cy="396191"/>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91" name="Picture 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148441" y="2964018"/>
            <a:ext cx="881270" cy="411429"/>
          </a:xfrm>
          <a:prstGeom prst="rect">
            <a:avLst/>
          </a:prstGeom>
          <a:noFill/>
          <a:extLst>
            <a:ext uri="{909E8E84-426E-40dd-AFC4-6F175D3DCCD1}">
              <a14:hiddenFill xmlns="" xmlns:a14="http://schemas.microsoft.com/office/drawing/2010/main">
                <a:solidFill>
                  <a:srgbClr val="FFFFFF"/>
                </a:solidFill>
              </a14:hiddenFill>
            </a:ext>
          </a:extLst>
        </p:spPr>
      </p:pic>
      <p:pic>
        <p:nvPicPr>
          <p:cNvPr id="93" name="Picture 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3294327" y="3284238"/>
            <a:ext cx="881270" cy="411429"/>
          </a:xfrm>
          <a:prstGeom prst="rect">
            <a:avLst/>
          </a:prstGeom>
          <a:noFill/>
          <a:extLst>
            <a:ext uri="{909E8E84-426E-40dd-AFC4-6F175D3DCCD1}">
              <a14:hiddenFill xmlns="" xmlns:a14="http://schemas.microsoft.com/office/drawing/2010/main">
                <a:solidFill>
                  <a:srgbClr val="FFFFFF"/>
                </a:solidFill>
              </a14:hiddenFill>
            </a:ext>
          </a:extLst>
        </p:spPr>
      </p:pic>
      <p:pic>
        <p:nvPicPr>
          <p:cNvPr id="106" name="Picture 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181943" y="3249204"/>
            <a:ext cx="881270" cy="411429"/>
          </a:xfrm>
          <a:prstGeom prst="rect">
            <a:avLst/>
          </a:prstGeom>
          <a:noFill/>
          <a:extLst>
            <a:ext uri="{909E8E84-426E-40dd-AFC4-6F175D3DCCD1}">
              <a14:hiddenFill xmlns="" xmlns:a14="http://schemas.microsoft.com/office/drawing/2010/main">
                <a:solidFill>
                  <a:srgbClr val="FFFFFF"/>
                </a:solidFill>
              </a14:hiddenFill>
            </a:ext>
          </a:extLst>
        </p:spPr>
      </p:pic>
      <p:pic>
        <p:nvPicPr>
          <p:cNvPr id="107" name="Picture 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189446" y="3340413"/>
            <a:ext cx="881270" cy="411429"/>
          </a:xfrm>
          <a:prstGeom prst="rect">
            <a:avLst/>
          </a:prstGeom>
          <a:noFill/>
          <a:extLst>
            <a:ext uri="{909E8E84-426E-40dd-AFC4-6F175D3DCCD1}">
              <a14:hiddenFill xmlns="" xmlns:a14="http://schemas.microsoft.com/office/drawing/2010/main">
                <a:solidFill>
                  <a:srgbClr val="FFFFFF"/>
                </a:solidFill>
              </a14:hiddenFill>
            </a:ext>
          </a:extLst>
        </p:spPr>
      </p:pic>
      <p:sp>
        <p:nvSpPr>
          <p:cNvPr id="86" name="Title 1"/>
          <p:cNvSpPr txBox="1">
            <a:spLocks/>
          </p:cNvSpPr>
          <p:nvPr/>
        </p:nvSpPr>
        <p:spPr>
          <a:xfrm>
            <a:off x="3145198" y="594686"/>
            <a:ext cx="2879003" cy="1096628"/>
          </a:xfrm>
          <a:prstGeom prst="rect">
            <a:avLst/>
          </a:prstGeom>
          <a:gradFill>
            <a:gsLst>
              <a:gs pos="0">
                <a:srgbClr val="4C6D65">
                  <a:alpha val="75000"/>
                </a:srgbClr>
              </a:gs>
              <a:gs pos="100000">
                <a:schemeClr val="bg1">
                  <a:lumMod val="85000"/>
                </a:schemeClr>
              </a:gs>
            </a:gsLst>
            <a:lin ang="5400000" scaled="0"/>
          </a:gradFill>
          <a:ln>
            <a:solidFill>
              <a:srgbClr val="18453B"/>
            </a:solidFill>
          </a:ln>
        </p:spPr>
        <p:txBody>
          <a:bodyPr anchor="ctr"/>
          <a:lst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itchFamily="34" charset="0"/>
              </a:defRPr>
            </a:lvl2pPr>
            <a:lvl3pPr algn="ctr" defTabSz="457200" rtl="0" eaLnBrk="0" fontAlgn="base" hangingPunct="0">
              <a:spcBef>
                <a:spcPct val="0"/>
              </a:spcBef>
              <a:spcAft>
                <a:spcPct val="0"/>
              </a:spcAft>
              <a:defRPr sz="4400">
                <a:solidFill>
                  <a:schemeClr val="tx1"/>
                </a:solidFill>
                <a:latin typeface="Calibri" pitchFamily="34" charset="0"/>
              </a:defRPr>
            </a:lvl3pPr>
            <a:lvl4pPr algn="ctr" defTabSz="457200" rtl="0" eaLnBrk="0" fontAlgn="base" hangingPunct="0">
              <a:spcBef>
                <a:spcPct val="0"/>
              </a:spcBef>
              <a:spcAft>
                <a:spcPct val="0"/>
              </a:spcAft>
              <a:defRPr sz="4400">
                <a:solidFill>
                  <a:schemeClr val="tx1"/>
                </a:solidFill>
                <a:latin typeface="Calibri" pitchFamily="34" charset="0"/>
              </a:defRPr>
            </a:lvl4pPr>
            <a:lvl5pPr algn="ctr" defTabSz="457200" rtl="0" eaLnBrk="0" fontAlgn="base" hangingPunct="0">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pPr eaLnBrk="1" hangingPunct="1"/>
            <a:r>
              <a:rPr lang="en-US" sz="1600" b="1" dirty="0">
                <a:latin typeface="Arial" charset="0"/>
                <a:cs typeface="Arial" charset="0"/>
              </a:rPr>
              <a:t>What happens </a:t>
            </a:r>
            <a:br>
              <a:rPr lang="en-US" sz="1600" b="1" dirty="0">
                <a:latin typeface="Arial" charset="0"/>
                <a:cs typeface="Arial" charset="0"/>
              </a:rPr>
            </a:br>
            <a:r>
              <a:rPr lang="en-US" sz="1600" b="1" dirty="0">
                <a:latin typeface="Arial" charset="0"/>
                <a:cs typeface="Arial" charset="0"/>
              </a:rPr>
              <a:t>to carbon atoms and chemical energy</a:t>
            </a:r>
            <a:br>
              <a:rPr lang="en-US" sz="1600" b="1" dirty="0">
                <a:latin typeface="Arial" charset="0"/>
                <a:cs typeface="Arial" charset="0"/>
              </a:rPr>
            </a:br>
            <a:r>
              <a:rPr lang="en-US" sz="1600" b="1" dirty="0">
                <a:latin typeface="Arial" charset="0"/>
                <a:cs typeface="Arial" charset="0"/>
              </a:rPr>
              <a:t>in cellular respiration?</a:t>
            </a:r>
          </a:p>
        </p:txBody>
      </p:sp>
      <p:sp>
        <p:nvSpPr>
          <p:cNvPr id="105" name="Slide Number Placeholder 6"/>
          <p:cNvSpPr>
            <a:spLocks noGrp="1"/>
          </p:cNvSpPr>
          <p:nvPr>
            <p:ph type="sldNum" sz="quarter" idx="12"/>
          </p:nvPr>
        </p:nvSpPr>
        <p:spPr bwMode="auto">
          <a:xfrm>
            <a:off x="6553200" y="6411574"/>
            <a:ext cx="2133600" cy="365125"/>
          </a:xfrm>
          <a:noFill/>
          <a:ln>
            <a:miter lim="800000"/>
            <a:headEnd/>
            <a:tailEnd/>
          </a:ln>
        </p:spPr>
        <p:txBody>
          <a:bodyPr/>
          <a:lstStyle/>
          <a:p>
            <a:fld id="{27890FA9-870A-2749-A6CC-44FEF073A283}" type="slidenum">
              <a:rPr lang="en-US" smtClean="0"/>
              <a:pPr/>
              <a:t>15</a:t>
            </a:fld>
            <a:endParaRPr lang="en-US" dirty="0"/>
          </a:p>
        </p:txBody>
      </p:sp>
      <p:pic>
        <p:nvPicPr>
          <p:cNvPr id="62"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201803" y="3733399"/>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3"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589949" y="4120396"/>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4"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178152" y="4175869"/>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5"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589950" y="3733399"/>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6"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975473" y="3688368"/>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2"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363619" y="4075365"/>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3"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951822" y="4130838"/>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4"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363620" y="3688368"/>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5"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751420" y="3680846"/>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2"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139566" y="4067843"/>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4"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727769" y="4123316"/>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5"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139567" y="3680846"/>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55" name="Title 1"/>
          <p:cNvSpPr txBox="1">
            <a:spLocks/>
          </p:cNvSpPr>
          <p:nvPr/>
        </p:nvSpPr>
        <p:spPr>
          <a:xfrm>
            <a:off x="3145536" y="5102679"/>
            <a:ext cx="2880360" cy="1188393"/>
          </a:xfrm>
          <a:prstGeom prst="rect">
            <a:avLst/>
          </a:prstGeom>
          <a:gradFill>
            <a:gsLst>
              <a:gs pos="0">
                <a:srgbClr val="4C6D65">
                  <a:alpha val="75000"/>
                </a:srgbClr>
              </a:gs>
              <a:gs pos="100000">
                <a:schemeClr val="bg1">
                  <a:lumMod val="85000"/>
                </a:schemeClr>
              </a:gs>
            </a:gsLst>
            <a:lin ang="5400000" scaled="0"/>
          </a:gradFill>
          <a:ln>
            <a:solidFill>
              <a:srgbClr val="18453B"/>
            </a:solidFill>
          </a:ln>
        </p:spPr>
        <p:txBody>
          <a:bodyPr anchor="ctr"/>
          <a:lst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itchFamily="34" charset="0"/>
              </a:defRPr>
            </a:lvl2pPr>
            <a:lvl3pPr algn="ctr" defTabSz="457200" rtl="0" eaLnBrk="0" fontAlgn="base" hangingPunct="0">
              <a:spcBef>
                <a:spcPct val="0"/>
              </a:spcBef>
              <a:spcAft>
                <a:spcPct val="0"/>
              </a:spcAft>
              <a:defRPr sz="4400">
                <a:solidFill>
                  <a:schemeClr val="tx1"/>
                </a:solidFill>
                <a:latin typeface="Calibri" pitchFamily="34" charset="0"/>
              </a:defRPr>
            </a:lvl3pPr>
            <a:lvl4pPr algn="ctr" defTabSz="457200" rtl="0" eaLnBrk="0" fontAlgn="base" hangingPunct="0">
              <a:spcBef>
                <a:spcPct val="0"/>
              </a:spcBef>
              <a:spcAft>
                <a:spcPct val="0"/>
              </a:spcAft>
              <a:defRPr sz="4400">
                <a:solidFill>
                  <a:schemeClr val="tx1"/>
                </a:solidFill>
                <a:latin typeface="Calibri" pitchFamily="34" charset="0"/>
              </a:defRPr>
            </a:lvl4pPr>
            <a:lvl5pPr algn="ctr" defTabSz="457200" rtl="0" eaLnBrk="0" fontAlgn="base" hangingPunct="0">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pPr eaLnBrk="1" hangingPunct="1"/>
            <a:r>
              <a:rPr lang="en-US" sz="1600" spc="-100" dirty="0">
                <a:latin typeface="Arial" charset="0"/>
                <a:cs typeface="Arial" charset="0"/>
              </a:rPr>
              <a:t>Carbon atoms become part of carbon dioxide molecules and Chemical energy is transformed into energy for cell work and heat energy.</a:t>
            </a:r>
          </a:p>
        </p:txBody>
      </p:sp>
      <p:pic>
        <p:nvPicPr>
          <p:cNvPr id="97" name="Product energy type"/>
          <p:cNvPicPr>
            <a:picLocks noChangeAspect="1" noChangeArrowheads="1"/>
          </p:cNvPicPr>
          <p:nvPr/>
        </p:nvPicPr>
        <p:blipFill>
          <a:blip r:embed="rId9"/>
          <a:stretch>
            <a:fillRect/>
          </a:stretch>
        </p:blipFill>
        <p:spPr bwMode="auto">
          <a:xfrm>
            <a:off x="8064670" y="5071993"/>
            <a:ext cx="606431" cy="609357"/>
          </a:xfrm>
          <a:prstGeom prst="rect">
            <a:avLst/>
          </a:prstGeom>
          <a:noFill/>
          <a:extLst>
            <a:ext uri="{909E8E84-426E-40dd-AFC4-6F175D3DCCD1}">
              <a14:hiddenFill xmlns="" xmlns:a14="http://schemas.microsoft.com/office/drawing/2010/main">
                <a:solidFill>
                  <a:srgbClr val="FFFFFF"/>
                </a:solidFill>
              </a14:hiddenFill>
            </a:ext>
          </a:extLst>
        </p:spPr>
      </p:pic>
      <p:pic>
        <p:nvPicPr>
          <p:cNvPr id="98" name="Product energy type"/>
          <p:cNvPicPr>
            <a:picLocks noChangeAspect="1" noChangeArrowheads="1"/>
          </p:cNvPicPr>
          <p:nvPr/>
        </p:nvPicPr>
        <p:blipFill>
          <a:blip r:embed="rId10"/>
          <a:stretch>
            <a:fillRect/>
          </a:stretch>
        </p:blipFill>
        <p:spPr bwMode="auto">
          <a:xfrm>
            <a:off x="8064671" y="5722535"/>
            <a:ext cx="606431" cy="609357"/>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948917808"/>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2.5E-6 4.44444E-6 L 0.24861 0.08518 " pathEditMode="relative" rAng="0" ptsTypes="AA">
                                      <p:cBhvr>
                                        <p:cTn id="6" dur="2000" fill="hold"/>
                                        <p:tgtEl>
                                          <p:spTgt spid="51"/>
                                        </p:tgtEl>
                                        <p:attrNameLst>
                                          <p:attrName>ppt_x</p:attrName>
                                          <p:attrName>ppt_y</p:attrName>
                                        </p:attrNameLst>
                                      </p:cBhvr>
                                      <p:rCtr x="12431" y="4259"/>
                                    </p:animMotion>
                                  </p:childTnLst>
                                </p:cTn>
                              </p:par>
                              <p:par>
                                <p:cTn id="7" presetID="42" presetClass="path" presetSubtype="0" accel="50000" decel="50000" fill="hold" nodeType="withEffect">
                                  <p:stCondLst>
                                    <p:cond delay="0"/>
                                  </p:stCondLst>
                                  <p:childTnLst>
                                    <p:animMotion origin="layout" path="M 8.33333E-7 -2.22222E-6 L 0.28871 -0.0743 " pathEditMode="relative" rAng="0" ptsTypes="AA">
                                      <p:cBhvr>
                                        <p:cTn id="8" dur="2000" fill="hold"/>
                                        <p:tgtEl>
                                          <p:spTgt spid="67"/>
                                        </p:tgtEl>
                                        <p:attrNameLst>
                                          <p:attrName>ppt_x</p:attrName>
                                          <p:attrName>ppt_y</p:attrName>
                                        </p:attrNameLst>
                                      </p:cBhvr>
                                      <p:rCtr x="14427" y="-3727"/>
                                    </p:animMotion>
                                  </p:childTnLst>
                                </p:cTn>
                              </p:par>
                              <p:par>
                                <p:cTn id="9" presetID="42" presetClass="path" presetSubtype="0" accel="50000" decel="50000" fill="hold" nodeType="withEffect">
                                  <p:stCondLst>
                                    <p:cond delay="0"/>
                                  </p:stCondLst>
                                  <p:childTnLst>
                                    <p:animMotion origin="layout" path="M 5E-6 1.11022E-16 L 0.19653 -0.11042 " pathEditMode="relative" rAng="0" ptsTypes="AA">
                                      <p:cBhvr>
                                        <p:cTn id="10" dur="2000" fill="hold"/>
                                        <p:tgtEl>
                                          <p:spTgt spid="77"/>
                                        </p:tgtEl>
                                        <p:attrNameLst>
                                          <p:attrName>ppt_x</p:attrName>
                                          <p:attrName>ppt_y</p:attrName>
                                        </p:attrNameLst>
                                      </p:cBhvr>
                                      <p:rCtr x="9826" y="-5532"/>
                                    </p:animMotion>
                                  </p:childTnLst>
                                </p:cTn>
                              </p:par>
                              <p:par>
                                <p:cTn id="11" presetID="0" presetClass="path" presetSubtype="0" accel="50000" decel="50000" fill="hold" nodeType="withEffect">
                                  <p:stCondLst>
                                    <p:cond delay="0"/>
                                  </p:stCondLst>
                                  <p:childTnLst>
                                    <p:animMotion origin="layout" path="M -2.5E-6 3.7037E-7 L 0.33247 -0.12269 " pathEditMode="relative" rAng="0" ptsTypes="AA">
                                      <p:cBhvr>
                                        <p:cTn id="12" dur="2000" fill="hold"/>
                                        <p:tgtEl>
                                          <p:spTgt spid="52"/>
                                        </p:tgtEl>
                                        <p:attrNameLst>
                                          <p:attrName>ppt_x</p:attrName>
                                          <p:attrName>ppt_y</p:attrName>
                                        </p:attrNameLst>
                                      </p:cBhvr>
                                      <p:rCtr x="16615" y="-6134"/>
                                    </p:animMotion>
                                  </p:childTnLst>
                                </p:cTn>
                              </p:par>
                              <p:par>
                                <p:cTn id="13" presetID="0" presetClass="path" presetSubtype="0" accel="50000" decel="50000" fill="hold" nodeType="withEffect">
                                  <p:stCondLst>
                                    <p:cond delay="0"/>
                                  </p:stCondLst>
                                  <p:childTnLst>
                                    <p:animMotion origin="layout" path="M -1.38889E-6 -2.96296E-6 L 0.30608 -0.06828 " pathEditMode="relative" rAng="0" ptsTypes="AA">
                                      <p:cBhvr>
                                        <p:cTn id="14" dur="2000" fill="hold"/>
                                        <p:tgtEl>
                                          <p:spTgt spid="78"/>
                                        </p:tgtEl>
                                        <p:attrNameLst>
                                          <p:attrName>ppt_x</p:attrName>
                                          <p:attrName>ppt_y</p:attrName>
                                        </p:attrNameLst>
                                      </p:cBhvr>
                                      <p:rCtr x="15295" y="-3426"/>
                                    </p:animMotion>
                                  </p:childTnLst>
                                </p:cTn>
                              </p:par>
                              <p:par>
                                <p:cTn id="15" presetID="0" presetClass="path" presetSubtype="0" accel="50000" decel="50000" fill="hold" nodeType="withEffect">
                                  <p:stCondLst>
                                    <p:cond delay="0"/>
                                  </p:stCondLst>
                                  <p:childTnLst>
                                    <p:animMotion origin="layout" path="M 4.16667E-6 -2.22222E-6 L 0.24913 -0.17037 " pathEditMode="relative" rAng="0" ptsTypes="AA">
                                      <p:cBhvr>
                                        <p:cTn id="16" dur="2000" fill="hold"/>
                                        <p:tgtEl>
                                          <p:spTgt spid="79"/>
                                        </p:tgtEl>
                                        <p:attrNameLst>
                                          <p:attrName>ppt_x</p:attrName>
                                          <p:attrName>ppt_y</p:attrName>
                                        </p:attrNameLst>
                                      </p:cBhvr>
                                      <p:rCtr x="12448" y="-8519"/>
                                    </p:animMotion>
                                  </p:childTnLst>
                                </p:cTn>
                              </p:par>
                              <p:par>
                                <p:cTn id="17" presetID="42" presetClass="path" presetSubtype="0" accel="50000" decel="50000" fill="hold" nodeType="withEffect">
                                  <p:stCondLst>
                                    <p:cond delay="0"/>
                                  </p:stCondLst>
                                  <p:childTnLst>
                                    <p:animMotion origin="layout" path="M -1.94444E-6 -2.22222E-6 L 0.1875 -0.18889 " pathEditMode="relative" rAng="0" ptsTypes="AA">
                                      <p:cBhvr>
                                        <p:cTn id="18" dur="2000" fill="hold"/>
                                        <p:tgtEl>
                                          <p:spTgt spid="80"/>
                                        </p:tgtEl>
                                        <p:attrNameLst>
                                          <p:attrName>ppt_x</p:attrName>
                                          <p:attrName>ppt_y</p:attrName>
                                        </p:attrNameLst>
                                      </p:cBhvr>
                                      <p:rCtr x="9375" y="-9444"/>
                                    </p:animMotion>
                                  </p:childTnLst>
                                </p:cTn>
                              </p:par>
                              <p:par>
                                <p:cTn id="19" presetID="10" presetClass="entr" presetSubtype="0" fill="hold" grpId="0" nodeType="withEffect">
                                  <p:stCondLst>
                                    <p:cond delay="0"/>
                                  </p:stCondLst>
                                  <p:childTnLst>
                                    <p:set>
                                      <p:cBhvr>
                                        <p:cTn id="20" dur="1" fill="hold">
                                          <p:stCondLst>
                                            <p:cond delay="0"/>
                                          </p:stCondLst>
                                        </p:cTn>
                                        <p:tgtEl>
                                          <p:spTgt spid="43"/>
                                        </p:tgtEl>
                                        <p:attrNameLst>
                                          <p:attrName>style.visibility</p:attrName>
                                        </p:attrNameLst>
                                      </p:cBhvr>
                                      <p:to>
                                        <p:strVal val="visible"/>
                                      </p:to>
                                    </p:set>
                                    <p:animEffect transition="in" filter="fade">
                                      <p:cBhvr>
                                        <p:cTn id="21" dur="2000"/>
                                        <p:tgtEl>
                                          <p:spTgt spid="43"/>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1"/>
                                        </p:tgtEl>
                                        <p:attrNameLst>
                                          <p:attrName>style.visibility</p:attrName>
                                        </p:attrNameLst>
                                      </p:cBhvr>
                                      <p:to>
                                        <p:strVal val="visible"/>
                                      </p:to>
                                    </p:set>
                                    <p:animEffect transition="in" filter="fade">
                                      <p:cBhvr>
                                        <p:cTn id="24" dur="2000"/>
                                        <p:tgtEl>
                                          <p:spTgt spid="41"/>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6"/>
                                        </p:tgtEl>
                                        <p:attrNameLst>
                                          <p:attrName>style.visibility</p:attrName>
                                        </p:attrNameLst>
                                      </p:cBhvr>
                                      <p:to>
                                        <p:strVal val="visible"/>
                                      </p:to>
                                    </p:set>
                                    <p:animEffect transition="in" filter="fade">
                                      <p:cBhvr>
                                        <p:cTn id="27" dur="2000"/>
                                        <p:tgtEl>
                                          <p:spTgt spid="36"/>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34"/>
                                        </p:tgtEl>
                                        <p:attrNameLst>
                                          <p:attrName>style.visibility</p:attrName>
                                        </p:attrNameLst>
                                      </p:cBhvr>
                                      <p:to>
                                        <p:strVal val="visible"/>
                                      </p:to>
                                    </p:set>
                                    <p:animEffect transition="in" filter="fade">
                                      <p:cBhvr>
                                        <p:cTn id="30" dur="2000"/>
                                        <p:tgtEl>
                                          <p:spTgt spid="34"/>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5"/>
                                        </p:tgtEl>
                                        <p:attrNameLst>
                                          <p:attrName>style.visibility</p:attrName>
                                        </p:attrNameLst>
                                      </p:cBhvr>
                                      <p:to>
                                        <p:strVal val="visible"/>
                                      </p:to>
                                    </p:set>
                                    <p:animEffect transition="in" filter="fade">
                                      <p:cBhvr>
                                        <p:cTn id="33" dur="2000"/>
                                        <p:tgtEl>
                                          <p:spTgt spid="35"/>
                                        </p:tgtEl>
                                      </p:cBhvr>
                                    </p:animEffect>
                                  </p:childTnLst>
                                </p:cTn>
                              </p:par>
                              <p:par>
                                <p:cTn id="34" presetID="6" presetClass="emph" presetSubtype="0" fill="hold" grpId="0" nodeType="withEffect">
                                  <p:stCondLst>
                                    <p:cond delay="0"/>
                                  </p:stCondLst>
                                  <p:childTnLst>
                                    <p:animScale>
                                      <p:cBhvr>
                                        <p:cTn id="35" dur="2000" fill="hold"/>
                                        <p:tgtEl>
                                          <p:spTgt spid="46"/>
                                        </p:tgtEl>
                                      </p:cBhvr>
                                      <p:by x="240000" y="240000"/>
                                    </p:animScale>
                                  </p:childTnLst>
                                </p:cTn>
                              </p:par>
                              <p:par>
                                <p:cTn id="36" presetID="7" presetClass="emph" presetSubtype="2" fill="hold" nodeType="withEffect">
                                  <p:stCondLst>
                                    <p:cond delay="0"/>
                                  </p:stCondLst>
                                  <p:childTnLst>
                                    <p:animClr clrSpc="rgb" dir="cw">
                                      <p:cBhvr>
                                        <p:cTn id="37" dur="2000" fill="hold"/>
                                        <p:tgtEl>
                                          <p:spTgt spid="46"/>
                                        </p:tgtEl>
                                        <p:attrNameLst>
                                          <p:attrName>stroke.color</p:attrName>
                                        </p:attrNameLst>
                                      </p:cBhvr>
                                      <p:to>
                                        <a:srgbClr val="00FF00"/>
                                      </p:to>
                                    </p:animClr>
                                    <p:set>
                                      <p:cBhvr>
                                        <p:cTn id="38" dur="2000" fill="hold"/>
                                        <p:tgtEl>
                                          <p:spTgt spid="46"/>
                                        </p:tgtEl>
                                        <p:attrNameLst>
                                          <p:attrName>stroke.on</p:attrName>
                                        </p:attrNameLst>
                                      </p:cBhvr>
                                      <p:to>
                                        <p:strVal val="true"/>
                                      </p:to>
                                    </p:set>
                                  </p:childTnLst>
                                </p:cTn>
                              </p:par>
                              <p:par>
                                <p:cTn id="39" presetID="3" presetClass="emph" presetSubtype="2" fill="hold" grpId="0" nodeType="withEffect">
                                  <p:stCondLst>
                                    <p:cond delay="0"/>
                                  </p:stCondLst>
                                  <p:childTnLst>
                                    <p:animClr clrSpc="rgb" dir="cw">
                                      <p:cBhvr override="childStyle">
                                        <p:cTn id="40" dur="2000" fill="hold"/>
                                        <p:tgtEl>
                                          <p:spTgt spid="44"/>
                                        </p:tgtEl>
                                        <p:attrNameLst>
                                          <p:attrName>style.color</p:attrName>
                                        </p:attrNameLst>
                                      </p:cBhvr>
                                      <p:to>
                                        <a:srgbClr val="0070C0"/>
                                      </p:to>
                                    </p:animClr>
                                  </p:childTnLst>
                                </p:cTn>
                              </p:par>
                              <p:par>
                                <p:cTn id="41" presetID="3" presetClass="emph" presetSubtype="2" fill="hold" grpId="0" nodeType="withEffect">
                                  <p:stCondLst>
                                    <p:cond delay="0"/>
                                  </p:stCondLst>
                                  <p:childTnLst>
                                    <p:animClr clrSpc="rgb" dir="cw">
                                      <p:cBhvr override="childStyle">
                                        <p:cTn id="42" dur="2000" fill="hold"/>
                                        <p:tgtEl>
                                          <p:spTgt spid="45"/>
                                        </p:tgtEl>
                                        <p:attrNameLst>
                                          <p:attrName>style.color</p:attrName>
                                        </p:attrNameLst>
                                      </p:cBhvr>
                                      <p:to>
                                        <a:srgbClr val="FF0000"/>
                                      </p:to>
                                    </p:animClr>
                                  </p:childTnLst>
                                </p:cTn>
                              </p:par>
                              <p:par>
                                <p:cTn id="43" presetID="6" presetClass="emph" presetSubtype="0" fill="hold" nodeType="withEffect">
                                  <p:stCondLst>
                                    <p:cond delay="0"/>
                                  </p:stCondLst>
                                  <p:childTnLst>
                                    <p:animScale>
                                      <p:cBhvr>
                                        <p:cTn id="44" dur="2000" fill="hold"/>
                                        <p:tgtEl>
                                          <p:spTgt spid="47">
                                            <p:txEl>
                                              <p:pRg st="0" end="0"/>
                                            </p:txEl>
                                          </p:spTgt>
                                        </p:tgtEl>
                                      </p:cBhvr>
                                      <p:by x="200000" y="200000"/>
                                    </p:animScale>
                                  </p:childTnLst>
                                </p:cTn>
                              </p:par>
                              <p:par>
                                <p:cTn id="45" presetID="0" presetClass="path" presetSubtype="0" fill="hold" grpId="0" nodeType="withEffect">
                                  <p:stCondLst>
                                    <p:cond delay="0"/>
                                  </p:stCondLst>
                                  <p:childTnLst>
                                    <p:animMotion origin="layout" path="M 2.22222E-6 4.07407E-6 L 2.22222E-6 0.09976 " pathEditMode="relative" rAng="0" ptsTypes="AA">
                                      <p:cBhvr>
                                        <p:cTn id="46" dur="2000" fill="hold"/>
                                        <p:tgtEl>
                                          <p:spTgt spid="47">
                                            <p:txEl>
                                              <p:pRg st="0" end="0"/>
                                            </p:txEl>
                                          </p:spTgt>
                                        </p:tgtEl>
                                        <p:attrNameLst>
                                          <p:attrName>ppt_x</p:attrName>
                                          <p:attrName>ppt_y</p:attrName>
                                        </p:attrNameLst>
                                      </p:cBhvr>
                                      <p:rCtr x="0" y="4977"/>
                                    </p:animMotion>
                                  </p:childTnLst>
                                </p:cTn>
                              </p:par>
                              <p:par>
                                <p:cTn id="47" presetID="3" presetClass="emph" presetSubtype="2" fill="hold" grpId="1" nodeType="withEffect">
                                  <p:stCondLst>
                                    <p:cond delay="0"/>
                                  </p:stCondLst>
                                  <p:childTnLst>
                                    <p:animClr clrSpc="rgb" dir="cw">
                                      <p:cBhvr override="childStyle">
                                        <p:cTn id="48" dur="2000" fill="hold"/>
                                        <p:tgtEl>
                                          <p:spTgt spid="47">
                                            <p:txEl>
                                              <p:pRg st="0" end="0"/>
                                            </p:txEl>
                                          </p:spTgt>
                                        </p:tgtEl>
                                        <p:attrNameLst>
                                          <p:attrName>style.color</p:attrName>
                                        </p:attrNameLst>
                                      </p:cBhvr>
                                      <p:to>
                                        <a:srgbClr val="00FF00"/>
                                      </p:to>
                                    </p:animClr>
                                  </p:childTnLst>
                                </p:cTn>
                              </p:par>
                            </p:childTnLst>
                          </p:cTn>
                        </p:par>
                        <p:par>
                          <p:cTn id="49" fill="hold">
                            <p:stCondLst>
                              <p:cond delay="2000"/>
                            </p:stCondLst>
                            <p:childTnLst>
                              <p:par>
                                <p:cTn id="50" presetID="10" presetClass="exit" presetSubtype="0" fill="hold" nodeType="afterEffect">
                                  <p:stCondLst>
                                    <p:cond delay="1000"/>
                                  </p:stCondLst>
                                  <p:childTnLst>
                                    <p:animEffect transition="out" filter="fade">
                                      <p:cBhvr>
                                        <p:cTn id="51" dur="1000"/>
                                        <p:tgtEl>
                                          <p:spTgt spid="51"/>
                                        </p:tgtEl>
                                      </p:cBhvr>
                                    </p:animEffect>
                                    <p:set>
                                      <p:cBhvr>
                                        <p:cTn id="52" dur="1" fill="hold">
                                          <p:stCondLst>
                                            <p:cond delay="999"/>
                                          </p:stCondLst>
                                        </p:cTn>
                                        <p:tgtEl>
                                          <p:spTgt spid="51"/>
                                        </p:tgtEl>
                                        <p:attrNameLst>
                                          <p:attrName>style.visibility</p:attrName>
                                        </p:attrNameLst>
                                      </p:cBhvr>
                                      <p:to>
                                        <p:strVal val="hidden"/>
                                      </p:to>
                                    </p:set>
                                  </p:childTnLst>
                                </p:cTn>
                              </p:par>
                              <p:par>
                                <p:cTn id="53" presetID="10" presetClass="exit" presetSubtype="0" fill="hold" nodeType="withEffect">
                                  <p:stCondLst>
                                    <p:cond delay="1000"/>
                                  </p:stCondLst>
                                  <p:childTnLst>
                                    <p:animEffect transition="out" filter="fade">
                                      <p:cBhvr>
                                        <p:cTn id="54" dur="1000"/>
                                        <p:tgtEl>
                                          <p:spTgt spid="67"/>
                                        </p:tgtEl>
                                      </p:cBhvr>
                                    </p:animEffect>
                                    <p:set>
                                      <p:cBhvr>
                                        <p:cTn id="55" dur="1" fill="hold">
                                          <p:stCondLst>
                                            <p:cond delay="999"/>
                                          </p:stCondLst>
                                        </p:cTn>
                                        <p:tgtEl>
                                          <p:spTgt spid="67"/>
                                        </p:tgtEl>
                                        <p:attrNameLst>
                                          <p:attrName>style.visibility</p:attrName>
                                        </p:attrNameLst>
                                      </p:cBhvr>
                                      <p:to>
                                        <p:strVal val="hidden"/>
                                      </p:to>
                                    </p:set>
                                  </p:childTnLst>
                                </p:cTn>
                              </p:par>
                              <p:par>
                                <p:cTn id="56" presetID="10" presetClass="exit" presetSubtype="0" fill="hold" nodeType="withEffect">
                                  <p:stCondLst>
                                    <p:cond delay="1000"/>
                                  </p:stCondLst>
                                  <p:childTnLst>
                                    <p:animEffect transition="out" filter="fade">
                                      <p:cBhvr>
                                        <p:cTn id="57" dur="1000"/>
                                        <p:tgtEl>
                                          <p:spTgt spid="77"/>
                                        </p:tgtEl>
                                      </p:cBhvr>
                                    </p:animEffect>
                                    <p:set>
                                      <p:cBhvr>
                                        <p:cTn id="58" dur="1" fill="hold">
                                          <p:stCondLst>
                                            <p:cond delay="999"/>
                                          </p:stCondLst>
                                        </p:cTn>
                                        <p:tgtEl>
                                          <p:spTgt spid="77"/>
                                        </p:tgtEl>
                                        <p:attrNameLst>
                                          <p:attrName>style.visibility</p:attrName>
                                        </p:attrNameLst>
                                      </p:cBhvr>
                                      <p:to>
                                        <p:strVal val="hidden"/>
                                      </p:to>
                                    </p:set>
                                  </p:childTnLst>
                                </p:cTn>
                              </p:par>
                              <p:par>
                                <p:cTn id="59" presetID="10" presetClass="exit" presetSubtype="0" fill="hold" nodeType="withEffect">
                                  <p:stCondLst>
                                    <p:cond delay="1000"/>
                                  </p:stCondLst>
                                  <p:childTnLst>
                                    <p:animEffect transition="out" filter="fade">
                                      <p:cBhvr>
                                        <p:cTn id="60" dur="1000"/>
                                        <p:tgtEl>
                                          <p:spTgt spid="52"/>
                                        </p:tgtEl>
                                      </p:cBhvr>
                                    </p:animEffect>
                                    <p:set>
                                      <p:cBhvr>
                                        <p:cTn id="61" dur="1" fill="hold">
                                          <p:stCondLst>
                                            <p:cond delay="999"/>
                                          </p:stCondLst>
                                        </p:cTn>
                                        <p:tgtEl>
                                          <p:spTgt spid="52"/>
                                        </p:tgtEl>
                                        <p:attrNameLst>
                                          <p:attrName>style.visibility</p:attrName>
                                        </p:attrNameLst>
                                      </p:cBhvr>
                                      <p:to>
                                        <p:strVal val="hidden"/>
                                      </p:to>
                                    </p:set>
                                  </p:childTnLst>
                                </p:cTn>
                              </p:par>
                              <p:par>
                                <p:cTn id="62" presetID="10" presetClass="exit" presetSubtype="0" fill="hold" nodeType="withEffect">
                                  <p:stCondLst>
                                    <p:cond delay="1000"/>
                                  </p:stCondLst>
                                  <p:childTnLst>
                                    <p:animEffect transition="out" filter="fade">
                                      <p:cBhvr>
                                        <p:cTn id="63" dur="1000"/>
                                        <p:tgtEl>
                                          <p:spTgt spid="78"/>
                                        </p:tgtEl>
                                      </p:cBhvr>
                                    </p:animEffect>
                                    <p:set>
                                      <p:cBhvr>
                                        <p:cTn id="64" dur="1" fill="hold">
                                          <p:stCondLst>
                                            <p:cond delay="999"/>
                                          </p:stCondLst>
                                        </p:cTn>
                                        <p:tgtEl>
                                          <p:spTgt spid="78"/>
                                        </p:tgtEl>
                                        <p:attrNameLst>
                                          <p:attrName>style.visibility</p:attrName>
                                        </p:attrNameLst>
                                      </p:cBhvr>
                                      <p:to>
                                        <p:strVal val="hidden"/>
                                      </p:to>
                                    </p:set>
                                  </p:childTnLst>
                                </p:cTn>
                              </p:par>
                              <p:par>
                                <p:cTn id="65" presetID="10" presetClass="exit" presetSubtype="0" fill="hold" nodeType="withEffect">
                                  <p:stCondLst>
                                    <p:cond delay="1000"/>
                                  </p:stCondLst>
                                  <p:childTnLst>
                                    <p:animEffect transition="out" filter="fade">
                                      <p:cBhvr>
                                        <p:cTn id="66" dur="1000"/>
                                        <p:tgtEl>
                                          <p:spTgt spid="79"/>
                                        </p:tgtEl>
                                      </p:cBhvr>
                                    </p:animEffect>
                                    <p:set>
                                      <p:cBhvr>
                                        <p:cTn id="67" dur="1" fill="hold">
                                          <p:stCondLst>
                                            <p:cond delay="999"/>
                                          </p:stCondLst>
                                        </p:cTn>
                                        <p:tgtEl>
                                          <p:spTgt spid="79"/>
                                        </p:tgtEl>
                                        <p:attrNameLst>
                                          <p:attrName>style.visibility</p:attrName>
                                        </p:attrNameLst>
                                      </p:cBhvr>
                                      <p:to>
                                        <p:strVal val="hidden"/>
                                      </p:to>
                                    </p:set>
                                  </p:childTnLst>
                                </p:cTn>
                              </p:par>
                              <p:par>
                                <p:cTn id="68" presetID="10" presetClass="exit" presetSubtype="0" fill="hold" nodeType="withEffect">
                                  <p:stCondLst>
                                    <p:cond delay="1000"/>
                                  </p:stCondLst>
                                  <p:childTnLst>
                                    <p:animEffect transition="out" filter="fade">
                                      <p:cBhvr>
                                        <p:cTn id="69" dur="1000"/>
                                        <p:tgtEl>
                                          <p:spTgt spid="80"/>
                                        </p:tgtEl>
                                      </p:cBhvr>
                                    </p:animEffect>
                                    <p:set>
                                      <p:cBhvr>
                                        <p:cTn id="70" dur="1" fill="hold">
                                          <p:stCondLst>
                                            <p:cond delay="999"/>
                                          </p:stCondLst>
                                        </p:cTn>
                                        <p:tgtEl>
                                          <p:spTgt spid="80"/>
                                        </p:tgtEl>
                                        <p:attrNameLst>
                                          <p:attrName>style.visibility</p:attrName>
                                        </p:attrNameLst>
                                      </p:cBhvr>
                                      <p:to>
                                        <p:strVal val="hidden"/>
                                      </p:to>
                                    </p:set>
                                  </p:childTnLst>
                                </p:cTn>
                              </p:par>
                              <p:par>
                                <p:cTn id="71" presetID="10" presetClass="entr" presetSubtype="0" fill="hold" nodeType="withEffect">
                                  <p:stCondLst>
                                    <p:cond delay="2000"/>
                                  </p:stCondLst>
                                  <p:childTnLst>
                                    <p:set>
                                      <p:cBhvr>
                                        <p:cTn id="72" dur="1" fill="hold">
                                          <p:stCondLst>
                                            <p:cond delay="0"/>
                                          </p:stCondLst>
                                        </p:cTn>
                                        <p:tgtEl>
                                          <p:spTgt spid="49"/>
                                        </p:tgtEl>
                                        <p:attrNameLst>
                                          <p:attrName>style.visibility</p:attrName>
                                        </p:attrNameLst>
                                      </p:cBhvr>
                                      <p:to>
                                        <p:strVal val="visible"/>
                                      </p:to>
                                    </p:set>
                                    <p:animEffect transition="in" filter="fade">
                                      <p:cBhvr>
                                        <p:cTn id="73" dur="1000"/>
                                        <p:tgtEl>
                                          <p:spTgt spid="49"/>
                                        </p:tgtEl>
                                      </p:cBhvr>
                                    </p:animEffect>
                                  </p:childTnLst>
                                </p:cTn>
                              </p:par>
                              <p:par>
                                <p:cTn id="74" presetID="10" presetClass="entr" presetSubtype="0" fill="hold" nodeType="withEffect">
                                  <p:stCondLst>
                                    <p:cond delay="2000"/>
                                  </p:stCondLst>
                                  <p:childTnLst>
                                    <p:set>
                                      <p:cBhvr>
                                        <p:cTn id="75" dur="1" fill="hold">
                                          <p:stCondLst>
                                            <p:cond delay="0"/>
                                          </p:stCondLst>
                                        </p:cTn>
                                        <p:tgtEl>
                                          <p:spTgt spid="48"/>
                                        </p:tgtEl>
                                        <p:attrNameLst>
                                          <p:attrName>style.visibility</p:attrName>
                                        </p:attrNameLst>
                                      </p:cBhvr>
                                      <p:to>
                                        <p:strVal val="visible"/>
                                      </p:to>
                                    </p:set>
                                    <p:animEffect transition="in" filter="fade">
                                      <p:cBhvr>
                                        <p:cTn id="76" dur="1000"/>
                                        <p:tgtEl>
                                          <p:spTgt spid="48"/>
                                        </p:tgtEl>
                                      </p:cBhvr>
                                    </p:animEffect>
                                  </p:childTnLst>
                                </p:cTn>
                              </p:par>
                              <p:par>
                                <p:cTn id="77" presetID="10" presetClass="entr" presetSubtype="0" fill="hold" nodeType="withEffect">
                                  <p:stCondLst>
                                    <p:cond delay="2000"/>
                                  </p:stCondLst>
                                  <p:childTnLst>
                                    <p:set>
                                      <p:cBhvr>
                                        <p:cTn id="78" dur="1" fill="hold">
                                          <p:stCondLst>
                                            <p:cond delay="0"/>
                                          </p:stCondLst>
                                        </p:cTn>
                                        <p:tgtEl>
                                          <p:spTgt spid="50"/>
                                        </p:tgtEl>
                                        <p:attrNameLst>
                                          <p:attrName>style.visibility</p:attrName>
                                        </p:attrNameLst>
                                      </p:cBhvr>
                                      <p:to>
                                        <p:strVal val="visible"/>
                                      </p:to>
                                    </p:set>
                                    <p:animEffect transition="in" filter="fade">
                                      <p:cBhvr>
                                        <p:cTn id="79" dur="1000"/>
                                        <p:tgtEl>
                                          <p:spTgt spid="50"/>
                                        </p:tgtEl>
                                      </p:cBhvr>
                                    </p:animEffect>
                                  </p:childTnLst>
                                </p:cTn>
                              </p:par>
                              <p:par>
                                <p:cTn id="80" presetID="10" presetClass="entr" presetSubtype="0" fill="hold" nodeType="withEffect">
                                  <p:stCondLst>
                                    <p:cond delay="2000"/>
                                  </p:stCondLst>
                                  <p:childTnLst>
                                    <p:set>
                                      <p:cBhvr>
                                        <p:cTn id="81" dur="1" fill="hold">
                                          <p:stCondLst>
                                            <p:cond delay="0"/>
                                          </p:stCondLst>
                                        </p:cTn>
                                        <p:tgtEl>
                                          <p:spTgt spid="93"/>
                                        </p:tgtEl>
                                        <p:attrNameLst>
                                          <p:attrName>style.visibility</p:attrName>
                                        </p:attrNameLst>
                                      </p:cBhvr>
                                      <p:to>
                                        <p:strVal val="visible"/>
                                      </p:to>
                                    </p:set>
                                    <p:animEffect transition="in" filter="fade">
                                      <p:cBhvr>
                                        <p:cTn id="82" dur="1000"/>
                                        <p:tgtEl>
                                          <p:spTgt spid="93"/>
                                        </p:tgtEl>
                                      </p:cBhvr>
                                    </p:animEffect>
                                  </p:childTnLst>
                                </p:cTn>
                              </p:par>
                              <p:par>
                                <p:cTn id="83" presetID="10" presetClass="entr" presetSubtype="0" fill="hold" nodeType="withEffect">
                                  <p:stCondLst>
                                    <p:cond delay="2000"/>
                                  </p:stCondLst>
                                  <p:childTnLst>
                                    <p:set>
                                      <p:cBhvr>
                                        <p:cTn id="84" dur="1" fill="hold">
                                          <p:stCondLst>
                                            <p:cond delay="0"/>
                                          </p:stCondLst>
                                        </p:cTn>
                                        <p:tgtEl>
                                          <p:spTgt spid="106"/>
                                        </p:tgtEl>
                                        <p:attrNameLst>
                                          <p:attrName>style.visibility</p:attrName>
                                        </p:attrNameLst>
                                      </p:cBhvr>
                                      <p:to>
                                        <p:strVal val="visible"/>
                                      </p:to>
                                    </p:set>
                                    <p:animEffect transition="in" filter="fade">
                                      <p:cBhvr>
                                        <p:cTn id="85" dur="1000"/>
                                        <p:tgtEl>
                                          <p:spTgt spid="106"/>
                                        </p:tgtEl>
                                      </p:cBhvr>
                                    </p:animEffect>
                                  </p:childTnLst>
                                </p:cTn>
                              </p:par>
                              <p:par>
                                <p:cTn id="86" presetID="10" presetClass="entr" presetSubtype="0" fill="hold" nodeType="withEffect">
                                  <p:stCondLst>
                                    <p:cond delay="2000"/>
                                  </p:stCondLst>
                                  <p:childTnLst>
                                    <p:set>
                                      <p:cBhvr>
                                        <p:cTn id="87" dur="1" fill="hold">
                                          <p:stCondLst>
                                            <p:cond delay="0"/>
                                          </p:stCondLst>
                                        </p:cTn>
                                        <p:tgtEl>
                                          <p:spTgt spid="91"/>
                                        </p:tgtEl>
                                        <p:attrNameLst>
                                          <p:attrName>style.visibility</p:attrName>
                                        </p:attrNameLst>
                                      </p:cBhvr>
                                      <p:to>
                                        <p:strVal val="visible"/>
                                      </p:to>
                                    </p:set>
                                    <p:animEffect transition="in" filter="fade">
                                      <p:cBhvr>
                                        <p:cTn id="88" dur="1000"/>
                                        <p:tgtEl>
                                          <p:spTgt spid="91"/>
                                        </p:tgtEl>
                                      </p:cBhvr>
                                    </p:animEffect>
                                  </p:childTnLst>
                                </p:cTn>
                              </p:par>
                              <p:par>
                                <p:cTn id="89" presetID="10" presetClass="entr" presetSubtype="0" fill="hold" nodeType="withEffect">
                                  <p:stCondLst>
                                    <p:cond delay="2000"/>
                                  </p:stCondLst>
                                  <p:childTnLst>
                                    <p:set>
                                      <p:cBhvr>
                                        <p:cTn id="90" dur="1" fill="hold">
                                          <p:stCondLst>
                                            <p:cond delay="0"/>
                                          </p:stCondLst>
                                        </p:cTn>
                                        <p:tgtEl>
                                          <p:spTgt spid="107"/>
                                        </p:tgtEl>
                                        <p:attrNameLst>
                                          <p:attrName>style.visibility</p:attrName>
                                        </p:attrNameLst>
                                      </p:cBhvr>
                                      <p:to>
                                        <p:strVal val="visible"/>
                                      </p:to>
                                    </p:set>
                                    <p:animEffect transition="in" filter="fade">
                                      <p:cBhvr>
                                        <p:cTn id="91" dur="1000"/>
                                        <p:tgtEl>
                                          <p:spTgt spid="107"/>
                                        </p:tgtEl>
                                      </p:cBhvr>
                                    </p:animEffect>
                                  </p:childTnLst>
                                </p:cTn>
                              </p:par>
                              <p:par>
                                <p:cTn id="92" presetID="0" presetClass="path" presetSubtype="0" repeatCount="2000" fill="hold" nodeType="withEffect">
                                  <p:stCondLst>
                                    <p:cond delay="0"/>
                                  </p:stCondLst>
                                  <p:childTnLst>
                                    <p:animMotion origin="layout" path="M 0.24878 0.08542 C 0.25086 0.08357 0.25121 0.08357 0.25294 0.08079 C 0.25347 0.07987 0.25433 0.07686 0.25433 0.07802 C 0.25433 0.08103 0.25294 0.08357 0.25225 0.08635 C 0.25208 0.08728 0.25156 0.08913 0.25156 0.08913 C 0.25086 0.0882 0.25034 0.08704 0.24947 0.08635 C 0.24826 0.08542 0.24409 0.08334 0.24531 0.0845 C 0.24669 0.08566 0.24808 0.08704 0.24947 0.0882 C 0.25121 0.08982 0.24583 0.08566 0.24392 0.0845 C 0.24114 0.08265 0.24999 0.08519 0.25294 0.08542 C 0.25051 0.09538 0.25051 0.0889 0.24739 0.08265 C 0.24704 0.08172 0.24756 0.08473 0.24808 0.08542 C 0.2486 0.08635 0.24947 0.08658 0.25017 0.08728 C 0.25034 0.0882 0.25138 0.08936 0.25086 0.09005 C 0.24808 0.09376 0.24947 0.08635 0.24878 0.08542 Z " pathEditMode="relative" ptsTypes="fffffffffffffff">
                                      <p:cBhvr>
                                        <p:cTn id="93" dur="2000" fill="hold"/>
                                        <p:tgtEl>
                                          <p:spTgt spid="51"/>
                                        </p:tgtEl>
                                        <p:attrNameLst>
                                          <p:attrName>ppt_x</p:attrName>
                                          <p:attrName>ppt_y</p:attrName>
                                        </p:attrNameLst>
                                      </p:cBhvr>
                                    </p:animMotion>
                                  </p:childTnLst>
                                </p:cTn>
                              </p:par>
                              <p:par>
                                <p:cTn id="94" presetID="0" presetClass="path" presetSubtype="0" repeatCount="2000" fill="hold" nodeType="withEffect">
                                  <p:stCondLst>
                                    <p:cond delay="0"/>
                                  </p:stCondLst>
                                  <p:childTnLst>
                                    <p:animMotion origin="layout" path="M 0.33246 -0.12268 C 0.33177 -0.12546 0.33177 -0.13402 0.33316 -0.12268 C 0.33194 -0.11597 0.33316 -0.12037 0.32968 -0.12361 C 0.32708 -0.11851 0.3302 -0.1199 0.33385 -0.11898 C 0.33229 -0.11875 0.32951 -0.12013 0.32899 -0.11805 C 0.32864 -0.11689 0.33732 -0.11527 0.33732 -0.11504 C 0.33663 -0.11458 0.33611 -0.11319 0.33524 -0.11342 C 0.33507 -0.11342 0.3335 -0.1206 0.33246 -0.12268 Z " pathEditMode="relative" rAng="0" ptsTypes="ffffffff">
                                      <p:cBhvr>
                                        <p:cTn id="95" dur="2000" fill="hold"/>
                                        <p:tgtEl>
                                          <p:spTgt spid="52"/>
                                        </p:tgtEl>
                                        <p:attrNameLst>
                                          <p:attrName>ppt_x</p:attrName>
                                          <p:attrName>ppt_y</p:attrName>
                                        </p:attrNameLst>
                                      </p:cBhvr>
                                      <p:rCtr x="-35" y="-93"/>
                                    </p:animMotion>
                                  </p:childTnLst>
                                </p:cTn>
                              </p:par>
                              <p:par>
                                <p:cTn id="96" presetID="0" presetClass="path" presetSubtype="0" repeatCount="2000" fill="hold" nodeType="withEffect">
                                  <p:stCondLst>
                                    <p:cond delay="0"/>
                                  </p:stCondLst>
                                  <p:childTnLst>
                                    <p:animMotion origin="layout" path="M 0.19653 -0.11042 C 0.19601 -0.1125 0.19427 -0.12153 0.19792 -0.11412 C 0.19688 -0.11019 0.19618 -0.1081 0.19306 -0.10949 C 0.19306 -0.10926 0.19497 -0.10741 0.19445 -0.10672 C 0.19393 -0.10602 0.19306 -0.10787 0.19236 -0.10857 C 0.19584 -0.11019 0.20174 -0.10486 0.19653 -0.10949 C 0.19601 -0.11042 0.19497 -0.11111 0.19514 -0.11227 C 0.19601 -0.11852 0.19861 -0.11135 0.19861 -0.11111 C 0.19844 -0.11042 0.19723 -0.11065 0.19653 -0.11042 Z " pathEditMode="relative" rAng="0" ptsTypes="fffffffff">
                                      <p:cBhvr>
                                        <p:cTn id="97" dur="2000" fill="hold"/>
                                        <p:tgtEl>
                                          <p:spTgt spid="77"/>
                                        </p:tgtEl>
                                        <p:attrNameLst>
                                          <p:attrName>ppt_x</p:attrName>
                                          <p:attrName>ppt_y</p:attrName>
                                        </p:attrNameLst>
                                      </p:cBhvr>
                                      <p:rCtr x="52" y="-278"/>
                                    </p:animMotion>
                                  </p:childTnLst>
                                </p:cTn>
                              </p:par>
                              <p:par>
                                <p:cTn id="98" presetID="0" presetClass="path" presetSubtype="0" accel="50000" decel="50000" fill="hold" nodeType="withEffect">
                                  <p:stCondLst>
                                    <p:cond delay="0"/>
                                  </p:stCondLst>
                                  <p:childTnLst>
                                    <p:animMotion origin="layout" path="M 0.30573 -0.06806 C 0.30643 -0.06945 0.30712 -0.07338 0.30643 -0.06852 C 0.3059 -0.07037 0.30556 -0.07153 0.30399 -0.07223 C 0.30347 -0.06991 0.30573 -0.06875 0.30712 -0.0676 C 0.30608 -0.06551 0.30521 -0.06667 0.30573 -0.06389 C 0.30729 -0.06412 0.30868 -0.06389 0.31024 -0.06436 C 0.31059 -0.06436 0.31111 -0.06574 0.31129 -0.06528 C 0.31198 -0.06366 0.31007 -0.0632 0.30955 -0.06297 C 0.30816 -0.06436 0.30799 -0.06621 0.30712 -0.06806 C 0.30625 -0.06621 0.3066 -0.06621 0.30573 -0.06806 Z " pathEditMode="relative" rAng="0" ptsTypes="ffffffffff">
                                      <p:cBhvr>
                                        <p:cTn id="99" dur="2000" fill="hold"/>
                                        <p:tgtEl>
                                          <p:spTgt spid="78"/>
                                        </p:tgtEl>
                                        <p:attrNameLst>
                                          <p:attrName>ppt_x</p:attrName>
                                          <p:attrName>ppt_y</p:attrName>
                                        </p:attrNameLst>
                                      </p:cBhvr>
                                      <p:rCtr x="191" y="-23"/>
                                    </p:animMotion>
                                  </p:childTnLst>
                                </p:cTn>
                              </p:par>
                              <p:par>
                                <p:cTn id="100" presetID="0" presetClass="path" presetSubtype="0" accel="50000" decel="50000" fill="hold" nodeType="withEffect">
                                  <p:stCondLst>
                                    <p:cond delay="0"/>
                                  </p:stCondLst>
                                  <p:childTnLst>
                                    <p:animMotion origin="layout" path="M 0.28871 -0.0743 C 0.28889 -0.07476 0.28958 -0.07708 0.2901 -0.07754 C 0.2908 -0.07824 0.29219 -0.07939 0.29219 -0.07939 C 0.29236 -0.07893 0.29253 -0.07847 0.29253 -0.07801 C 0.29253 -0.07569 0.29323 -0.07291 0.29219 -0.07106 C 0.29167 -0.07014 0.29097 -0.07314 0.2901 -0.07384 C 0.28871 -0.07523 0.28941 -0.0743 0.28802 -0.07615 C 0.28854 -0.07384 0.28802 -0.07546 0.28941 -0.07384 C 0.28976 -0.07338 0.29097 -0.07222 0.29045 -0.07245 C 0.28646 -0.07361 0.28889 -0.07407 0.28663 -0.07523 C 0.28559 -0.07592 0.28316 -0.07662 0.28316 -0.07662 C 0.2809 -0.07361 0.28316 -0.07222 0.28524 -0.07106 C 0.28646 -0.07152 0.28802 -0.0743 0.28802 -0.0743 C 0.28871 -0.07083 0.28698 -0.07268 0.28663 -0.0743 C 0.2868 -0.07476 0.28698 -0.07546 0.28733 -0.07569 C 0.28993 -0.07685 0.28819 -0.07199 0.28976 -0.07199 C 0.2908 -0.07199 0.28819 -0.07361 0.28871 -0.0743 Z " pathEditMode="relative" ptsTypes="fffffffffffffffff">
                                      <p:cBhvr>
                                        <p:cTn id="101" dur="2000" fill="hold"/>
                                        <p:tgtEl>
                                          <p:spTgt spid="67"/>
                                        </p:tgtEl>
                                        <p:attrNameLst>
                                          <p:attrName>ppt_x</p:attrName>
                                          <p:attrName>ppt_y</p:attrName>
                                        </p:attrNameLst>
                                      </p:cBhvr>
                                    </p:animMotion>
                                  </p:childTnLst>
                                </p:cTn>
                              </p:par>
                              <p:par>
                                <p:cTn id="102" presetID="0" presetClass="path" presetSubtype="0" accel="50000" decel="50000" fill="hold" nodeType="withEffect">
                                  <p:stCondLst>
                                    <p:cond delay="0"/>
                                  </p:stCondLst>
                                  <p:childTnLst>
                                    <p:animMotion origin="layout" path="M 0.1875 -0.18889 C 0.18733 -0.19028 0.18681 -0.19561 0.1875 -0.19723 C 0.18802 -0.19861 0.18889 -0.19306 0.18889 -0.19306 C 0.18785 -0.18912 0.18368 -0.19375 0.18611 -0.1926 C 0.18716 -0.19121 0.18785 -0.19051 0.18924 -0.18982 C 0.19028 -0.18866 0.19271 -0.18797 0.19063 -0.18704 C 0.18976 -0.18727 0.18889 -0.18704 0.1882 -0.1875 C 0.18785 -0.18774 0.18889 -0.18774 0.18924 -0.18797 C 0.19028 -0.18843 0.19115 -0.18982 0.19236 -0.18982 C 0.19358 -0.18982 0.19115 -0.18889 0.19028 -0.18843 C 0.18872 -0.18866 0.18507 -0.19098 0.1875 -0.18889 Z " pathEditMode="relative" ptsTypes="fffffffffff">
                                      <p:cBhvr>
                                        <p:cTn id="103" dur="2000" fill="hold"/>
                                        <p:tgtEl>
                                          <p:spTgt spid="80"/>
                                        </p:tgtEl>
                                        <p:attrNameLst>
                                          <p:attrName>ppt_x</p:attrName>
                                          <p:attrName>ppt_y</p:attrName>
                                        </p:attrNameLst>
                                      </p:cBhvr>
                                    </p:animMotion>
                                  </p:childTnLst>
                                </p:cTn>
                              </p:par>
                              <p:par>
                                <p:cTn id="104" presetID="0" presetClass="path" presetSubtype="0" accel="50000" decel="50000" fill="hold" nodeType="withEffect">
                                  <p:stCondLst>
                                    <p:cond delay="0"/>
                                  </p:stCondLst>
                                  <p:childTnLst>
                                    <p:animMotion origin="layout" path="M 0.24913 -0.17036 C 0.24982 -0.17175 0.25121 -0.17453 0.25121 -0.17453 C 0.25243 -0.17222 0.25173 -0.1706 0.25052 -0.16851 C 0.24826 -0.17013 0.24948 -0.16898 0.24704 -0.17222 C 0.2467 -0.17268 0.24566 -0.17314 0.246 -0.17314 C 0.24635 -0.17314 0.24913 -0.17083 0.24913 -0.17083 C 0.25 -0.16921 0.25138 -0.16805 0.24948 -0.16712 C 0.24913 -0.16735 0.24861 -0.16851 0.24843 -0.16805 C 0.24791 -0.16666 0.25364 -0.16249 0.25503 -0.16157 C 0.25694 -0.16203 0.25729 -0.16134 0.25642 -0.16435 C 0.25607 -0.16597 0.25364 -0.16759 0.25364 -0.16759 C 0.25295 -0.16735 0.25208 -0.16712 0.25156 -0.16666 C 0.25121 -0.16643 0.25156 -0.16504 0.25121 -0.16527 C 0.25034 -0.16597 0.25034 -0.16782 0.24948 -0.16851 C 0.24739 -0.16805 0.24722 -0.16712 0.24913 -0.1662 C 0.25156 -0.16735 0.25086 -0.16805 0.24913 -0.17036 Z " pathEditMode="relative" ptsTypes="ffffffffffffffff">
                                      <p:cBhvr>
                                        <p:cTn id="105" dur="2000" fill="hold"/>
                                        <p:tgtEl>
                                          <p:spTgt spid="79"/>
                                        </p:tgtEl>
                                        <p:attrNameLst>
                                          <p:attrName>ppt_x</p:attrName>
                                          <p:attrName>ppt_y</p:attrName>
                                        </p:attrNameLst>
                                      </p:cBhvr>
                                    </p:animMotion>
                                  </p:childTnLst>
                                </p:cTn>
                              </p:par>
                              <p:par>
                                <p:cTn id="106" presetID="10" presetClass="entr" presetSubtype="0" fill="hold" nodeType="withEffect">
                                  <p:stCondLst>
                                    <p:cond delay="2000"/>
                                  </p:stCondLst>
                                  <p:childTnLst>
                                    <p:set>
                                      <p:cBhvr>
                                        <p:cTn id="107" dur="1" fill="hold">
                                          <p:stCondLst>
                                            <p:cond delay="0"/>
                                          </p:stCondLst>
                                        </p:cTn>
                                        <p:tgtEl>
                                          <p:spTgt spid="81"/>
                                        </p:tgtEl>
                                        <p:attrNameLst>
                                          <p:attrName>style.visibility</p:attrName>
                                        </p:attrNameLst>
                                      </p:cBhvr>
                                      <p:to>
                                        <p:strVal val="visible"/>
                                      </p:to>
                                    </p:set>
                                    <p:animEffect transition="in" filter="fade">
                                      <p:cBhvr>
                                        <p:cTn id="108" dur="1000"/>
                                        <p:tgtEl>
                                          <p:spTgt spid="81"/>
                                        </p:tgtEl>
                                      </p:cBhvr>
                                    </p:animEffect>
                                  </p:childTnLst>
                                </p:cTn>
                              </p:par>
                              <p:par>
                                <p:cTn id="109" presetID="10" presetClass="entr" presetSubtype="0" fill="hold" nodeType="withEffect">
                                  <p:stCondLst>
                                    <p:cond delay="2000"/>
                                  </p:stCondLst>
                                  <p:childTnLst>
                                    <p:set>
                                      <p:cBhvr>
                                        <p:cTn id="110" dur="1" fill="hold">
                                          <p:stCondLst>
                                            <p:cond delay="0"/>
                                          </p:stCondLst>
                                        </p:cTn>
                                        <p:tgtEl>
                                          <p:spTgt spid="87"/>
                                        </p:tgtEl>
                                        <p:attrNameLst>
                                          <p:attrName>style.visibility</p:attrName>
                                        </p:attrNameLst>
                                      </p:cBhvr>
                                      <p:to>
                                        <p:strVal val="visible"/>
                                      </p:to>
                                    </p:set>
                                    <p:animEffect transition="in" filter="fade">
                                      <p:cBhvr>
                                        <p:cTn id="111" dur="1000"/>
                                        <p:tgtEl>
                                          <p:spTgt spid="87"/>
                                        </p:tgtEl>
                                      </p:cBhvr>
                                    </p:animEffect>
                                  </p:childTnLst>
                                </p:cTn>
                              </p:par>
                              <p:par>
                                <p:cTn id="112" presetID="10" presetClass="entr" presetSubtype="0" fill="hold" nodeType="withEffect">
                                  <p:stCondLst>
                                    <p:cond delay="2000"/>
                                  </p:stCondLst>
                                  <p:childTnLst>
                                    <p:set>
                                      <p:cBhvr>
                                        <p:cTn id="113" dur="1" fill="hold">
                                          <p:stCondLst>
                                            <p:cond delay="0"/>
                                          </p:stCondLst>
                                        </p:cTn>
                                        <p:tgtEl>
                                          <p:spTgt spid="88"/>
                                        </p:tgtEl>
                                        <p:attrNameLst>
                                          <p:attrName>style.visibility</p:attrName>
                                        </p:attrNameLst>
                                      </p:cBhvr>
                                      <p:to>
                                        <p:strVal val="visible"/>
                                      </p:to>
                                    </p:set>
                                    <p:animEffect transition="in" filter="fade">
                                      <p:cBhvr>
                                        <p:cTn id="114" dur="1000"/>
                                        <p:tgtEl>
                                          <p:spTgt spid="88"/>
                                        </p:tgtEl>
                                      </p:cBhvr>
                                    </p:animEffect>
                                  </p:childTnLst>
                                </p:cTn>
                              </p:par>
                              <p:par>
                                <p:cTn id="115" presetID="10" presetClass="entr" presetSubtype="0" fill="hold" nodeType="withEffect">
                                  <p:stCondLst>
                                    <p:cond delay="2000"/>
                                  </p:stCondLst>
                                  <p:childTnLst>
                                    <p:set>
                                      <p:cBhvr>
                                        <p:cTn id="116" dur="1" fill="hold">
                                          <p:stCondLst>
                                            <p:cond delay="0"/>
                                          </p:stCondLst>
                                        </p:cTn>
                                        <p:tgtEl>
                                          <p:spTgt spid="89"/>
                                        </p:tgtEl>
                                        <p:attrNameLst>
                                          <p:attrName>style.visibility</p:attrName>
                                        </p:attrNameLst>
                                      </p:cBhvr>
                                      <p:to>
                                        <p:strVal val="visible"/>
                                      </p:to>
                                    </p:set>
                                    <p:animEffect transition="in" filter="fade">
                                      <p:cBhvr>
                                        <p:cTn id="117" dur="1000"/>
                                        <p:tgtEl>
                                          <p:spTgt spid="89"/>
                                        </p:tgtEl>
                                      </p:cBhvr>
                                    </p:animEffect>
                                  </p:childTnLst>
                                </p:cTn>
                              </p:par>
                              <p:par>
                                <p:cTn id="118" presetID="10" presetClass="entr" presetSubtype="0" fill="hold" nodeType="withEffect">
                                  <p:stCondLst>
                                    <p:cond delay="2000"/>
                                  </p:stCondLst>
                                  <p:childTnLst>
                                    <p:set>
                                      <p:cBhvr>
                                        <p:cTn id="119" dur="1" fill="hold">
                                          <p:stCondLst>
                                            <p:cond delay="0"/>
                                          </p:stCondLst>
                                        </p:cTn>
                                        <p:tgtEl>
                                          <p:spTgt spid="90"/>
                                        </p:tgtEl>
                                        <p:attrNameLst>
                                          <p:attrName>style.visibility</p:attrName>
                                        </p:attrNameLst>
                                      </p:cBhvr>
                                      <p:to>
                                        <p:strVal val="visible"/>
                                      </p:to>
                                    </p:set>
                                    <p:animEffect transition="in" filter="fade">
                                      <p:cBhvr>
                                        <p:cTn id="120" dur="1000"/>
                                        <p:tgtEl>
                                          <p:spTgt spid="90"/>
                                        </p:tgtEl>
                                      </p:cBhvr>
                                    </p:animEffect>
                                  </p:childTnLst>
                                </p:cTn>
                              </p:par>
                              <p:par>
                                <p:cTn id="121" presetID="10" presetClass="entr" presetSubtype="0" fill="hold" nodeType="withEffect">
                                  <p:stCondLst>
                                    <p:cond delay="2000"/>
                                  </p:stCondLst>
                                  <p:childTnLst>
                                    <p:set>
                                      <p:cBhvr>
                                        <p:cTn id="122" dur="1" fill="hold">
                                          <p:stCondLst>
                                            <p:cond delay="0"/>
                                          </p:stCondLst>
                                        </p:cTn>
                                        <p:tgtEl>
                                          <p:spTgt spid="62"/>
                                        </p:tgtEl>
                                        <p:attrNameLst>
                                          <p:attrName>style.visibility</p:attrName>
                                        </p:attrNameLst>
                                      </p:cBhvr>
                                      <p:to>
                                        <p:strVal val="visible"/>
                                      </p:to>
                                    </p:set>
                                    <p:animEffect transition="in" filter="fade">
                                      <p:cBhvr>
                                        <p:cTn id="123" dur="1000"/>
                                        <p:tgtEl>
                                          <p:spTgt spid="62"/>
                                        </p:tgtEl>
                                      </p:cBhvr>
                                    </p:animEffect>
                                  </p:childTnLst>
                                </p:cTn>
                              </p:par>
                              <p:par>
                                <p:cTn id="124" presetID="10" presetClass="entr" presetSubtype="0" fill="hold" nodeType="withEffect">
                                  <p:stCondLst>
                                    <p:cond delay="2000"/>
                                  </p:stCondLst>
                                  <p:childTnLst>
                                    <p:set>
                                      <p:cBhvr>
                                        <p:cTn id="125" dur="1" fill="hold">
                                          <p:stCondLst>
                                            <p:cond delay="0"/>
                                          </p:stCondLst>
                                        </p:cTn>
                                        <p:tgtEl>
                                          <p:spTgt spid="65"/>
                                        </p:tgtEl>
                                        <p:attrNameLst>
                                          <p:attrName>style.visibility</p:attrName>
                                        </p:attrNameLst>
                                      </p:cBhvr>
                                      <p:to>
                                        <p:strVal val="visible"/>
                                      </p:to>
                                    </p:set>
                                    <p:animEffect transition="in" filter="fade">
                                      <p:cBhvr>
                                        <p:cTn id="126" dur="1000"/>
                                        <p:tgtEl>
                                          <p:spTgt spid="65"/>
                                        </p:tgtEl>
                                      </p:cBhvr>
                                    </p:animEffect>
                                  </p:childTnLst>
                                </p:cTn>
                              </p:par>
                              <p:par>
                                <p:cTn id="127" presetID="10" presetClass="entr" presetSubtype="0" fill="hold" nodeType="withEffect">
                                  <p:stCondLst>
                                    <p:cond delay="2000"/>
                                  </p:stCondLst>
                                  <p:childTnLst>
                                    <p:set>
                                      <p:cBhvr>
                                        <p:cTn id="128" dur="1" fill="hold">
                                          <p:stCondLst>
                                            <p:cond delay="0"/>
                                          </p:stCondLst>
                                        </p:cTn>
                                        <p:tgtEl>
                                          <p:spTgt spid="63"/>
                                        </p:tgtEl>
                                        <p:attrNameLst>
                                          <p:attrName>style.visibility</p:attrName>
                                        </p:attrNameLst>
                                      </p:cBhvr>
                                      <p:to>
                                        <p:strVal val="visible"/>
                                      </p:to>
                                    </p:set>
                                    <p:animEffect transition="in" filter="fade">
                                      <p:cBhvr>
                                        <p:cTn id="129" dur="1000"/>
                                        <p:tgtEl>
                                          <p:spTgt spid="63"/>
                                        </p:tgtEl>
                                      </p:cBhvr>
                                    </p:animEffect>
                                  </p:childTnLst>
                                </p:cTn>
                              </p:par>
                              <p:par>
                                <p:cTn id="130" presetID="10" presetClass="entr" presetSubtype="0" fill="hold" nodeType="withEffect">
                                  <p:stCondLst>
                                    <p:cond delay="2000"/>
                                  </p:stCondLst>
                                  <p:childTnLst>
                                    <p:set>
                                      <p:cBhvr>
                                        <p:cTn id="131" dur="1" fill="hold">
                                          <p:stCondLst>
                                            <p:cond delay="0"/>
                                          </p:stCondLst>
                                        </p:cTn>
                                        <p:tgtEl>
                                          <p:spTgt spid="64"/>
                                        </p:tgtEl>
                                        <p:attrNameLst>
                                          <p:attrName>style.visibility</p:attrName>
                                        </p:attrNameLst>
                                      </p:cBhvr>
                                      <p:to>
                                        <p:strVal val="visible"/>
                                      </p:to>
                                    </p:set>
                                    <p:animEffect transition="in" filter="fade">
                                      <p:cBhvr>
                                        <p:cTn id="132" dur="1000"/>
                                        <p:tgtEl>
                                          <p:spTgt spid="64"/>
                                        </p:tgtEl>
                                      </p:cBhvr>
                                    </p:animEffect>
                                  </p:childTnLst>
                                </p:cTn>
                              </p:par>
                              <p:par>
                                <p:cTn id="133" presetID="10" presetClass="entr" presetSubtype="0" fill="hold" nodeType="withEffect">
                                  <p:stCondLst>
                                    <p:cond delay="2000"/>
                                  </p:stCondLst>
                                  <p:childTnLst>
                                    <p:set>
                                      <p:cBhvr>
                                        <p:cTn id="134" dur="1" fill="hold">
                                          <p:stCondLst>
                                            <p:cond delay="0"/>
                                          </p:stCondLst>
                                        </p:cTn>
                                        <p:tgtEl>
                                          <p:spTgt spid="66"/>
                                        </p:tgtEl>
                                        <p:attrNameLst>
                                          <p:attrName>style.visibility</p:attrName>
                                        </p:attrNameLst>
                                      </p:cBhvr>
                                      <p:to>
                                        <p:strVal val="visible"/>
                                      </p:to>
                                    </p:set>
                                    <p:animEffect transition="in" filter="fade">
                                      <p:cBhvr>
                                        <p:cTn id="135" dur="1000"/>
                                        <p:tgtEl>
                                          <p:spTgt spid="66"/>
                                        </p:tgtEl>
                                      </p:cBhvr>
                                    </p:animEffect>
                                  </p:childTnLst>
                                </p:cTn>
                              </p:par>
                              <p:par>
                                <p:cTn id="136" presetID="10" presetClass="entr" presetSubtype="0" fill="hold" nodeType="withEffect">
                                  <p:stCondLst>
                                    <p:cond delay="2000"/>
                                  </p:stCondLst>
                                  <p:childTnLst>
                                    <p:set>
                                      <p:cBhvr>
                                        <p:cTn id="137" dur="1" fill="hold">
                                          <p:stCondLst>
                                            <p:cond delay="0"/>
                                          </p:stCondLst>
                                        </p:cTn>
                                        <p:tgtEl>
                                          <p:spTgt spid="84"/>
                                        </p:tgtEl>
                                        <p:attrNameLst>
                                          <p:attrName>style.visibility</p:attrName>
                                        </p:attrNameLst>
                                      </p:cBhvr>
                                      <p:to>
                                        <p:strVal val="visible"/>
                                      </p:to>
                                    </p:set>
                                    <p:animEffect transition="in" filter="fade">
                                      <p:cBhvr>
                                        <p:cTn id="138" dur="1000"/>
                                        <p:tgtEl>
                                          <p:spTgt spid="84"/>
                                        </p:tgtEl>
                                      </p:cBhvr>
                                    </p:animEffect>
                                  </p:childTnLst>
                                </p:cTn>
                              </p:par>
                              <p:par>
                                <p:cTn id="139" presetID="10" presetClass="entr" presetSubtype="0" fill="hold" nodeType="withEffect">
                                  <p:stCondLst>
                                    <p:cond delay="2000"/>
                                  </p:stCondLst>
                                  <p:childTnLst>
                                    <p:set>
                                      <p:cBhvr>
                                        <p:cTn id="140" dur="1" fill="hold">
                                          <p:stCondLst>
                                            <p:cond delay="0"/>
                                          </p:stCondLst>
                                        </p:cTn>
                                        <p:tgtEl>
                                          <p:spTgt spid="82"/>
                                        </p:tgtEl>
                                        <p:attrNameLst>
                                          <p:attrName>style.visibility</p:attrName>
                                        </p:attrNameLst>
                                      </p:cBhvr>
                                      <p:to>
                                        <p:strVal val="visible"/>
                                      </p:to>
                                    </p:set>
                                    <p:animEffect transition="in" filter="fade">
                                      <p:cBhvr>
                                        <p:cTn id="141" dur="1000"/>
                                        <p:tgtEl>
                                          <p:spTgt spid="82"/>
                                        </p:tgtEl>
                                      </p:cBhvr>
                                    </p:animEffect>
                                  </p:childTnLst>
                                </p:cTn>
                              </p:par>
                              <p:par>
                                <p:cTn id="142" presetID="10" presetClass="entr" presetSubtype="0" fill="hold" nodeType="withEffect">
                                  <p:stCondLst>
                                    <p:cond delay="2000"/>
                                  </p:stCondLst>
                                  <p:childTnLst>
                                    <p:set>
                                      <p:cBhvr>
                                        <p:cTn id="143" dur="1" fill="hold">
                                          <p:stCondLst>
                                            <p:cond delay="0"/>
                                          </p:stCondLst>
                                        </p:cTn>
                                        <p:tgtEl>
                                          <p:spTgt spid="83"/>
                                        </p:tgtEl>
                                        <p:attrNameLst>
                                          <p:attrName>style.visibility</p:attrName>
                                        </p:attrNameLst>
                                      </p:cBhvr>
                                      <p:to>
                                        <p:strVal val="visible"/>
                                      </p:to>
                                    </p:set>
                                    <p:animEffect transition="in" filter="fade">
                                      <p:cBhvr>
                                        <p:cTn id="144" dur="1000"/>
                                        <p:tgtEl>
                                          <p:spTgt spid="83"/>
                                        </p:tgtEl>
                                      </p:cBhvr>
                                    </p:animEffect>
                                  </p:childTnLst>
                                </p:cTn>
                              </p:par>
                              <p:par>
                                <p:cTn id="145" presetID="10" presetClass="entr" presetSubtype="0" fill="hold" nodeType="withEffect">
                                  <p:stCondLst>
                                    <p:cond delay="2000"/>
                                  </p:stCondLst>
                                  <p:childTnLst>
                                    <p:set>
                                      <p:cBhvr>
                                        <p:cTn id="146" dur="1" fill="hold">
                                          <p:stCondLst>
                                            <p:cond delay="0"/>
                                          </p:stCondLst>
                                        </p:cTn>
                                        <p:tgtEl>
                                          <p:spTgt spid="85"/>
                                        </p:tgtEl>
                                        <p:attrNameLst>
                                          <p:attrName>style.visibility</p:attrName>
                                        </p:attrNameLst>
                                      </p:cBhvr>
                                      <p:to>
                                        <p:strVal val="visible"/>
                                      </p:to>
                                    </p:set>
                                    <p:animEffect transition="in" filter="fade">
                                      <p:cBhvr>
                                        <p:cTn id="147" dur="1000"/>
                                        <p:tgtEl>
                                          <p:spTgt spid="85"/>
                                        </p:tgtEl>
                                      </p:cBhvr>
                                    </p:animEffect>
                                  </p:childTnLst>
                                </p:cTn>
                              </p:par>
                              <p:par>
                                <p:cTn id="148" presetID="10" presetClass="entr" presetSubtype="0" fill="hold" nodeType="withEffect">
                                  <p:stCondLst>
                                    <p:cond delay="2000"/>
                                  </p:stCondLst>
                                  <p:childTnLst>
                                    <p:set>
                                      <p:cBhvr>
                                        <p:cTn id="149" dur="1" fill="hold">
                                          <p:stCondLst>
                                            <p:cond delay="0"/>
                                          </p:stCondLst>
                                        </p:cTn>
                                        <p:tgtEl>
                                          <p:spTgt spid="95"/>
                                        </p:tgtEl>
                                        <p:attrNameLst>
                                          <p:attrName>style.visibility</p:attrName>
                                        </p:attrNameLst>
                                      </p:cBhvr>
                                      <p:to>
                                        <p:strVal val="visible"/>
                                      </p:to>
                                    </p:set>
                                    <p:animEffect transition="in" filter="fade">
                                      <p:cBhvr>
                                        <p:cTn id="150" dur="1000"/>
                                        <p:tgtEl>
                                          <p:spTgt spid="95"/>
                                        </p:tgtEl>
                                      </p:cBhvr>
                                    </p:animEffect>
                                  </p:childTnLst>
                                </p:cTn>
                              </p:par>
                              <p:par>
                                <p:cTn id="151" presetID="10" presetClass="entr" presetSubtype="0" fill="hold" nodeType="withEffect">
                                  <p:stCondLst>
                                    <p:cond delay="2000"/>
                                  </p:stCondLst>
                                  <p:childTnLst>
                                    <p:set>
                                      <p:cBhvr>
                                        <p:cTn id="152" dur="1" fill="hold">
                                          <p:stCondLst>
                                            <p:cond delay="0"/>
                                          </p:stCondLst>
                                        </p:cTn>
                                        <p:tgtEl>
                                          <p:spTgt spid="92"/>
                                        </p:tgtEl>
                                        <p:attrNameLst>
                                          <p:attrName>style.visibility</p:attrName>
                                        </p:attrNameLst>
                                      </p:cBhvr>
                                      <p:to>
                                        <p:strVal val="visible"/>
                                      </p:to>
                                    </p:set>
                                    <p:animEffect transition="in" filter="fade">
                                      <p:cBhvr>
                                        <p:cTn id="153" dur="1000"/>
                                        <p:tgtEl>
                                          <p:spTgt spid="92"/>
                                        </p:tgtEl>
                                      </p:cBhvr>
                                    </p:animEffect>
                                  </p:childTnLst>
                                </p:cTn>
                              </p:par>
                              <p:par>
                                <p:cTn id="154" presetID="10" presetClass="entr" presetSubtype="0" fill="hold" nodeType="withEffect">
                                  <p:stCondLst>
                                    <p:cond delay="2000"/>
                                  </p:stCondLst>
                                  <p:childTnLst>
                                    <p:set>
                                      <p:cBhvr>
                                        <p:cTn id="155" dur="1" fill="hold">
                                          <p:stCondLst>
                                            <p:cond delay="0"/>
                                          </p:stCondLst>
                                        </p:cTn>
                                        <p:tgtEl>
                                          <p:spTgt spid="94"/>
                                        </p:tgtEl>
                                        <p:attrNameLst>
                                          <p:attrName>style.visibility</p:attrName>
                                        </p:attrNameLst>
                                      </p:cBhvr>
                                      <p:to>
                                        <p:strVal val="visible"/>
                                      </p:to>
                                    </p:set>
                                    <p:animEffect transition="in" filter="fade">
                                      <p:cBhvr>
                                        <p:cTn id="156" dur="1000"/>
                                        <p:tgtEl>
                                          <p:spTgt spid="94"/>
                                        </p:tgtEl>
                                      </p:cBhvr>
                                    </p:animEffect>
                                  </p:childTnLst>
                                </p:cTn>
                              </p:par>
                              <p:par>
                                <p:cTn id="157" presetID="0" presetClass="path" presetSubtype="0" repeatCount="2000" fill="hold" nodeType="withEffect">
                                  <p:stCondLst>
                                    <p:cond delay="0"/>
                                  </p:stCondLst>
                                  <p:childTnLst>
                                    <p:animMotion origin="layout" path="M 1.11111E-6 -2.96296E-6 C -0.00017 -0.00093 -0.00069 -0.00185 -0.00069 -0.00278 C -0.00069 -0.01157 0.00226 -0.00023 0.00278 0.00185 C 0.00313 0.00301 0.00417 0.00486 0.00347 0.00556 C 0.00261 0.00648 0.00122 0.00486 1.11111E-6 0.00463 C -0.00069 0.0037 -0.00139 0.00278 -0.00208 0.00185 C -0.0026 0.00093 -0.00434 -0.00069 -0.00347 -0.00093 C -0.00208 -0.00139 0.0007 0.00093 0.0007 0.00093 C 0.00017 0.00185 -0.00017 0.0044 -0.00069 0.0037 C -0.00139 0.00278 -0.00087 0.00046 1.11111E-6 -2.96296E-6 C 0.0007 -0.00046 0.0007 0.00278 0.0007 0.00278 C 0.0007 0.00278 0.00017 0.00093 1.11111E-6 -2.96296E-6 Z " pathEditMode="relative" ptsTypes="ffffffffffff">
                                      <p:cBhvr>
                                        <p:cTn id="158" dur="2000" fill="hold"/>
                                        <p:tgtEl>
                                          <p:spTgt spid="50"/>
                                        </p:tgtEl>
                                        <p:attrNameLst>
                                          <p:attrName>ppt_x</p:attrName>
                                          <p:attrName>ppt_y</p:attrName>
                                        </p:attrNameLst>
                                      </p:cBhvr>
                                    </p:animMotion>
                                  </p:childTnLst>
                                </p:cTn>
                              </p:par>
                              <p:par>
                                <p:cTn id="159" presetID="0" presetClass="path" presetSubtype="0" repeatCount="2000" accel="50000" decel="50000" fill="hold" nodeType="withEffect">
                                  <p:stCondLst>
                                    <p:cond delay="0"/>
                                  </p:stCondLst>
                                  <p:childTnLst>
                                    <p:animMotion origin="layout" path="M -3.61111E-6 0 C 0.00018 -0.00069 0.00052 -0.00278 0.00052 -0.00208 C 0.00052 -0.00116 0.00052 0.00023 -3.61111E-6 0.00069 C -0.00052 0.00116 -0.00104 0.00023 -0.00156 0 C -0.00208 -0.00093 -0.00347 -0.00185 -0.00312 -0.00278 C -0.00277 -0.0037 0.00209 0.00208 0.00157 0.00278 C 0.00105 0.00347 0.00018 0.00231 -0.00052 0.00208 C -0.00208 0.00069 -0.00364 0 -0.0052 -0.00139 C -0.00468 0.00463 -0.00503 0.00602 -0.00052 0.00486 C 0.00157 0.00301 0.00226 0.00208 -3.61111E-6 0 Z " pathEditMode="relative" ptsTypes="ffffffffff">
                                      <p:cBhvr>
                                        <p:cTn id="160" dur="2000" fill="hold"/>
                                        <p:tgtEl>
                                          <p:spTgt spid="81"/>
                                        </p:tgtEl>
                                        <p:attrNameLst>
                                          <p:attrName>ppt_x</p:attrName>
                                          <p:attrName>ppt_y</p:attrName>
                                        </p:attrNameLst>
                                      </p:cBhvr>
                                    </p:animMotion>
                                  </p:childTnLst>
                                </p:cTn>
                              </p:par>
                              <p:par>
                                <p:cTn id="161" presetID="0" presetClass="path" presetSubtype="0" repeatCount="2000" accel="50000" decel="50000" fill="hold" nodeType="withEffect">
                                  <p:stCondLst>
                                    <p:cond delay="0"/>
                                  </p:stCondLst>
                                  <p:childTnLst>
                                    <p:animMotion origin="layout" path="M 3.33333E-6 3.33333E-6 C 0.00191 -0.00162 0.00347 -0.00371 0.00416 -0.00648 C 0.00347 -0.00926 0.00208 -0.00834 3.33333E-6 -0.00787 C -0.00122 -0.00741 -0.00139 -0.00764 -0.00209 -0.00556 C -0.00243 -0.00463 -0.00278 -0.00278 -0.00278 -0.00255 C -0.00625 -0.00625 -0.00191 -0.00209 -0.00591 -0.00556 C -0.00643 -0.00602 -0.00782 -0.00695 -0.00729 -0.00695 C -0.00591 -0.00695 -0.00486 -0.0051 -0.00348 -0.00417 C 0.00017 -0.00186 0.00399 3.33333E-6 0.00764 0.00231 C 0.00503 0.00347 0.00173 0.00231 -0.00104 0.00185 C -0.00348 0.00069 -0.00295 0.00185 -0.00348 -0.00047 C -0.00365 0.00023 -0.00417 0.00115 -0.00382 0.00139 C -0.00261 0.00231 -0.0007 -0.00232 -0.0007 -0.00209 C -0.00035 -0.0007 -0.00052 -0.00139 3.33333E-6 3.33333E-6 Z " pathEditMode="relative" rAng="0" ptsTypes="ffffffffffffff">
                                      <p:cBhvr>
                                        <p:cTn id="162" dur="2000" fill="hold"/>
                                        <p:tgtEl>
                                          <p:spTgt spid="87"/>
                                        </p:tgtEl>
                                        <p:attrNameLst>
                                          <p:attrName>ppt_x</p:attrName>
                                          <p:attrName>ppt_y</p:attrName>
                                        </p:attrNameLst>
                                      </p:cBhvr>
                                      <p:rCtr x="-17" y="-301"/>
                                    </p:animMotion>
                                  </p:childTnLst>
                                </p:cTn>
                              </p:par>
                              <p:par>
                                <p:cTn id="163" presetID="0" presetClass="path" presetSubtype="0" repeatCount="2000" accel="50000" decel="50000" fill="hold" nodeType="withEffect">
                                  <p:stCondLst>
                                    <p:cond delay="0"/>
                                  </p:stCondLst>
                                  <p:childTnLst>
                                    <p:animMotion origin="layout" path="M 8.33333E-7 1.48148E-6 C -0.00156 -0.00416 -0.00642 -0.00509 0.00104 -0.00416 C 0.00035 -0.00139 -0.00034 0.00047 -0.00243 0.00139 C -0.00173 0.00394 -0.00034 0.00255 0.00104 0.00139 C 0.00122 0.0007 0.00104 -0.00046 0.00139 -0.00092 C 0.00156 -0.00115 0.00174 1.48148E-6 0.00174 0.00047 C 0.00174 0.00255 0.00174 0.00463 0.00139 0.00648 C 0.00122 0.00764 8.33333E-7 0.00811 -0.00069 0.00834 C -0.00139 0.00533 -0.00104 0.00255 8.33333E-7 1.48148E-6 Z " pathEditMode="relative" ptsTypes="fffffffff">
                                      <p:cBhvr>
                                        <p:cTn id="164" dur="2000" fill="hold"/>
                                        <p:tgtEl>
                                          <p:spTgt spid="88"/>
                                        </p:tgtEl>
                                        <p:attrNameLst>
                                          <p:attrName>ppt_x</p:attrName>
                                          <p:attrName>ppt_y</p:attrName>
                                        </p:attrNameLst>
                                      </p:cBhvr>
                                    </p:animMotion>
                                  </p:childTnLst>
                                </p:cTn>
                              </p:par>
                              <p:par>
                                <p:cTn id="165" presetID="0" presetClass="path" presetSubtype="0" repeatCount="2000" accel="50000" decel="50000" fill="hold" nodeType="withEffect">
                                  <p:stCondLst>
                                    <p:cond delay="0"/>
                                  </p:stCondLst>
                                  <p:childTnLst>
                                    <p:animMotion origin="layout" path="M 3.61111E-6 4.07407E-6 C -0.00122 -0.00324 -0.00087 -0.00625 0.00104 -0.0088 C 0.00277 -0.00718 0.00277 -0.00787 0.00173 -0.00324 C 0.00139 -0.00139 -0.00209 -0.00093 -0.00209 -0.00093 C -0.00278 -0.00116 -0.00348 -0.00371 -0.00348 -0.00278 C -0.00348 0.00069 -0.00174 0.00324 0.00069 0.00416 C 0.00191 0.00532 0.0026 0.00578 0.00416 0.00509 C 0.0052 -0.0007 -0.00035 -0.00209 -0.00348 -0.00278 C -0.004 -0.00255 -0.00469 -0.00278 -0.00486 -0.00232 C -0.00504 -0.00186 -0.00504 -0.0007 -0.00452 -0.00047 C -0.00313 0.00023 -0.00157 -0.00024 3.61111E-6 4.07407E-6 Z " pathEditMode="relative" ptsTypes="fffffffffff">
                                      <p:cBhvr>
                                        <p:cTn id="166" dur="2000" fill="hold"/>
                                        <p:tgtEl>
                                          <p:spTgt spid="89"/>
                                        </p:tgtEl>
                                        <p:attrNameLst>
                                          <p:attrName>ppt_x</p:attrName>
                                          <p:attrName>ppt_y</p:attrName>
                                        </p:attrNameLst>
                                      </p:cBhvr>
                                    </p:animMotion>
                                  </p:childTnLst>
                                </p:cTn>
                              </p:par>
                              <p:par>
                                <p:cTn id="167" presetID="0" presetClass="path" presetSubtype="0" repeatCount="2000" accel="50000" decel="50000" fill="hold" nodeType="withEffect">
                                  <p:stCondLst>
                                    <p:cond delay="0"/>
                                  </p:stCondLst>
                                  <p:childTnLst>
                                    <p:animMotion origin="layout" path="M 3.61111E-6 2.96296E-6 C -0.00174 -0.00116 -0.0033 -0.00278 -0.00521 -0.0037 C -0.00781 -0.00486 -0.00729 -0.00046 -0.0066 0.00092 C -0.00556 0.00347 -0.00417 0.0037 -0.00243 0.00417 C -0.00104 0.0037 0.00139 0.00185 0.00139 0.00185 C 0.00208 -0.00116 0.00364 0.00046 0.00139 0.00231 C -0.00104 0.00208 -0.00261 0.00278 -0.00347 -0.00046 C -0.00174 -0.00509 -0.00104 -0.00046 0.00035 0.00231 C 0.00121 0.00046 0.00139 0.00116 3.61111E-6 2.96296E-6 Z " pathEditMode="relative" ptsTypes="fffffffff">
                                      <p:cBhvr>
                                        <p:cTn id="168" dur="2000" fill="hold"/>
                                        <p:tgtEl>
                                          <p:spTgt spid="90"/>
                                        </p:tgtEl>
                                        <p:attrNameLst>
                                          <p:attrName>ppt_x</p:attrName>
                                          <p:attrName>ppt_y</p:attrName>
                                        </p:attrNameLst>
                                      </p:cBhvr>
                                    </p:animMotion>
                                  </p:childTnLst>
                                </p:cTn>
                              </p:par>
                              <p:par>
                                <p:cTn id="169" presetID="0" presetClass="path" presetSubtype="0" repeatCount="2000" accel="50000" decel="50000" fill="hold" nodeType="withEffect">
                                  <p:stCondLst>
                                    <p:cond delay="0"/>
                                  </p:stCondLst>
                                  <p:childTnLst>
                                    <p:animMotion origin="layout" path="M -3.61111E-6 2.96296E-6 C 0.00017 -0.00393 -0.0007 -0.00764 0.00191 -0.00972 C 0.00226 -0.00671 0.0033 -0.00301 0.00087 -0.00139 C -0.00035 -0.00185 -0.00122 -0.00255 -0.00226 -0.00347 C -0.00295 -0.00417 -0.00347 -0.00486 -0.00417 -0.00555 C -0.00434 -0.00579 -0.00486 -0.00625 -0.00486 -0.00625 C -0.00469 -0.00417 -0.00434 -0.00278 -0.00278 -0.00185 C -0.00156 0.0007 -0.00052 0.00255 0.00191 0.00301 C 0.00365 0.00278 0.00365 0.00093 0.00243 -0.00069 C 0.00191 -0.00139 0.00121 -0.00139 0.00052 -0.00185 C -0.00174 -0.00116 -0.00156 0.00023 -0.00052 0.00278 C 0.00087 0.00208 -3.61111E-6 0.00162 -3.61111E-6 2.96296E-6 Z " pathEditMode="relative" ptsTypes="ffffffffffff">
                                      <p:cBhvr>
                                        <p:cTn id="170" dur="2000" fill="hold"/>
                                        <p:tgtEl>
                                          <p:spTgt spid="106"/>
                                        </p:tgtEl>
                                        <p:attrNameLst>
                                          <p:attrName>ppt_x</p:attrName>
                                          <p:attrName>ppt_y</p:attrName>
                                        </p:attrNameLst>
                                      </p:cBhvr>
                                    </p:animMotion>
                                  </p:childTnLst>
                                </p:cTn>
                              </p:par>
                              <p:par>
                                <p:cTn id="171" presetID="0" presetClass="path" presetSubtype="0" repeatCount="2000" fill="hold" nodeType="withEffect">
                                  <p:stCondLst>
                                    <p:cond delay="0"/>
                                  </p:stCondLst>
                                  <p:childTnLst>
                                    <p:animMotion origin="layout" path="M 6.66667E-6 -7.40741E-7 C -0.00051 -0.00231 -0.00017 -0.00903 0.0014 -0.00278 C -0.00034 0.00417 -0.00451 -0.00093 -0.00763 -0.0037 C -0.00902 -0.00486 -0.00347 -7.40741E-7 -0.00347 -7.40741E-7 C -0.00468 0.00486 -0.00624 0.00185 -0.00833 -0.00093 C -0.00815 -0.00208 -0.0085 -0.00417 -0.00763 -0.00463 C -0.00572 -0.00532 -0.00121 -0.00093 0.0007 -7.40741E-7 C -0.0019 0.00232 -0.0019 0.00255 6.66667E-6 -7.40741E-7 Z " pathEditMode="relative" ptsTypes="ffffffff">
                                      <p:cBhvr>
                                        <p:cTn id="172" dur="2000" fill="hold"/>
                                        <p:tgtEl>
                                          <p:spTgt spid="48"/>
                                        </p:tgtEl>
                                        <p:attrNameLst>
                                          <p:attrName>ppt_x</p:attrName>
                                          <p:attrName>ppt_y</p:attrName>
                                        </p:attrNameLst>
                                      </p:cBhvr>
                                    </p:animMotion>
                                  </p:childTnLst>
                                </p:cTn>
                              </p:par>
                              <p:par>
                                <p:cTn id="173" presetID="0" presetClass="path" presetSubtype="0" repeatCount="2000" fill="hold" nodeType="withEffect">
                                  <p:stCondLst>
                                    <p:cond delay="0"/>
                                  </p:stCondLst>
                                  <p:childTnLst>
                                    <p:animMotion origin="layout" path="M -2.5E-6 -2.96296E-6 C -0.00017 -0.00347 0.00018 -0.00694 -0.00069 -0.01019 C -0.00104 -0.01111 -0.0026 -0.01019 -0.00278 -0.00926 C -0.00312 -0.00718 -0.00278 -0.00463 -0.00208 -0.00278 C -0.00173 -0.00185 0.00052 -0.00116 -2.5E-6 -0.00185 C -0.00087 -0.00301 -0.00364 -0.00417 -0.00486 -0.00463 C -0.00156 -0.00602 0.0007 -0.00532 0.00347 -0.00278 C 0.00261 0.00093 0.00209 0.00255 -0.00069 0.0037 C -0.00087 0.00324 -0.00538 -0.00509 -0.00347 -0.00463 C -0.00069 -0.00394 0.00486 -0.00278 0.00486 -0.00278 C 0.00191 -0.00023 0.00365 -0.00116 -2.5E-6 -2.96296E-6 Z " pathEditMode="relative" ptsTypes="fffffffffff">
                                      <p:cBhvr>
                                        <p:cTn id="174" dur="2000" fill="hold"/>
                                        <p:tgtEl>
                                          <p:spTgt spid="49"/>
                                        </p:tgtEl>
                                        <p:attrNameLst>
                                          <p:attrName>ppt_x</p:attrName>
                                          <p:attrName>ppt_y</p:attrName>
                                        </p:attrNameLst>
                                      </p:cBhvr>
                                    </p:animMotion>
                                  </p:childTnLst>
                                </p:cTn>
                              </p:par>
                              <p:par>
                                <p:cTn id="175" presetID="0" presetClass="path" presetSubtype="0" repeatCount="2000" accel="50000" decel="50000" fill="hold" nodeType="withEffect">
                                  <p:stCondLst>
                                    <p:cond delay="0"/>
                                  </p:stCondLst>
                                  <p:childTnLst>
                                    <p:animMotion origin="layout" path="M 8.33333E-7 -6.66667E-6 C -0.00034 -0.00163 -0.00382 -0.01227 -0.00156 -0.00325 C -0.00312 0.00254 -0.00538 0.00115 -0.00416 -0.0044 C -0.00312 -0.00024 -0.00173 0.00462 -0.00659 -6.66667E-6 C -0.00277 -0.00186 -0.00138 0.00138 0.00174 0.00439 C 0.00573 0.01249 0.00417 0.00393 0.00348 0.00115 C -0.00225 0.00254 -0.00277 0.00393 8.33333E-7 -6.66667E-6 Z " pathEditMode="relative" ptsTypes="fffffff">
                                      <p:cBhvr>
                                        <p:cTn id="176" dur="2000" fill="hold"/>
                                        <p:tgtEl>
                                          <p:spTgt spid="91"/>
                                        </p:tgtEl>
                                        <p:attrNameLst>
                                          <p:attrName>ppt_x</p:attrName>
                                          <p:attrName>ppt_y</p:attrName>
                                        </p:attrNameLst>
                                      </p:cBhvr>
                                    </p:animMotion>
                                  </p:childTnLst>
                                </p:cTn>
                              </p:par>
                              <p:par>
                                <p:cTn id="177" presetID="0" presetClass="path" presetSubtype="0" repeatCount="2000" accel="50000" decel="50000" fill="hold" nodeType="withEffect">
                                  <p:stCondLst>
                                    <p:cond delay="0"/>
                                  </p:stCondLst>
                                  <p:childTnLst>
                                    <p:animMotion origin="layout" path="M -3.33333E-6 -6.66667E-6 C -0.00243 -0.00348 -0.00659 -0.00556 -0.00173 -0.00788 C 0.00052 -0.00741 0.0033 -0.00857 0.00504 -0.00672 C 0.00608 -0.00556 0.004 -0.00371 0.0033 -0.00232 C 0.0007 0.003 0.00174 0.00184 -0.00243 0.00323 C -0.00451 -0.0007 -0.00694 -0.00302 -0.01007 -0.00556 C -0.00833 0.00069 -0.00416 -0.00186 -3.33333E-6 -6.66667E-6 Z " pathEditMode="relative" ptsTypes="fffffff">
                                      <p:cBhvr>
                                        <p:cTn id="178" dur="2000" fill="hold"/>
                                        <p:tgtEl>
                                          <p:spTgt spid="93"/>
                                        </p:tgtEl>
                                        <p:attrNameLst>
                                          <p:attrName>ppt_x</p:attrName>
                                          <p:attrName>ppt_y</p:attrName>
                                        </p:attrNameLst>
                                      </p:cBhvr>
                                    </p:animMotion>
                                  </p:childTnLst>
                                </p:cTn>
                              </p:par>
                              <p:par>
                                <p:cTn id="179" presetID="0" presetClass="path" presetSubtype="0" repeatCount="2000" accel="50000" decel="50000" fill="hold" nodeType="withEffect">
                                  <p:stCondLst>
                                    <p:cond delay="0"/>
                                  </p:stCondLst>
                                  <p:childTnLst>
                                    <p:animMotion origin="layout" path="M 8.88889E-6 1.48148E-6 C 0.00053 -0.00232 0.00035 -0.0051 0.00157 -0.00672 C 0.00417 -0.01019 0.00452 -0.00324 0.00487 -0.00116 C 0.00504 1.48148E-6 0.0066 0.00185 0.00574 0.00231 C 0.00469 0.00301 -0.0019 -0.0007 -0.0026 -0.00116 C -0.00485 -0.00301 -0.00694 -0.00556 -0.0092 -0.00787 C -0.00989 -0.00857 -0.00746 -0.00718 -0.00676 -0.00672 C -0.0059 -0.00602 -0.00503 -0.0051 -0.00416 -0.0044 C -0.00225 0.00463 -0.00451 0.0037 0.0007 0.00231 C 0.00105 0.00115 0.00244 -0.00116 0.00157 -0.00116 C 0.00053 -0.00116 -0.00017 0.00092 8.88889E-6 0.00231 C 0.00018 0.00393 0.00157 0.00439 0.00244 0.00555 C 0.00278 0.00532 0.00938 0.00254 0.00417 1.48148E-6 C 0.0033 -0.00047 0.00244 0.00115 0.00157 0.00115 C 0.00105 0.00115 0.00053 0.00046 8.88889E-6 1.48148E-6 Z " pathEditMode="relative" ptsTypes="fffffffffffffff">
                                      <p:cBhvr>
                                        <p:cTn id="180" dur="2000" fill="hold"/>
                                        <p:tgtEl>
                                          <p:spTgt spid="107"/>
                                        </p:tgtEl>
                                        <p:attrNameLst>
                                          <p:attrName>ppt_x</p:attrName>
                                          <p:attrName>ppt_y</p:attrName>
                                        </p:attrNameLst>
                                      </p:cBhvr>
                                    </p:animMotion>
                                  </p:childTnLst>
                                </p:cTn>
                              </p:par>
                              <p:par>
                                <p:cTn id="181" presetID="0" presetClass="path" presetSubtype="0" repeatCount="2000" fill="hold" nodeType="withEffect">
                                  <p:stCondLst>
                                    <p:cond delay="0"/>
                                  </p:stCondLst>
                                  <p:childTnLst>
                                    <p:animMotion origin="layout" path="M -1.66667E-6 2.96296E-6 C -0.00017 -0.00092 -0.00086 -0.00185 -0.00069 -0.00278 C -0.00034 -0.00579 0.00278 -0.00648 -0.00139 -0.00463 C -0.0026 -0.00301 -0.00955 0.00764 -0.00416 0.00278 C -0.0026 -0.00324 -0.0052 -0.00162 -0.00694 0.00185 C -0.00382 0.00324 -0.00191 0.00232 0.0007 2.96296E-6 C 0.00087 0.00093 0.00209 0.00232 0.00139 0.00278 C 0.0007 0.00324 -0.00017 0.00185 -0.00069 0.00093 C -0.00086 0.00046 -0.00017 0.00023 -1.66667E-6 2.96296E-6 Z " pathEditMode="relative" ptsTypes="fffffffff">
                                      <p:cBhvr>
                                        <p:cTn id="182" dur="2000" fill="hold"/>
                                        <p:tgtEl>
                                          <p:spTgt spid="62"/>
                                        </p:tgtEl>
                                        <p:attrNameLst>
                                          <p:attrName>ppt_x</p:attrName>
                                          <p:attrName>ppt_y</p:attrName>
                                        </p:attrNameLst>
                                      </p:cBhvr>
                                    </p:animMotion>
                                  </p:childTnLst>
                                </p:cTn>
                              </p:par>
                              <p:par>
                                <p:cTn id="183" presetID="0" presetClass="path" presetSubtype="0" repeatCount="2000" fill="hold" nodeType="withEffect">
                                  <p:stCondLst>
                                    <p:cond delay="0"/>
                                  </p:stCondLst>
                                  <p:childTnLst>
                                    <p:animMotion origin="layout" path="M -6.38889E-6 6.2963E-6 C 0.00121 -0.00485 0.00104 -0.00184 -0.00209 -0.00184 C -0.00226 -0.00184 0.00277 -0.00371 0.00208 -0.00462 C 0.00138 -0.00555 0.00018 -0.00393 -0.0007 -0.00371 C -0.00556 0.00278 -0.00087 0.00047 0.00069 -0.00277 C -6.38889E-6 -0.00347 -0.00087 -0.00532 -0.0014 -0.00462 C -0.00209 -0.00371 -0.00157 -0.00138 -0.0007 -0.00092 C 0.00018 -0.00046 0.00034 -0.00277 0.00069 -0.00371 C 0.00104 -0.00462 0.00156 -0.0074 0.00138 -0.00647 C 0.00104 -0.00439 0.00051 -0.00208 -6.38889E-6 6.2963E-6 Z " pathEditMode="relative" ptsTypes="ffffffffff">
                                      <p:cBhvr>
                                        <p:cTn id="184" dur="2000" fill="hold"/>
                                        <p:tgtEl>
                                          <p:spTgt spid="65"/>
                                        </p:tgtEl>
                                        <p:attrNameLst>
                                          <p:attrName>ppt_x</p:attrName>
                                          <p:attrName>ppt_y</p:attrName>
                                        </p:attrNameLst>
                                      </p:cBhvr>
                                    </p:animMotion>
                                  </p:childTnLst>
                                </p:cTn>
                              </p:par>
                              <p:par>
                                <p:cTn id="185" presetID="0" presetClass="path" presetSubtype="0" repeatCount="2000" fill="hold" nodeType="withEffect">
                                  <p:stCondLst>
                                    <p:cond delay="0"/>
                                  </p:stCondLst>
                                  <p:childTnLst>
                                    <p:animMotion origin="layout" path="M -4.44444E-6 -2.96296E-6 C -4.44444E-6 -0.00046 -0.00087 -0.00648 -0.00208 -0.00648 C -0.00278 -0.00648 -0.00156 -0.00463 -0.00139 -0.0037 C -0.00104 -0.00185 0.00035 0.0007 -0.00069 0.00185 C -0.00191 0.00301 -0.00486 -2.96296E-6 -0.00486 -2.96296E-6 C -0.0033 -0.00602 0.00122 -0.00255 0.00486 -0.00092 C 0.00243 0.00394 -0.00382 0.0037 0.00139 -0.00092 C 0.00417 0.00023 0.00625 0.00185 0.00209 0.0037 C 0.00191 0.00162 0.00139 -0.00069 0.00139 -0.00278 C 0.00139 -0.0037 0.00243 -0.00092 0.00209 -2.96296E-6 C 0.00174 0.0007 0.0007 -2.96296E-6 -4.44444E-6 -2.96296E-6 Z " pathEditMode="relative" ptsTypes="fffffffffff">
                                      <p:cBhvr>
                                        <p:cTn id="186" dur="2000" fill="hold"/>
                                        <p:tgtEl>
                                          <p:spTgt spid="63"/>
                                        </p:tgtEl>
                                        <p:attrNameLst>
                                          <p:attrName>ppt_x</p:attrName>
                                          <p:attrName>ppt_y</p:attrName>
                                        </p:attrNameLst>
                                      </p:cBhvr>
                                    </p:animMotion>
                                  </p:childTnLst>
                                </p:cTn>
                              </p:par>
                              <p:par>
                                <p:cTn id="187" presetID="0" presetClass="path" presetSubtype="0" repeatCount="2000" fill="hold" nodeType="withEffect">
                                  <p:stCondLst>
                                    <p:cond delay="0"/>
                                  </p:stCondLst>
                                  <p:childTnLst>
                                    <p:animMotion origin="layout" path="M 3.33333E-6 -4.81481E-6 C 0.00173 -0.00671 0.00034 -0.00417 0.00347 -0.00833 C 0.00555 -0.00417 0.00555 -0.00231 0.00486 0.00278 C 0.00416 0.00255 0.00347 0.00232 0.00277 0.00185 C -0.00452 -0.00347 -0.00174 -0.00185 0.00139 -0.00092 C 0.0026 -0.00069 0.00364 -0.00023 0.00486 -4.81481E-6 C 0.00034 -0.00602 0.00399 0.00023 0.00694 -0.0037 C 0.00764 -0.00463 0.00468 -0.00555 0.00277 -0.00648 C 0.00017 -0.00139 0.00399 -0.00185 3.33333E-6 -4.81481E-6 Z " pathEditMode="relative" ptsTypes="fffffffff">
                                      <p:cBhvr>
                                        <p:cTn id="188" dur="2000" fill="hold"/>
                                        <p:tgtEl>
                                          <p:spTgt spid="64"/>
                                        </p:tgtEl>
                                        <p:attrNameLst>
                                          <p:attrName>ppt_x</p:attrName>
                                          <p:attrName>ppt_y</p:attrName>
                                        </p:attrNameLst>
                                      </p:cBhvr>
                                    </p:animMotion>
                                  </p:childTnLst>
                                </p:cTn>
                              </p:par>
                              <p:par>
                                <p:cTn id="189" presetID="0" presetClass="path" presetSubtype="0" repeatCount="2000" fill="hold" nodeType="withEffect">
                                  <p:stCondLst>
                                    <p:cond delay="0"/>
                                  </p:stCondLst>
                                  <p:childTnLst>
                                    <p:animMotion origin="layout" path="M -1.66667E-6 2.96296E-6 C -0.00017 -0.00092 -0.00086 -0.00185 -0.00069 -0.00278 C -0.00034 -0.00579 0.00278 -0.00648 -0.00139 -0.00463 C -0.0026 -0.00301 -0.00955 0.00764 -0.00416 0.00278 C -0.0026 -0.00324 -0.0052 -0.00162 -0.00694 0.00185 C -0.00382 0.00324 -0.00191 0.00232 0.0007 2.96296E-6 C 0.00087 0.00093 0.00209 0.00232 0.00139 0.00278 C 0.0007 0.00324 -0.00017 0.00185 -0.00069 0.00093 C -0.00086 0.00046 -0.00017 0.00023 -1.66667E-6 2.96296E-6 Z " pathEditMode="relative" ptsTypes="fffffffff">
                                      <p:cBhvr>
                                        <p:cTn id="190" dur="2000" fill="hold"/>
                                        <p:tgtEl>
                                          <p:spTgt spid="66"/>
                                        </p:tgtEl>
                                        <p:attrNameLst>
                                          <p:attrName>ppt_x</p:attrName>
                                          <p:attrName>ppt_y</p:attrName>
                                        </p:attrNameLst>
                                      </p:cBhvr>
                                    </p:animMotion>
                                  </p:childTnLst>
                                </p:cTn>
                              </p:par>
                              <p:par>
                                <p:cTn id="191" presetID="0" presetClass="path" presetSubtype="0" repeatCount="2000" fill="hold" nodeType="withEffect">
                                  <p:stCondLst>
                                    <p:cond delay="0"/>
                                  </p:stCondLst>
                                  <p:childTnLst>
                                    <p:animMotion origin="layout" path="M -6.38889E-6 6.2963E-6 C 0.00121 -0.00485 0.00104 -0.00184 -0.00209 -0.00184 C -0.00226 -0.00184 0.00277 -0.00371 0.00208 -0.00462 C 0.00138 -0.00555 0.00018 -0.00393 -0.0007 -0.00371 C -0.00556 0.00278 -0.00087 0.00047 0.00069 -0.00277 C -6.38889E-6 -0.00347 -0.00087 -0.00532 -0.0014 -0.00462 C -0.00209 -0.00371 -0.00157 -0.00138 -0.0007 -0.00092 C 0.00018 -0.00046 0.00034 -0.00277 0.00069 -0.00371 C 0.00104 -0.00462 0.00156 -0.0074 0.00138 -0.00647 C 0.00104 -0.00439 0.00051 -0.00208 -6.38889E-6 6.2963E-6 Z " pathEditMode="relative" ptsTypes="ffffffffff">
                                      <p:cBhvr>
                                        <p:cTn id="192" dur="2000" fill="hold"/>
                                        <p:tgtEl>
                                          <p:spTgt spid="84"/>
                                        </p:tgtEl>
                                        <p:attrNameLst>
                                          <p:attrName>ppt_x</p:attrName>
                                          <p:attrName>ppt_y</p:attrName>
                                        </p:attrNameLst>
                                      </p:cBhvr>
                                    </p:animMotion>
                                  </p:childTnLst>
                                </p:cTn>
                              </p:par>
                              <p:par>
                                <p:cTn id="193" presetID="0" presetClass="path" presetSubtype="0" repeatCount="2000" fill="hold" nodeType="withEffect">
                                  <p:stCondLst>
                                    <p:cond delay="0"/>
                                  </p:stCondLst>
                                  <p:childTnLst>
                                    <p:animMotion origin="layout" path="M -4.44444E-6 -2.96296E-6 C -4.44444E-6 -0.00046 -0.00087 -0.00648 -0.00208 -0.00648 C -0.00278 -0.00648 -0.00156 -0.00463 -0.00139 -0.0037 C -0.00104 -0.00185 0.00035 0.0007 -0.00069 0.00185 C -0.00191 0.00301 -0.00486 -2.96296E-6 -0.00486 -2.96296E-6 C -0.0033 -0.00602 0.00122 -0.00255 0.00486 -0.00092 C 0.00243 0.00394 -0.00382 0.0037 0.00139 -0.00092 C 0.00417 0.00023 0.00625 0.00185 0.00209 0.0037 C 0.00191 0.00162 0.00139 -0.00069 0.00139 -0.00278 C 0.00139 -0.0037 0.00243 -0.00092 0.00209 -2.96296E-6 C 0.00174 0.0007 0.0007 -2.96296E-6 -4.44444E-6 -2.96296E-6 Z " pathEditMode="relative" ptsTypes="fffffffffff">
                                      <p:cBhvr>
                                        <p:cTn id="194" dur="2000" fill="hold"/>
                                        <p:tgtEl>
                                          <p:spTgt spid="82"/>
                                        </p:tgtEl>
                                        <p:attrNameLst>
                                          <p:attrName>ppt_x</p:attrName>
                                          <p:attrName>ppt_y</p:attrName>
                                        </p:attrNameLst>
                                      </p:cBhvr>
                                    </p:animMotion>
                                  </p:childTnLst>
                                </p:cTn>
                              </p:par>
                              <p:par>
                                <p:cTn id="195" presetID="0" presetClass="path" presetSubtype="0" repeatCount="2000" fill="hold" nodeType="withEffect">
                                  <p:stCondLst>
                                    <p:cond delay="0"/>
                                  </p:stCondLst>
                                  <p:childTnLst>
                                    <p:animMotion origin="layout" path="M 3.33333E-6 -4.81481E-6 C 0.00173 -0.00671 0.00034 -0.00417 0.00347 -0.00833 C 0.00555 -0.00417 0.00555 -0.00231 0.00486 0.00278 C 0.00416 0.00255 0.00347 0.00232 0.00277 0.00185 C -0.00452 -0.00347 -0.00174 -0.00185 0.00139 -0.00092 C 0.0026 -0.00069 0.00364 -0.00023 0.00486 -4.81481E-6 C 0.00034 -0.00602 0.00399 0.00023 0.00694 -0.0037 C 0.00764 -0.00463 0.00468 -0.00555 0.00277 -0.00648 C 0.00017 -0.00139 0.00399 -0.00185 3.33333E-6 -4.81481E-6 Z " pathEditMode="relative" ptsTypes="fffffffff">
                                      <p:cBhvr>
                                        <p:cTn id="196" dur="2000" fill="hold"/>
                                        <p:tgtEl>
                                          <p:spTgt spid="83"/>
                                        </p:tgtEl>
                                        <p:attrNameLst>
                                          <p:attrName>ppt_x</p:attrName>
                                          <p:attrName>ppt_y</p:attrName>
                                        </p:attrNameLst>
                                      </p:cBhvr>
                                    </p:animMotion>
                                  </p:childTnLst>
                                </p:cTn>
                              </p:par>
                              <p:par>
                                <p:cTn id="197" presetID="0" presetClass="path" presetSubtype="0" repeatCount="2000" fill="hold" nodeType="withEffect">
                                  <p:stCondLst>
                                    <p:cond delay="0"/>
                                  </p:stCondLst>
                                  <p:childTnLst>
                                    <p:animMotion origin="layout" path="M -1.66667E-6 2.96296E-6 C -0.00017 -0.00092 -0.00086 -0.00185 -0.00069 -0.00278 C -0.00034 -0.00579 0.00278 -0.00648 -0.00139 -0.00463 C -0.0026 -0.00301 -0.00955 0.00764 -0.00416 0.00278 C -0.0026 -0.00324 -0.0052 -0.00162 -0.00694 0.00185 C -0.00382 0.00324 -0.00191 0.00232 0.0007 2.96296E-6 C 0.00087 0.00093 0.00209 0.00232 0.00139 0.00278 C 0.0007 0.00324 -0.00017 0.00185 -0.00069 0.00093 C -0.00086 0.00046 -0.00017 0.00023 -1.66667E-6 2.96296E-6 Z " pathEditMode="relative" ptsTypes="fffffffff">
                                      <p:cBhvr>
                                        <p:cTn id="198" dur="2000" fill="hold"/>
                                        <p:tgtEl>
                                          <p:spTgt spid="85"/>
                                        </p:tgtEl>
                                        <p:attrNameLst>
                                          <p:attrName>ppt_x</p:attrName>
                                          <p:attrName>ppt_y</p:attrName>
                                        </p:attrNameLst>
                                      </p:cBhvr>
                                    </p:animMotion>
                                  </p:childTnLst>
                                </p:cTn>
                              </p:par>
                              <p:par>
                                <p:cTn id="199" presetID="0" presetClass="path" presetSubtype="0" repeatCount="2000" fill="hold" nodeType="withEffect">
                                  <p:stCondLst>
                                    <p:cond delay="0"/>
                                  </p:stCondLst>
                                  <p:childTnLst>
                                    <p:animMotion origin="layout" path="M -6.38889E-6 6.2963E-6 C 0.00121 -0.00485 0.00104 -0.00184 -0.00209 -0.00184 C -0.00226 -0.00184 0.00277 -0.00371 0.00208 -0.00462 C 0.00138 -0.00555 0.00018 -0.00393 -0.0007 -0.00371 C -0.00556 0.00278 -0.00087 0.00047 0.00069 -0.00277 C -6.38889E-6 -0.00347 -0.00087 -0.00532 -0.0014 -0.00462 C -0.00209 -0.00371 -0.00157 -0.00138 -0.0007 -0.00092 C 0.00018 -0.00046 0.00034 -0.00277 0.00069 -0.00371 C 0.00104 -0.00462 0.00156 -0.0074 0.00138 -0.00647 C 0.00104 -0.00439 0.00051 -0.00208 -6.38889E-6 6.2963E-6 Z " pathEditMode="relative" ptsTypes="ffffffffff">
                                      <p:cBhvr>
                                        <p:cTn id="200" dur="2000" fill="hold"/>
                                        <p:tgtEl>
                                          <p:spTgt spid="95"/>
                                        </p:tgtEl>
                                        <p:attrNameLst>
                                          <p:attrName>ppt_x</p:attrName>
                                          <p:attrName>ppt_y</p:attrName>
                                        </p:attrNameLst>
                                      </p:cBhvr>
                                    </p:animMotion>
                                  </p:childTnLst>
                                </p:cTn>
                              </p:par>
                              <p:par>
                                <p:cTn id="201" presetID="0" presetClass="path" presetSubtype="0" repeatCount="2000" fill="hold" nodeType="withEffect">
                                  <p:stCondLst>
                                    <p:cond delay="0"/>
                                  </p:stCondLst>
                                  <p:childTnLst>
                                    <p:animMotion origin="layout" path="M -4.44444E-6 -2.96296E-6 C -4.44444E-6 -0.00046 -0.00087 -0.00648 -0.00208 -0.00648 C -0.00278 -0.00648 -0.00156 -0.00463 -0.00139 -0.0037 C -0.00104 -0.00185 0.00035 0.0007 -0.00069 0.00185 C -0.00191 0.00301 -0.00486 -2.96296E-6 -0.00486 -2.96296E-6 C -0.0033 -0.00602 0.00122 -0.00255 0.00486 -0.00092 C 0.00243 0.00394 -0.00382 0.0037 0.00139 -0.00092 C 0.00417 0.00023 0.00625 0.00185 0.00209 0.0037 C 0.00191 0.00162 0.00139 -0.00069 0.00139 -0.00278 C 0.00139 -0.0037 0.00243 -0.00092 0.00209 -2.96296E-6 C 0.00174 0.0007 0.0007 -2.96296E-6 -4.44444E-6 -2.96296E-6 Z " pathEditMode="relative" ptsTypes="fffffffffff">
                                      <p:cBhvr>
                                        <p:cTn id="202" dur="2000" fill="hold"/>
                                        <p:tgtEl>
                                          <p:spTgt spid="92"/>
                                        </p:tgtEl>
                                        <p:attrNameLst>
                                          <p:attrName>ppt_x</p:attrName>
                                          <p:attrName>ppt_y</p:attrName>
                                        </p:attrNameLst>
                                      </p:cBhvr>
                                    </p:animMotion>
                                  </p:childTnLst>
                                </p:cTn>
                              </p:par>
                              <p:par>
                                <p:cTn id="203" presetID="0" presetClass="path" presetSubtype="0" repeatCount="2000" fill="hold" nodeType="withEffect">
                                  <p:stCondLst>
                                    <p:cond delay="0"/>
                                  </p:stCondLst>
                                  <p:childTnLst>
                                    <p:animMotion origin="layout" path="M 3.33333E-6 -4.81481E-6 C 0.00173 -0.00671 0.00034 -0.00417 0.00347 -0.00833 C 0.00555 -0.00417 0.00555 -0.00231 0.00486 0.00278 C 0.00416 0.00255 0.00347 0.00232 0.00277 0.00185 C -0.00452 -0.00347 -0.00174 -0.00185 0.00139 -0.00092 C 0.0026 -0.00069 0.00364 -0.00023 0.00486 -4.81481E-6 C 0.00034 -0.00602 0.00399 0.00023 0.00694 -0.0037 C 0.00764 -0.00463 0.00468 -0.00555 0.00277 -0.00648 C 0.00017 -0.00139 0.00399 -0.00185 3.33333E-6 -4.81481E-6 Z " pathEditMode="relative" ptsTypes="fffffffff">
                                      <p:cBhvr>
                                        <p:cTn id="204" dur="2000" fill="hold"/>
                                        <p:tgtEl>
                                          <p:spTgt spid="94"/>
                                        </p:tgtEl>
                                        <p:attrNameLst>
                                          <p:attrName>ppt_x</p:attrName>
                                          <p:attrName>ppt_y</p:attrName>
                                        </p:attrNameLst>
                                      </p:cBhvr>
                                    </p:animMotion>
                                  </p:childTnLst>
                                </p:cTn>
                              </p:par>
                              <p:par>
                                <p:cTn id="205" presetID="10" presetClass="exit" presetSubtype="0" fill="hold" nodeType="withEffect">
                                  <p:stCondLst>
                                    <p:cond delay="0"/>
                                  </p:stCondLst>
                                  <p:childTnLst>
                                    <p:animEffect transition="out" filter="fade">
                                      <p:cBhvr>
                                        <p:cTn id="206" dur="500"/>
                                        <p:tgtEl>
                                          <p:spTgt spid="96"/>
                                        </p:tgtEl>
                                      </p:cBhvr>
                                    </p:animEffect>
                                    <p:set>
                                      <p:cBhvr>
                                        <p:cTn id="207" dur="1" fill="hold">
                                          <p:stCondLst>
                                            <p:cond delay="499"/>
                                          </p:stCondLst>
                                        </p:cTn>
                                        <p:tgtEl>
                                          <p:spTgt spid="96"/>
                                        </p:tgtEl>
                                        <p:attrNameLst>
                                          <p:attrName>style.visibility</p:attrName>
                                        </p:attrNameLst>
                                      </p:cBhvr>
                                      <p:to>
                                        <p:strVal val="hidden"/>
                                      </p:to>
                                    </p:set>
                                  </p:childTnLst>
                                </p:cTn>
                              </p:par>
                            </p:childTnLst>
                          </p:cTn>
                        </p:par>
                        <p:par>
                          <p:cTn id="208" fill="hold">
                            <p:stCondLst>
                              <p:cond delay="6000"/>
                            </p:stCondLst>
                            <p:childTnLst>
                              <p:par>
                                <p:cTn id="209" presetID="0" presetClass="path" presetSubtype="0" accel="50000" decel="50000" fill="hold" nodeType="afterEffect">
                                  <p:stCondLst>
                                    <p:cond delay="1000"/>
                                  </p:stCondLst>
                                  <p:childTnLst>
                                    <p:animMotion origin="layout" path="M 3.05556E-6 -4.07407E-6 L 0.30451 -0.18726 " pathEditMode="relative" rAng="0" ptsTypes="AA">
                                      <p:cBhvr>
                                        <p:cTn id="210" dur="2000" fill="hold"/>
                                        <p:tgtEl>
                                          <p:spTgt spid="50"/>
                                        </p:tgtEl>
                                        <p:attrNameLst>
                                          <p:attrName>ppt_x</p:attrName>
                                          <p:attrName>ppt_y</p:attrName>
                                        </p:attrNameLst>
                                      </p:cBhvr>
                                      <p:rCtr x="15226" y="-9375"/>
                                    </p:animMotion>
                                  </p:childTnLst>
                                </p:cTn>
                              </p:par>
                              <p:par>
                                <p:cTn id="211" presetID="0" presetClass="path" presetSubtype="0" accel="50000" decel="50000" fill="hold" nodeType="withEffect">
                                  <p:stCondLst>
                                    <p:cond delay="1000"/>
                                  </p:stCondLst>
                                  <p:childTnLst>
                                    <p:animMotion origin="layout" path="M 2.77778E-7 0 L 0.30451 -0.18819 " pathEditMode="relative" rAng="0" ptsTypes="AA">
                                      <p:cBhvr>
                                        <p:cTn id="212" dur="2000" fill="hold"/>
                                        <p:tgtEl>
                                          <p:spTgt spid="81"/>
                                        </p:tgtEl>
                                        <p:attrNameLst>
                                          <p:attrName>ppt_x</p:attrName>
                                          <p:attrName>ppt_y</p:attrName>
                                        </p:attrNameLst>
                                      </p:cBhvr>
                                      <p:rCtr x="15226" y="-9421"/>
                                    </p:animMotion>
                                  </p:childTnLst>
                                </p:cTn>
                              </p:par>
                              <p:par>
                                <p:cTn id="213" presetID="0" presetClass="path" presetSubtype="0" accel="50000" decel="50000" fill="hold" nodeType="withEffect">
                                  <p:stCondLst>
                                    <p:cond delay="1000"/>
                                  </p:stCondLst>
                                  <p:childTnLst>
                                    <p:animMotion origin="layout" path="M 3.33333E-6 1.11111E-6 L 0.28385 -0.13264 " pathEditMode="relative" rAng="0" ptsTypes="AA">
                                      <p:cBhvr>
                                        <p:cTn id="214" dur="2000" fill="hold"/>
                                        <p:tgtEl>
                                          <p:spTgt spid="87"/>
                                        </p:tgtEl>
                                        <p:attrNameLst>
                                          <p:attrName>ppt_x</p:attrName>
                                          <p:attrName>ppt_y</p:attrName>
                                        </p:attrNameLst>
                                      </p:cBhvr>
                                      <p:rCtr x="14184" y="-6644"/>
                                    </p:animMotion>
                                  </p:childTnLst>
                                </p:cTn>
                              </p:par>
                              <p:par>
                                <p:cTn id="215" presetID="0" presetClass="path" presetSubtype="0" accel="50000" decel="50000" fill="hold" nodeType="withEffect">
                                  <p:stCondLst>
                                    <p:cond delay="1000"/>
                                  </p:stCondLst>
                                  <p:childTnLst>
                                    <p:animMotion origin="layout" path="M -3.05556E-6 -4.81481E-6 L 0.28368 -0.13356 " pathEditMode="relative" rAng="0" ptsTypes="AA">
                                      <p:cBhvr>
                                        <p:cTn id="216" dur="2000" fill="hold"/>
                                        <p:tgtEl>
                                          <p:spTgt spid="88"/>
                                        </p:tgtEl>
                                        <p:attrNameLst>
                                          <p:attrName>ppt_x</p:attrName>
                                          <p:attrName>ppt_y</p:attrName>
                                        </p:attrNameLst>
                                      </p:cBhvr>
                                      <p:rCtr x="14184" y="-6690"/>
                                    </p:animMotion>
                                  </p:childTnLst>
                                </p:cTn>
                              </p:par>
                              <p:par>
                                <p:cTn id="217" presetID="0" presetClass="path" presetSubtype="0" accel="50000" decel="50000" fill="hold" nodeType="withEffect">
                                  <p:stCondLst>
                                    <p:cond delay="1000"/>
                                  </p:stCondLst>
                                  <p:childTnLst>
                                    <p:animMotion origin="layout" path="M 2.77778E-7 4.07407E-6 L 0.28993 -0.0882 " pathEditMode="relative" rAng="0" ptsTypes="AA">
                                      <p:cBhvr>
                                        <p:cTn id="218" dur="2000" fill="hold"/>
                                        <p:tgtEl>
                                          <p:spTgt spid="89"/>
                                        </p:tgtEl>
                                        <p:attrNameLst>
                                          <p:attrName>ppt_x</p:attrName>
                                          <p:attrName>ppt_y</p:attrName>
                                        </p:attrNameLst>
                                      </p:cBhvr>
                                      <p:rCtr x="14497" y="-4421"/>
                                    </p:animMotion>
                                  </p:childTnLst>
                                </p:cTn>
                              </p:par>
                              <p:par>
                                <p:cTn id="219" presetID="0" presetClass="path" presetSubtype="0" accel="50000" decel="50000" fill="hold" nodeType="withEffect">
                                  <p:stCondLst>
                                    <p:cond delay="1000"/>
                                  </p:stCondLst>
                                  <p:childTnLst>
                                    <p:animMotion origin="layout" path="M -2.5E-6 -1.85185E-6 L 0.29618 -0.08912 " pathEditMode="relative" rAng="0" ptsTypes="AA">
                                      <p:cBhvr>
                                        <p:cTn id="220" dur="2000" fill="hold"/>
                                        <p:tgtEl>
                                          <p:spTgt spid="90"/>
                                        </p:tgtEl>
                                        <p:attrNameLst>
                                          <p:attrName>ppt_x</p:attrName>
                                          <p:attrName>ppt_y</p:attrName>
                                        </p:attrNameLst>
                                      </p:cBhvr>
                                      <p:rCtr x="14809" y="-4468"/>
                                    </p:animMotion>
                                  </p:childTnLst>
                                </p:cTn>
                              </p:par>
                              <p:par>
                                <p:cTn id="221" presetID="0" presetClass="path" presetSubtype="0" accel="50000" decel="50000" fill="hold" nodeType="withEffect">
                                  <p:stCondLst>
                                    <p:cond delay="1000"/>
                                  </p:stCondLst>
                                  <p:childTnLst>
                                    <p:animMotion origin="layout" path="M 5.55556E-7 4.81481E-6 L 0.32656 0.09398 " pathEditMode="relative" rAng="0" ptsTypes="AA">
                                      <p:cBhvr>
                                        <p:cTn id="222" dur="2000" fill="hold"/>
                                        <p:tgtEl>
                                          <p:spTgt spid="48"/>
                                        </p:tgtEl>
                                        <p:attrNameLst>
                                          <p:attrName>ppt_x</p:attrName>
                                          <p:attrName>ppt_y</p:attrName>
                                        </p:attrNameLst>
                                      </p:cBhvr>
                                      <p:rCtr x="16319" y="4699"/>
                                    </p:animMotion>
                                  </p:childTnLst>
                                </p:cTn>
                              </p:par>
                              <p:par>
                                <p:cTn id="223" presetID="0" presetClass="path" presetSubtype="0" accel="50000" decel="50000" fill="hold" nodeType="withEffect">
                                  <p:stCondLst>
                                    <p:cond delay="1000"/>
                                  </p:stCondLst>
                                  <p:childTnLst>
                                    <p:animMotion origin="layout" path="M -1.66667E-6 -2.59259E-6 L 0.23264 0.0169 " pathEditMode="relative" rAng="0" ptsTypes="AA">
                                      <p:cBhvr>
                                        <p:cTn id="224" dur="2000" fill="hold"/>
                                        <p:tgtEl>
                                          <p:spTgt spid="49"/>
                                        </p:tgtEl>
                                        <p:attrNameLst>
                                          <p:attrName>ppt_x</p:attrName>
                                          <p:attrName>ppt_y</p:attrName>
                                        </p:attrNameLst>
                                      </p:cBhvr>
                                      <p:rCtr x="11632" y="833"/>
                                    </p:animMotion>
                                  </p:childTnLst>
                                </p:cTn>
                              </p:par>
                              <p:par>
                                <p:cTn id="225" presetID="0" presetClass="path" presetSubtype="0" accel="50000" decel="50000" fill="hold" nodeType="withEffect">
                                  <p:stCondLst>
                                    <p:cond delay="1000"/>
                                  </p:stCondLst>
                                  <p:childTnLst>
                                    <p:animMotion origin="layout" path="M 2.22222E-6 -4.44444E-6 L 0.27656 0.11575 " pathEditMode="relative" rAng="0" ptsTypes="AA">
                                      <p:cBhvr>
                                        <p:cTn id="226" dur="2000" fill="hold"/>
                                        <p:tgtEl>
                                          <p:spTgt spid="93"/>
                                        </p:tgtEl>
                                        <p:attrNameLst>
                                          <p:attrName>ppt_x</p:attrName>
                                          <p:attrName>ppt_y</p:attrName>
                                        </p:attrNameLst>
                                      </p:cBhvr>
                                      <p:rCtr x="13819" y="5787"/>
                                    </p:animMotion>
                                  </p:childTnLst>
                                </p:cTn>
                              </p:par>
                              <p:par>
                                <p:cTn id="227" presetID="0" presetClass="path" presetSubtype="0" accel="50000" decel="50000" fill="hold" nodeType="withEffect">
                                  <p:stCondLst>
                                    <p:cond delay="1000"/>
                                  </p:stCondLst>
                                  <p:childTnLst>
                                    <p:animMotion origin="layout" path="M 1.38889E-6 1.48148E-6 L 0.35538 0.15972 " pathEditMode="relative" rAng="0" ptsTypes="AA">
                                      <p:cBhvr>
                                        <p:cTn id="228" dur="2000" fill="hold"/>
                                        <p:tgtEl>
                                          <p:spTgt spid="106"/>
                                        </p:tgtEl>
                                        <p:attrNameLst>
                                          <p:attrName>ppt_x</p:attrName>
                                          <p:attrName>ppt_y</p:attrName>
                                        </p:attrNameLst>
                                      </p:cBhvr>
                                      <p:rCtr x="17760" y="7986"/>
                                    </p:animMotion>
                                  </p:childTnLst>
                                </p:cTn>
                              </p:par>
                              <p:par>
                                <p:cTn id="229" presetID="0" presetClass="path" presetSubtype="0" accel="50000" decel="50000" fill="hold" nodeType="withEffect">
                                  <p:stCondLst>
                                    <p:cond delay="1000"/>
                                  </p:stCondLst>
                                  <p:childTnLst>
                                    <p:animMotion origin="layout" path="M -4.72222E-6 2.96296E-6 L 0.26893 2.96296E-6 " pathEditMode="relative" rAng="0" ptsTypes="AA">
                                      <p:cBhvr>
                                        <p:cTn id="230" dur="2000" fill="hold"/>
                                        <p:tgtEl>
                                          <p:spTgt spid="91"/>
                                        </p:tgtEl>
                                        <p:attrNameLst>
                                          <p:attrName>ppt_x</p:attrName>
                                          <p:attrName>ppt_y</p:attrName>
                                        </p:attrNameLst>
                                      </p:cBhvr>
                                      <p:rCtr x="13438" y="0"/>
                                    </p:animMotion>
                                  </p:childTnLst>
                                </p:cTn>
                              </p:par>
                              <p:par>
                                <p:cTn id="231" presetID="0" presetClass="path" presetSubtype="0" accel="50000" decel="50000" fill="hold" nodeType="withEffect">
                                  <p:stCondLst>
                                    <p:cond delay="1000"/>
                                  </p:stCondLst>
                                  <p:childTnLst>
                                    <p:animMotion origin="layout" path="M 5E-6 1.85185E-6 L 0.26459 0.04236 " pathEditMode="relative" rAng="0" ptsTypes="AA">
                                      <p:cBhvr>
                                        <p:cTn id="232" dur="2000" fill="hold"/>
                                        <p:tgtEl>
                                          <p:spTgt spid="107"/>
                                        </p:tgtEl>
                                        <p:attrNameLst>
                                          <p:attrName>ppt_x</p:attrName>
                                          <p:attrName>ppt_y</p:attrName>
                                        </p:attrNameLst>
                                      </p:cBhvr>
                                      <p:rCtr x="13229" y="2106"/>
                                    </p:animMotion>
                                  </p:childTnLst>
                                </p:cTn>
                              </p:par>
                              <p:par>
                                <p:cTn id="233" presetID="0" presetClass="path" presetSubtype="0" accel="50000" decel="50000" fill="hold" nodeType="withEffect">
                                  <p:stCondLst>
                                    <p:cond delay="1000"/>
                                  </p:stCondLst>
                                  <p:childTnLst>
                                    <p:animMotion origin="layout" path="M 2.5E-6 -4.44444E-6 L 0.24705 0.2345 " pathEditMode="relative" rAng="0" ptsTypes="AA">
                                      <p:cBhvr>
                                        <p:cTn id="234" dur="2000" fill="hold"/>
                                        <p:tgtEl>
                                          <p:spTgt spid="62"/>
                                        </p:tgtEl>
                                        <p:attrNameLst>
                                          <p:attrName>ppt_x</p:attrName>
                                          <p:attrName>ppt_y</p:attrName>
                                        </p:attrNameLst>
                                      </p:cBhvr>
                                      <p:rCtr x="12344" y="11713"/>
                                    </p:animMotion>
                                  </p:childTnLst>
                                </p:cTn>
                              </p:par>
                              <p:par>
                                <p:cTn id="235" presetID="0" presetClass="path" presetSubtype="0" accel="50000" decel="50000" fill="hold" nodeType="withEffect">
                                  <p:stCondLst>
                                    <p:cond delay="1000"/>
                                  </p:stCondLst>
                                  <p:childTnLst>
                                    <p:animMotion origin="layout" path="M 1.38889E-6 4.44444E-6 L 0.28229 0.25833 " pathEditMode="relative" rAng="0" ptsTypes="AA">
                                      <p:cBhvr>
                                        <p:cTn id="236" dur="2000" fill="hold"/>
                                        <p:tgtEl>
                                          <p:spTgt spid="65"/>
                                        </p:tgtEl>
                                        <p:attrNameLst>
                                          <p:attrName>ppt_x</p:attrName>
                                          <p:attrName>ppt_y</p:attrName>
                                        </p:attrNameLst>
                                      </p:cBhvr>
                                      <p:rCtr x="14115" y="12917"/>
                                    </p:animMotion>
                                  </p:childTnLst>
                                </p:cTn>
                              </p:par>
                              <p:par>
                                <p:cTn id="237" presetID="0" presetClass="path" presetSubtype="0" accel="50000" decel="50000" fill="hold" nodeType="withEffect">
                                  <p:stCondLst>
                                    <p:cond delay="1000"/>
                                  </p:stCondLst>
                                  <p:childTnLst>
                                    <p:animMotion origin="layout" path="M 1.38889E-6 2.96296E-6 L 0.41198 0.20185 " pathEditMode="relative" rAng="0" ptsTypes="AA">
                                      <p:cBhvr>
                                        <p:cTn id="238" dur="2000" fill="hold"/>
                                        <p:tgtEl>
                                          <p:spTgt spid="63"/>
                                        </p:tgtEl>
                                        <p:attrNameLst>
                                          <p:attrName>ppt_x</p:attrName>
                                          <p:attrName>ppt_y</p:attrName>
                                        </p:attrNameLst>
                                      </p:cBhvr>
                                      <p:rCtr x="20590" y="10093"/>
                                    </p:animMotion>
                                  </p:childTnLst>
                                </p:cTn>
                              </p:par>
                              <p:par>
                                <p:cTn id="239" presetID="0" presetClass="path" presetSubtype="0" accel="50000" decel="50000" fill="hold" nodeType="withEffect">
                                  <p:stCondLst>
                                    <p:cond delay="1000"/>
                                  </p:stCondLst>
                                  <p:childTnLst>
                                    <p:animMotion origin="layout" path="M 4.72222E-6 3.7037E-6 L 0.37916 0.19398 " pathEditMode="relative" rAng="0" ptsTypes="AA">
                                      <p:cBhvr>
                                        <p:cTn id="240" dur="2000" fill="hold"/>
                                        <p:tgtEl>
                                          <p:spTgt spid="64"/>
                                        </p:tgtEl>
                                        <p:attrNameLst>
                                          <p:attrName>ppt_x</p:attrName>
                                          <p:attrName>ppt_y</p:attrName>
                                        </p:attrNameLst>
                                      </p:cBhvr>
                                      <p:rCtr x="18958" y="9699"/>
                                    </p:animMotion>
                                  </p:childTnLst>
                                </p:cTn>
                              </p:par>
                              <p:par>
                                <p:cTn id="241" presetID="0" presetClass="path" presetSubtype="0" accel="50000" decel="50000" fill="hold" nodeType="withEffect">
                                  <p:stCondLst>
                                    <p:cond delay="1000"/>
                                  </p:stCondLst>
                                  <p:childTnLst>
                                    <p:animMotion origin="layout" path="M 2.22222E-6 -4.44444E-6 L 0.25121 0.25348 " pathEditMode="relative" rAng="0" ptsTypes="AA">
                                      <p:cBhvr>
                                        <p:cTn id="242" dur="2000" fill="hold"/>
                                        <p:tgtEl>
                                          <p:spTgt spid="94"/>
                                        </p:tgtEl>
                                        <p:attrNameLst>
                                          <p:attrName>ppt_x</p:attrName>
                                          <p:attrName>ppt_y</p:attrName>
                                        </p:attrNameLst>
                                      </p:cBhvr>
                                      <p:rCtr x="12552" y="12662"/>
                                    </p:animMotion>
                                  </p:childTnLst>
                                </p:cTn>
                              </p:par>
                              <p:par>
                                <p:cTn id="243" presetID="0" presetClass="path" presetSubtype="0" accel="50000" decel="50000" fill="hold" nodeType="withEffect">
                                  <p:stCondLst>
                                    <p:cond delay="1000"/>
                                  </p:stCondLst>
                                  <p:childTnLst>
                                    <p:animMotion origin="layout" path="M -3.05556E-6 3.33333E-6 L 0.27743 0.26157 " pathEditMode="relative" rAng="0" ptsTypes="AA">
                                      <p:cBhvr>
                                        <p:cTn id="244" dur="2000" fill="hold"/>
                                        <p:tgtEl>
                                          <p:spTgt spid="92"/>
                                        </p:tgtEl>
                                        <p:attrNameLst>
                                          <p:attrName>ppt_x</p:attrName>
                                          <p:attrName>ppt_y</p:attrName>
                                        </p:attrNameLst>
                                      </p:cBhvr>
                                      <p:rCtr x="13872" y="13079"/>
                                    </p:animMotion>
                                  </p:childTnLst>
                                </p:cTn>
                              </p:par>
                              <p:par>
                                <p:cTn id="245" presetID="0" presetClass="path" presetSubtype="0" accel="50000" decel="50000" fill="hold" nodeType="withEffect">
                                  <p:stCondLst>
                                    <p:cond delay="1000"/>
                                  </p:stCondLst>
                                  <p:childTnLst>
                                    <p:animMotion origin="layout" path="M -3.05556E-6 3.33333E-6 L 0.25625 0.19977 " pathEditMode="relative" rAng="0" ptsTypes="AA">
                                      <p:cBhvr>
                                        <p:cTn id="246" dur="2000" fill="hold"/>
                                        <p:tgtEl>
                                          <p:spTgt spid="95"/>
                                        </p:tgtEl>
                                        <p:attrNameLst>
                                          <p:attrName>ppt_x</p:attrName>
                                          <p:attrName>ppt_y</p:attrName>
                                        </p:attrNameLst>
                                      </p:cBhvr>
                                      <p:rCtr x="12812" y="9977"/>
                                    </p:animMotion>
                                  </p:childTnLst>
                                </p:cTn>
                              </p:par>
                              <p:par>
                                <p:cTn id="247" presetID="0" presetClass="path" presetSubtype="0" accel="50000" decel="50000" fill="hold" nodeType="withEffect">
                                  <p:stCondLst>
                                    <p:cond delay="1000"/>
                                  </p:stCondLst>
                                  <p:childTnLst>
                                    <p:animMotion origin="layout" path="M -1.94444E-6 3.33333E-6 L 0.24861 0.19977 " pathEditMode="relative" rAng="0" ptsTypes="AA">
                                      <p:cBhvr>
                                        <p:cTn id="248" dur="2000" fill="hold"/>
                                        <p:tgtEl>
                                          <p:spTgt spid="85"/>
                                        </p:tgtEl>
                                        <p:attrNameLst>
                                          <p:attrName>ppt_x</p:attrName>
                                          <p:attrName>ppt_y</p:attrName>
                                        </p:attrNameLst>
                                      </p:cBhvr>
                                      <p:rCtr x="12431" y="9977"/>
                                    </p:animMotion>
                                  </p:childTnLst>
                                </p:cTn>
                              </p:par>
                              <p:par>
                                <p:cTn id="249" presetID="0" presetClass="path" presetSubtype="0" accel="50000" decel="50000" fill="hold" nodeType="withEffect">
                                  <p:stCondLst>
                                    <p:cond delay="1000"/>
                                  </p:stCondLst>
                                  <p:childTnLst>
                                    <p:animMotion origin="layout" path="M -8.33333E-7 -2.59259E-6 L 0.23316 0.19885 " pathEditMode="relative" rAng="0" ptsTypes="AA">
                                      <p:cBhvr>
                                        <p:cTn id="250" dur="2000" fill="hold"/>
                                        <p:tgtEl>
                                          <p:spTgt spid="84"/>
                                        </p:tgtEl>
                                        <p:attrNameLst>
                                          <p:attrName>ppt_x</p:attrName>
                                          <p:attrName>ppt_y</p:attrName>
                                        </p:attrNameLst>
                                      </p:cBhvr>
                                      <p:rCtr x="11649" y="9931"/>
                                    </p:animMotion>
                                  </p:childTnLst>
                                </p:cTn>
                              </p:par>
                              <p:par>
                                <p:cTn id="251" presetID="0" presetClass="path" presetSubtype="0" accel="50000" decel="50000" fill="hold" nodeType="withEffect">
                                  <p:stCondLst>
                                    <p:cond delay="1000"/>
                                  </p:stCondLst>
                                  <p:childTnLst>
                                    <p:animMotion origin="layout" path="M -2.77778E-6 -3.33333E-6 L 0.22986 0.26991 " pathEditMode="relative" rAng="0" ptsTypes="AA">
                                      <p:cBhvr>
                                        <p:cTn id="252" dur="2000" fill="hold"/>
                                        <p:tgtEl>
                                          <p:spTgt spid="82"/>
                                        </p:tgtEl>
                                        <p:attrNameLst>
                                          <p:attrName>ppt_x</p:attrName>
                                          <p:attrName>ppt_y</p:attrName>
                                        </p:attrNameLst>
                                      </p:cBhvr>
                                      <p:rCtr x="11493" y="13495"/>
                                    </p:animMotion>
                                  </p:childTnLst>
                                </p:cTn>
                              </p:par>
                              <p:par>
                                <p:cTn id="253" presetID="0" presetClass="path" presetSubtype="0" accel="50000" decel="50000" fill="hold" nodeType="withEffect">
                                  <p:stCondLst>
                                    <p:cond delay="1000"/>
                                  </p:stCondLst>
                                  <p:childTnLst>
                                    <p:animMotion origin="layout" path="M 3.88889E-6 -2.59259E-6 L 0.19861 0.19885 " pathEditMode="relative" rAng="0" ptsTypes="AA">
                                      <p:cBhvr>
                                        <p:cTn id="254" dur="2000" fill="hold"/>
                                        <p:tgtEl>
                                          <p:spTgt spid="66"/>
                                        </p:tgtEl>
                                        <p:attrNameLst>
                                          <p:attrName>ppt_x</p:attrName>
                                          <p:attrName>ppt_y</p:attrName>
                                        </p:attrNameLst>
                                      </p:cBhvr>
                                      <p:rCtr x="9931" y="9931"/>
                                    </p:animMotion>
                                  </p:childTnLst>
                                </p:cTn>
                              </p:par>
                              <p:par>
                                <p:cTn id="255" presetID="0" presetClass="path" presetSubtype="0" accel="50000" decel="50000" fill="hold" nodeType="withEffect">
                                  <p:stCondLst>
                                    <p:cond delay="1000"/>
                                  </p:stCondLst>
                                  <p:childTnLst>
                                    <p:animMotion origin="layout" path="M 4.72222E-6 -4.07407E-6 L 0.20121 0.26181 " pathEditMode="relative" rAng="0" ptsTypes="AA">
                                      <p:cBhvr>
                                        <p:cTn id="256" dur="2000" fill="hold"/>
                                        <p:tgtEl>
                                          <p:spTgt spid="83"/>
                                        </p:tgtEl>
                                        <p:attrNameLst>
                                          <p:attrName>ppt_x</p:attrName>
                                          <p:attrName>ppt_y</p:attrName>
                                        </p:attrNameLst>
                                      </p:cBhvr>
                                      <p:rCtr x="10052" y="13079"/>
                                    </p:animMotion>
                                  </p:childTnLst>
                                </p:cTn>
                              </p:par>
                            </p:childTnLst>
                          </p:cTn>
                        </p:par>
                        <p:par>
                          <p:cTn id="257" fill="hold">
                            <p:stCondLst>
                              <p:cond delay="9000"/>
                            </p:stCondLst>
                            <p:childTnLst>
                              <p:par>
                                <p:cTn id="258" presetID="10" presetClass="exit" presetSubtype="0" fill="hold" grpId="1" nodeType="afterEffect">
                                  <p:stCondLst>
                                    <p:cond delay="0"/>
                                  </p:stCondLst>
                                  <p:childTnLst>
                                    <p:animEffect transition="out" filter="fade">
                                      <p:cBhvr>
                                        <p:cTn id="259" dur="2000"/>
                                        <p:tgtEl>
                                          <p:spTgt spid="43"/>
                                        </p:tgtEl>
                                      </p:cBhvr>
                                    </p:animEffect>
                                    <p:set>
                                      <p:cBhvr>
                                        <p:cTn id="260" dur="1" fill="hold">
                                          <p:stCondLst>
                                            <p:cond delay="1999"/>
                                          </p:stCondLst>
                                        </p:cTn>
                                        <p:tgtEl>
                                          <p:spTgt spid="43"/>
                                        </p:tgtEl>
                                        <p:attrNameLst>
                                          <p:attrName>style.visibility</p:attrName>
                                        </p:attrNameLst>
                                      </p:cBhvr>
                                      <p:to>
                                        <p:strVal val="hidden"/>
                                      </p:to>
                                    </p:set>
                                  </p:childTnLst>
                                </p:cTn>
                              </p:par>
                              <p:par>
                                <p:cTn id="261" presetID="10" presetClass="exit" presetSubtype="0" fill="hold" grpId="1" nodeType="withEffect">
                                  <p:stCondLst>
                                    <p:cond delay="0"/>
                                  </p:stCondLst>
                                  <p:childTnLst>
                                    <p:animEffect transition="out" filter="fade">
                                      <p:cBhvr>
                                        <p:cTn id="262" dur="2000"/>
                                        <p:tgtEl>
                                          <p:spTgt spid="41"/>
                                        </p:tgtEl>
                                      </p:cBhvr>
                                    </p:animEffect>
                                    <p:set>
                                      <p:cBhvr>
                                        <p:cTn id="263" dur="1" fill="hold">
                                          <p:stCondLst>
                                            <p:cond delay="1999"/>
                                          </p:stCondLst>
                                        </p:cTn>
                                        <p:tgtEl>
                                          <p:spTgt spid="41"/>
                                        </p:tgtEl>
                                        <p:attrNameLst>
                                          <p:attrName>style.visibility</p:attrName>
                                        </p:attrNameLst>
                                      </p:cBhvr>
                                      <p:to>
                                        <p:strVal val="hidden"/>
                                      </p:to>
                                    </p:set>
                                  </p:childTnLst>
                                </p:cTn>
                              </p:par>
                              <p:par>
                                <p:cTn id="264" presetID="10" presetClass="exit" presetSubtype="0" fill="hold" grpId="1" nodeType="withEffect">
                                  <p:stCondLst>
                                    <p:cond delay="0"/>
                                  </p:stCondLst>
                                  <p:childTnLst>
                                    <p:animEffect transition="out" filter="fade">
                                      <p:cBhvr>
                                        <p:cTn id="265" dur="2000"/>
                                        <p:tgtEl>
                                          <p:spTgt spid="36"/>
                                        </p:tgtEl>
                                      </p:cBhvr>
                                    </p:animEffect>
                                    <p:set>
                                      <p:cBhvr>
                                        <p:cTn id="266" dur="1" fill="hold">
                                          <p:stCondLst>
                                            <p:cond delay="1999"/>
                                          </p:stCondLst>
                                        </p:cTn>
                                        <p:tgtEl>
                                          <p:spTgt spid="36"/>
                                        </p:tgtEl>
                                        <p:attrNameLst>
                                          <p:attrName>style.visibility</p:attrName>
                                        </p:attrNameLst>
                                      </p:cBhvr>
                                      <p:to>
                                        <p:strVal val="hidden"/>
                                      </p:to>
                                    </p:set>
                                  </p:childTnLst>
                                </p:cTn>
                              </p:par>
                              <p:par>
                                <p:cTn id="267" presetID="10" presetClass="exit" presetSubtype="0" fill="hold" grpId="1" nodeType="withEffect">
                                  <p:stCondLst>
                                    <p:cond delay="0"/>
                                  </p:stCondLst>
                                  <p:childTnLst>
                                    <p:animEffect transition="out" filter="fade">
                                      <p:cBhvr>
                                        <p:cTn id="268" dur="2000"/>
                                        <p:tgtEl>
                                          <p:spTgt spid="34"/>
                                        </p:tgtEl>
                                      </p:cBhvr>
                                    </p:animEffect>
                                    <p:set>
                                      <p:cBhvr>
                                        <p:cTn id="269" dur="1" fill="hold">
                                          <p:stCondLst>
                                            <p:cond delay="1999"/>
                                          </p:stCondLst>
                                        </p:cTn>
                                        <p:tgtEl>
                                          <p:spTgt spid="34"/>
                                        </p:tgtEl>
                                        <p:attrNameLst>
                                          <p:attrName>style.visibility</p:attrName>
                                        </p:attrNameLst>
                                      </p:cBhvr>
                                      <p:to>
                                        <p:strVal val="hidden"/>
                                      </p:to>
                                    </p:set>
                                  </p:childTnLst>
                                </p:cTn>
                              </p:par>
                              <p:par>
                                <p:cTn id="270" presetID="10" presetClass="exit" presetSubtype="0" fill="hold" grpId="1" nodeType="withEffect">
                                  <p:stCondLst>
                                    <p:cond delay="0"/>
                                  </p:stCondLst>
                                  <p:childTnLst>
                                    <p:animEffect transition="out" filter="fade">
                                      <p:cBhvr>
                                        <p:cTn id="271" dur="2000"/>
                                        <p:tgtEl>
                                          <p:spTgt spid="35"/>
                                        </p:tgtEl>
                                      </p:cBhvr>
                                    </p:animEffect>
                                    <p:set>
                                      <p:cBhvr>
                                        <p:cTn id="272" dur="1" fill="hold">
                                          <p:stCondLst>
                                            <p:cond delay="1999"/>
                                          </p:stCondLst>
                                        </p:cTn>
                                        <p:tgtEl>
                                          <p:spTgt spid="35"/>
                                        </p:tgtEl>
                                        <p:attrNameLst>
                                          <p:attrName>style.visibility</p:attrName>
                                        </p:attrNameLst>
                                      </p:cBhvr>
                                      <p:to>
                                        <p:strVal val="hidden"/>
                                      </p:to>
                                    </p:set>
                                  </p:childTnLst>
                                </p:cTn>
                              </p:par>
                              <p:par>
                                <p:cTn id="273" presetID="3" presetClass="emph" presetSubtype="2" fill="hold" grpId="1" nodeType="withEffect">
                                  <p:stCondLst>
                                    <p:cond delay="0"/>
                                  </p:stCondLst>
                                  <p:childTnLst>
                                    <p:animClr clrSpc="rgb" dir="cw">
                                      <p:cBhvr override="childStyle">
                                        <p:cTn id="274" dur="2000" fill="hold"/>
                                        <p:tgtEl>
                                          <p:spTgt spid="44"/>
                                        </p:tgtEl>
                                        <p:attrNameLst>
                                          <p:attrName>style.color</p:attrName>
                                        </p:attrNameLst>
                                      </p:cBhvr>
                                      <p:to>
                                        <a:schemeClr val="tx1"/>
                                      </p:to>
                                    </p:animClr>
                                  </p:childTnLst>
                                </p:cTn>
                              </p:par>
                              <p:par>
                                <p:cTn id="275" presetID="3" presetClass="emph" presetSubtype="2" fill="hold" grpId="1" nodeType="withEffect">
                                  <p:stCondLst>
                                    <p:cond delay="0"/>
                                  </p:stCondLst>
                                  <p:childTnLst>
                                    <p:animClr clrSpc="rgb" dir="cw">
                                      <p:cBhvr override="childStyle">
                                        <p:cTn id="276" dur="2000" fill="hold"/>
                                        <p:tgtEl>
                                          <p:spTgt spid="45"/>
                                        </p:tgtEl>
                                        <p:attrNameLst>
                                          <p:attrName>style.color</p:attrName>
                                        </p:attrNameLst>
                                      </p:cBhvr>
                                      <p:to>
                                        <a:schemeClr val="tx1"/>
                                      </p:to>
                                    </p:animClr>
                                  </p:childTnLst>
                                </p:cTn>
                              </p:par>
                              <p:par>
                                <p:cTn id="277" presetID="6" presetClass="emph" presetSubtype="0" fill="hold" grpId="1" nodeType="withEffect">
                                  <p:stCondLst>
                                    <p:cond delay="0"/>
                                  </p:stCondLst>
                                  <p:childTnLst>
                                    <p:animScale>
                                      <p:cBhvr>
                                        <p:cTn id="278" dur="2000" fill="hold"/>
                                        <p:tgtEl>
                                          <p:spTgt spid="46"/>
                                        </p:tgtEl>
                                      </p:cBhvr>
                                      <p:by x="41600" y="41600"/>
                                    </p:animScale>
                                  </p:childTnLst>
                                </p:cTn>
                              </p:par>
                              <p:par>
                                <p:cTn id="279" presetID="7" presetClass="emph" presetSubtype="2" fill="hold" nodeType="withEffect">
                                  <p:stCondLst>
                                    <p:cond delay="0"/>
                                  </p:stCondLst>
                                  <p:childTnLst>
                                    <p:animClr clrSpc="rgb" dir="cw">
                                      <p:cBhvr>
                                        <p:cTn id="280" dur="2000" fill="hold"/>
                                        <p:tgtEl>
                                          <p:spTgt spid="46"/>
                                        </p:tgtEl>
                                        <p:attrNameLst>
                                          <p:attrName>stroke.color</p:attrName>
                                        </p:attrNameLst>
                                      </p:cBhvr>
                                      <p:to>
                                        <a:schemeClr val="tx1"/>
                                      </p:to>
                                    </p:animClr>
                                    <p:set>
                                      <p:cBhvr>
                                        <p:cTn id="281" dur="2000" fill="hold"/>
                                        <p:tgtEl>
                                          <p:spTgt spid="46"/>
                                        </p:tgtEl>
                                        <p:attrNameLst>
                                          <p:attrName>stroke.on</p:attrName>
                                        </p:attrNameLst>
                                      </p:cBhvr>
                                      <p:to>
                                        <p:strVal val="true"/>
                                      </p:to>
                                    </p:set>
                                  </p:childTnLst>
                                </p:cTn>
                              </p:par>
                              <p:par>
                                <p:cTn id="282" presetID="0" presetClass="path" presetSubtype="0" fill="hold" grpId="2" nodeType="withEffect">
                                  <p:stCondLst>
                                    <p:cond delay="0"/>
                                  </p:stCondLst>
                                  <p:childTnLst>
                                    <p:animMotion origin="layout" path="M 2.22222E-6 0.09977 L 2.22222E-6 -0.00023 " pathEditMode="relative" rAng="0" ptsTypes="AA">
                                      <p:cBhvr>
                                        <p:cTn id="283" dur="2000" fill="hold"/>
                                        <p:tgtEl>
                                          <p:spTgt spid="47">
                                            <p:txEl>
                                              <p:pRg st="0" end="0"/>
                                            </p:txEl>
                                          </p:spTgt>
                                        </p:tgtEl>
                                        <p:attrNameLst>
                                          <p:attrName>ppt_x</p:attrName>
                                          <p:attrName>ppt_y</p:attrName>
                                        </p:attrNameLst>
                                      </p:cBhvr>
                                      <p:rCtr x="0" y="-5000"/>
                                    </p:animMotion>
                                  </p:childTnLst>
                                </p:cTn>
                              </p:par>
                              <p:par>
                                <p:cTn id="284" presetID="6" presetClass="emph" presetSubtype="0" fill="hold" grpId="3" nodeType="withEffect">
                                  <p:stCondLst>
                                    <p:cond delay="0"/>
                                  </p:stCondLst>
                                  <p:childTnLst>
                                    <p:animScale>
                                      <p:cBhvr>
                                        <p:cTn id="285" dur="2000" fill="hold"/>
                                        <p:tgtEl>
                                          <p:spTgt spid="47">
                                            <p:txEl>
                                              <p:pRg st="0" end="0"/>
                                            </p:txEl>
                                          </p:spTgt>
                                        </p:tgtEl>
                                      </p:cBhvr>
                                      <p:by x="50000" y="50000"/>
                                    </p:animScale>
                                  </p:childTnLst>
                                </p:cTn>
                              </p:par>
                              <p:par>
                                <p:cTn id="286" presetID="3" presetClass="emph" presetSubtype="2" fill="hold" grpId="4" nodeType="withEffect">
                                  <p:stCondLst>
                                    <p:cond delay="0"/>
                                  </p:stCondLst>
                                  <p:childTnLst>
                                    <p:animClr clrSpc="rgb" dir="cw">
                                      <p:cBhvr override="childStyle">
                                        <p:cTn id="287" dur="2000" fill="hold"/>
                                        <p:tgtEl>
                                          <p:spTgt spid="47">
                                            <p:txEl>
                                              <p:pRg st="0" end="0"/>
                                            </p:txEl>
                                          </p:spTgt>
                                        </p:tgtEl>
                                        <p:attrNameLst>
                                          <p:attrName>style.color</p:attrName>
                                        </p:attrNameLst>
                                      </p:cBhvr>
                                      <p:to>
                                        <a:schemeClr val="tx1"/>
                                      </p:to>
                                    </p:animClr>
                                  </p:childTnLst>
                                </p:cTn>
                              </p:par>
                              <p:par>
                                <p:cTn id="288" presetID="10" presetClass="entr" presetSubtype="0" fill="hold" grpId="0" nodeType="withEffect">
                                  <p:stCondLst>
                                    <p:cond delay="0"/>
                                  </p:stCondLst>
                                  <p:childTnLst>
                                    <p:set>
                                      <p:cBhvr>
                                        <p:cTn id="289" dur="1" fill="hold">
                                          <p:stCondLst>
                                            <p:cond delay="0"/>
                                          </p:stCondLst>
                                        </p:cTn>
                                        <p:tgtEl>
                                          <p:spTgt spid="55"/>
                                        </p:tgtEl>
                                        <p:attrNameLst>
                                          <p:attrName>style.visibility</p:attrName>
                                        </p:attrNameLst>
                                      </p:cBhvr>
                                      <p:to>
                                        <p:strVal val="visible"/>
                                      </p:to>
                                    </p:set>
                                    <p:animEffect transition="in" filter="fade">
                                      <p:cBhvr>
                                        <p:cTn id="290" dur="500"/>
                                        <p:tgtEl>
                                          <p:spTgt spid="55"/>
                                        </p:tgtEl>
                                      </p:cBhvr>
                                    </p:animEffect>
                                  </p:childTnLst>
                                </p:cTn>
                              </p:par>
                              <p:par>
                                <p:cTn id="291" presetID="10" presetClass="entr" presetSubtype="0" fill="hold" nodeType="withEffect">
                                  <p:stCondLst>
                                    <p:cond delay="0"/>
                                  </p:stCondLst>
                                  <p:childTnLst>
                                    <p:set>
                                      <p:cBhvr>
                                        <p:cTn id="292" dur="1" fill="hold">
                                          <p:stCondLst>
                                            <p:cond delay="0"/>
                                          </p:stCondLst>
                                        </p:cTn>
                                        <p:tgtEl>
                                          <p:spTgt spid="97"/>
                                        </p:tgtEl>
                                        <p:attrNameLst>
                                          <p:attrName>style.visibility</p:attrName>
                                        </p:attrNameLst>
                                      </p:cBhvr>
                                      <p:to>
                                        <p:strVal val="visible"/>
                                      </p:to>
                                    </p:set>
                                    <p:animEffect transition="in" filter="fade">
                                      <p:cBhvr>
                                        <p:cTn id="293" dur="500"/>
                                        <p:tgtEl>
                                          <p:spTgt spid="97"/>
                                        </p:tgtEl>
                                      </p:cBhvr>
                                    </p:animEffect>
                                  </p:childTnLst>
                                </p:cTn>
                              </p:par>
                              <p:par>
                                <p:cTn id="294" presetID="10" presetClass="entr" presetSubtype="0" fill="hold" nodeType="withEffect">
                                  <p:stCondLst>
                                    <p:cond delay="0"/>
                                  </p:stCondLst>
                                  <p:childTnLst>
                                    <p:set>
                                      <p:cBhvr>
                                        <p:cTn id="295" dur="1" fill="hold">
                                          <p:stCondLst>
                                            <p:cond delay="0"/>
                                          </p:stCondLst>
                                        </p:cTn>
                                        <p:tgtEl>
                                          <p:spTgt spid="98"/>
                                        </p:tgtEl>
                                        <p:attrNameLst>
                                          <p:attrName>style.visibility</p:attrName>
                                        </p:attrNameLst>
                                      </p:cBhvr>
                                      <p:to>
                                        <p:strVal val="visible"/>
                                      </p:to>
                                    </p:set>
                                    <p:animEffect transition="in" filter="fade">
                                      <p:cBhvr>
                                        <p:cTn id="296" dur="500"/>
                                        <p:tgtEl>
                                          <p:spTgt spid="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3" grpId="1" animBg="1"/>
      <p:bldP spid="34" grpId="0" animBg="1"/>
      <p:bldP spid="34" grpId="1" animBg="1"/>
      <p:bldP spid="35" grpId="0" animBg="1"/>
      <p:bldP spid="35" grpId="1" animBg="1"/>
      <p:bldP spid="36" grpId="0" animBg="1"/>
      <p:bldP spid="36" grpId="1" animBg="1"/>
      <p:bldP spid="41" grpId="0" animBg="1"/>
      <p:bldP spid="41" grpId="1" animBg="1"/>
      <p:bldP spid="44" grpId="0"/>
      <p:bldP spid="44" grpId="1"/>
      <p:bldP spid="45" grpId="0"/>
      <p:bldP spid="45" grpId="1"/>
      <p:bldP spid="46" grpId="0" animBg="1"/>
      <p:bldP spid="46" grpId="1" animBg="1"/>
      <p:bldP spid="47" grpId="0" build="allAtOnce"/>
      <p:bldP spid="47" grpId="1" build="allAtOnce"/>
      <p:bldP spid="47" grpId="2" build="allAtOnce"/>
      <p:bldP spid="47" grpId="3" build="allAtOnce"/>
      <p:bldP spid="47" grpId="4" build="allAtOnce"/>
      <p:bldP spid="5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 name="Rounded Rectangle 95"/>
          <p:cNvSpPr/>
          <p:nvPr/>
        </p:nvSpPr>
        <p:spPr bwMode="auto">
          <a:xfrm>
            <a:off x="457199" y="457200"/>
            <a:ext cx="3429000" cy="2862072"/>
          </a:xfrm>
          <a:prstGeom prst="roundRect">
            <a:avLst/>
          </a:prstGeom>
          <a:gradFill>
            <a:gsLst>
              <a:gs pos="0">
                <a:srgbClr val="0070C0">
                  <a:alpha val="50000"/>
                </a:srgbClr>
              </a:gs>
              <a:gs pos="50000">
                <a:schemeClr val="bg1"/>
              </a:gs>
            </a:gsLst>
            <a:lin ang="1080000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pic>
        <p:nvPicPr>
          <p:cNvPr id="82" name="Reactant energy type"/>
          <p:cNvPicPr>
            <a:picLocks noChangeAspect="1" noChangeArrowheads="1"/>
          </p:cNvPicPr>
          <p:nvPr/>
        </p:nvPicPr>
        <p:blipFill>
          <a:blip r:embed="rId3"/>
          <a:stretch>
            <a:fillRect/>
          </a:stretch>
        </p:blipFill>
        <p:spPr bwMode="auto">
          <a:xfrm>
            <a:off x="2731746" y="2298158"/>
            <a:ext cx="946089" cy="950653"/>
          </a:xfrm>
          <a:prstGeom prst="rect">
            <a:avLst/>
          </a:prstGeom>
          <a:noFill/>
          <a:extLst>
            <a:ext uri="{909E8E84-426E-40dd-AFC4-6F175D3DCCD1}">
              <a14:hiddenFill xmlns="" xmlns:a14="http://schemas.microsoft.com/office/drawing/2010/main">
                <a:solidFill>
                  <a:srgbClr val="FFFFFF"/>
                </a:solidFill>
              </a14:hiddenFill>
            </a:ext>
          </a:extLst>
        </p:spPr>
      </p:pic>
      <p:sp>
        <p:nvSpPr>
          <p:cNvPr id="64" name="Rounded Rectangle 63"/>
          <p:cNvSpPr/>
          <p:nvPr/>
        </p:nvSpPr>
        <p:spPr>
          <a:xfrm>
            <a:off x="5257800" y="5029199"/>
            <a:ext cx="3429000" cy="13716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76" name="Rounded Rectangle 75"/>
          <p:cNvSpPr/>
          <p:nvPr/>
        </p:nvSpPr>
        <p:spPr bwMode="auto">
          <a:xfrm>
            <a:off x="5260904" y="460304"/>
            <a:ext cx="3429000" cy="20574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77" name="Rounded Rectangle 76"/>
          <p:cNvSpPr/>
          <p:nvPr/>
        </p:nvSpPr>
        <p:spPr bwMode="auto">
          <a:xfrm>
            <a:off x="5260904" y="2746304"/>
            <a:ext cx="3429000" cy="20574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80" name="Rounded Rectangle 79"/>
          <p:cNvSpPr/>
          <p:nvPr/>
        </p:nvSpPr>
        <p:spPr>
          <a:xfrm>
            <a:off x="5260904" y="5032303"/>
            <a:ext cx="3429000" cy="13716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81" name="Rounded Rectangle 80"/>
          <p:cNvSpPr/>
          <p:nvPr/>
        </p:nvSpPr>
        <p:spPr bwMode="auto">
          <a:xfrm>
            <a:off x="5257800" y="457200"/>
            <a:ext cx="3429000" cy="20574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83" name="Rounded Rectangle 82"/>
          <p:cNvSpPr/>
          <p:nvPr/>
        </p:nvSpPr>
        <p:spPr bwMode="auto">
          <a:xfrm>
            <a:off x="5257800" y="2743200"/>
            <a:ext cx="3429000" cy="20574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86" name="Rounded Rectangle 85"/>
          <p:cNvSpPr/>
          <p:nvPr/>
        </p:nvSpPr>
        <p:spPr bwMode="auto">
          <a:xfrm>
            <a:off x="455699" y="3546371"/>
            <a:ext cx="3429000" cy="2862072"/>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87" name="Rounded Rectangle 86"/>
          <p:cNvSpPr/>
          <p:nvPr/>
        </p:nvSpPr>
        <p:spPr bwMode="auto">
          <a:xfrm>
            <a:off x="457200" y="3547872"/>
            <a:ext cx="3429001" cy="2862072"/>
          </a:xfrm>
          <a:prstGeom prst="roundRect">
            <a:avLst/>
          </a:prstGeom>
          <a:gradFill>
            <a:gsLst>
              <a:gs pos="0">
                <a:srgbClr val="0070C0">
                  <a:alpha val="50000"/>
                </a:srgbClr>
              </a:gs>
              <a:gs pos="50000">
                <a:schemeClr val="bg1"/>
              </a:gs>
            </a:gsLst>
            <a:lin ang="1080000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95" name="Rounded Rectangle 94"/>
          <p:cNvSpPr/>
          <p:nvPr/>
        </p:nvSpPr>
        <p:spPr bwMode="auto">
          <a:xfrm>
            <a:off x="455698" y="455699"/>
            <a:ext cx="3429001" cy="2862072"/>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97" name="TextBox 5"/>
          <p:cNvSpPr txBox="1">
            <a:spLocks noChangeArrowheads="1"/>
          </p:cNvSpPr>
          <p:nvPr/>
        </p:nvSpPr>
        <p:spPr bwMode="auto">
          <a:xfrm>
            <a:off x="1720533" y="3271869"/>
            <a:ext cx="939621" cy="30886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1600" dirty="0">
                <a:latin typeface="Calibri" pitchFamily="34" charset="0"/>
              </a:rPr>
              <a:t>Reactants</a:t>
            </a:r>
          </a:p>
        </p:txBody>
      </p:sp>
      <p:sp>
        <p:nvSpPr>
          <p:cNvPr id="98" name="TextBox 6"/>
          <p:cNvSpPr txBox="1">
            <a:spLocks noChangeArrowheads="1"/>
          </p:cNvSpPr>
          <p:nvPr/>
        </p:nvSpPr>
        <p:spPr bwMode="auto">
          <a:xfrm>
            <a:off x="6446214" y="4793810"/>
            <a:ext cx="859343" cy="308869"/>
          </a:xfrm>
          <a:prstGeom prst="rect">
            <a:avLst/>
          </a:prstGeom>
          <a:noFill/>
          <a:ln w="9525">
            <a:noFill/>
            <a:miter lim="800000"/>
            <a:headEnd/>
            <a:tailEnd/>
          </a:ln>
          <a:extLst>
            <a:ext uri="{909E8E84-426E-40dd-AFC4-6F175D3DCCD1}">
              <a14:hiddenFill xmlns="" xmlns:a14="http://schemas.microsoft.com/office/drawing/2010/main">
                <a:solidFill>
                  <a:srgbClr val="FFFFFF"/>
                </a:solidFill>
              </a14:hiddenFill>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1600" dirty="0">
                <a:latin typeface="Calibri" pitchFamily="34" charset="0"/>
              </a:rPr>
              <a:t>Products</a:t>
            </a:r>
          </a:p>
        </p:txBody>
      </p:sp>
      <p:sp>
        <p:nvSpPr>
          <p:cNvPr id="99" name="AutoShape 2"/>
          <p:cNvSpPr>
            <a:spLocks noChangeArrowheads="1"/>
          </p:cNvSpPr>
          <p:nvPr/>
        </p:nvSpPr>
        <p:spPr bwMode="auto">
          <a:xfrm>
            <a:off x="3962499" y="2350322"/>
            <a:ext cx="1143000" cy="1691640"/>
          </a:xfrm>
          <a:prstGeom prst="rightArrow">
            <a:avLst>
              <a:gd name="adj1" fmla="val 65889"/>
              <a:gd name="adj2" fmla="val 38319"/>
            </a:avLst>
          </a:prstGeom>
          <a:solidFill>
            <a:schemeClr val="bg1"/>
          </a:solidFill>
          <a:ln w="76200">
            <a:solidFill>
              <a:schemeClr val="tx1"/>
            </a:solidFill>
            <a:round/>
            <a:headEnd/>
            <a:tailEnd/>
          </a:ln>
        </p:spPr>
        <p:txBody>
          <a:bodyPr lIns="62042" tIns="31021" rIns="62042" bIns="31021"/>
          <a:lstStyle/>
          <a:p>
            <a:endParaRPr lang="en-US" dirty="0">
              <a:solidFill>
                <a:srgbClr val="000000"/>
              </a:solidFill>
              <a:latin typeface="Calibri" pitchFamily="34" charset="0"/>
            </a:endParaRPr>
          </a:p>
        </p:txBody>
      </p:sp>
      <p:sp>
        <p:nvSpPr>
          <p:cNvPr id="100" name="TextBox 8"/>
          <p:cNvSpPr txBox="1">
            <a:spLocks noChangeArrowheads="1"/>
          </p:cNvSpPr>
          <p:nvPr/>
        </p:nvSpPr>
        <p:spPr bwMode="auto">
          <a:xfrm>
            <a:off x="4003417" y="3515468"/>
            <a:ext cx="832221" cy="18575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800" dirty="0">
                <a:latin typeface="Calibri" pitchFamily="34" charset="0"/>
              </a:rPr>
              <a:t>Chemical change</a:t>
            </a:r>
          </a:p>
        </p:txBody>
      </p:sp>
      <p:pic>
        <p:nvPicPr>
          <p:cNvPr id="101" name="Picture 3" descr="C:\Documents and Settings\Craig Douglas\My Documents\for JJ\Systems &amp; Scale\chemical change animations\water.png"/>
          <p:cNvPicPr>
            <a:picLocks noChangeAspect="1" noChangeArrowheads="1"/>
          </p:cNvPicPr>
          <p:nvPr/>
        </p:nvPicPr>
        <p:blipFill rotWithShape="1">
          <a:blip r:embed="rId4">
            <a:extLst>
              <a:ext uri="{28A0092B-C50C-407E-A947-70E740481C1C}">
                <a14:useLocalDpi xmlns:a14="http://schemas.microsoft.com/office/drawing/2010/main" val="0"/>
              </a:ext>
            </a:extLst>
          </a:blip>
          <a:srcRect l="-1" r="-2824"/>
          <a:stretch/>
        </p:blipFill>
        <p:spPr bwMode="auto">
          <a:xfrm>
            <a:off x="3240874" y="2907843"/>
            <a:ext cx="906166" cy="411429"/>
          </a:xfrm>
          <a:prstGeom prst="rect">
            <a:avLst/>
          </a:prstGeom>
          <a:noFill/>
          <a:extLst>
            <a:ext uri="{909E8E84-426E-40dd-AFC4-6F175D3DCCD1}">
              <a14:hiddenFill xmlns="" xmlns:a14="http://schemas.microsoft.com/office/drawing/2010/main">
                <a:solidFill>
                  <a:srgbClr val="FFFFFF"/>
                </a:solidFill>
              </a14:hiddenFill>
            </a:ext>
          </a:extLst>
        </p:spPr>
      </p:pic>
      <p:pic>
        <p:nvPicPr>
          <p:cNvPr id="102" name="Picture 3" descr="C:\Documents and Settings\Craig Douglas\My Documents\for JJ\Systems &amp; Scale\chemical change animations\water.png"/>
          <p:cNvPicPr>
            <a:picLocks noChangeAspect="1" noChangeArrowheads="1"/>
          </p:cNvPicPr>
          <p:nvPr/>
        </p:nvPicPr>
        <p:blipFill rotWithShape="1">
          <a:blip r:embed="rId4">
            <a:extLst>
              <a:ext uri="{28A0092B-C50C-407E-A947-70E740481C1C}">
                <a14:useLocalDpi xmlns:a14="http://schemas.microsoft.com/office/drawing/2010/main" val="0"/>
              </a:ext>
            </a:extLst>
          </a:blip>
          <a:srcRect r="-2014"/>
          <a:stretch/>
        </p:blipFill>
        <p:spPr bwMode="auto">
          <a:xfrm>
            <a:off x="4132064" y="2872809"/>
            <a:ext cx="899019" cy="411429"/>
          </a:xfrm>
          <a:prstGeom prst="rect">
            <a:avLst/>
          </a:prstGeom>
          <a:noFill/>
          <a:extLst>
            <a:ext uri="{909E8E84-426E-40dd-AFC4-6F175D3DCCD1}">
              <a14:hiddenFill xmlns="" xmlns:a14="http://schemas.microsoft.com/office/drawing/2010/main">
                <a:solidFill>
                  <a:srgbClr val="FFFFFF"/>
                </a:solidFill>
              </a14:hiddenFill>
            </a:ext>
          </a:extLst>
        </p:spPr>
      </p:pic>
      <p:pic>
        <p:nvPicPr>
          <p:cNvPr id="103" name="Picture 2" descr="C:\Documents and Settings\Craig Douglas\My Documents\for JJ\Systems &amp; Scale\chemical change animations\carbon dioxide.png"/>
          <p:cNvPicPr>
            <a:picLocks noChangeAspect="1" noChangeArrowheads="1"/>
          </p:cNvPicPr>
          <p:nvPr/>
        </p:nvPicPr>
        <p:blipFill rotWithShape="1">
          <a:blip r:embed="rId5">
            <a:extLst>
              <a:ext uri="{28A0092B-C50C-407E-A947-70E740481C1C}">
                <a14:useLocalDpi xmlns:a14="http://schemas.microsoft.com/office/drawing/2010/main" val="0"/>
              </a:ext>
            </a:extLst>
          </a:blip>
          <a:srcRect r="-1812"/>
          <a:stretch/>
        </p:blipFill>
        <p:spPr bwMode="auto">
          <a:xfrm>
            <a:off x="3050398" y="1809880"/>
            <a:ext cx="1369129" cy="396191"/>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104" name="Picture 24"/>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760353" y="1119454"/>
            <a:ext cx="2564242" cy="169275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5" name="Picture 25" descr="oxygen"/>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30351" y="4098273"/>
            <a:ext cx="368762" cy="697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6" name="Picture 27" descr="oxygen"/>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382139" y="3661288"/>
            <a:ext cx="368762" cy="697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8" name="TextBox 10"/>
          <p:cNvSpPr txBox="1">
            <a:spLocks noChangeArrowheads="1"/>
          </p:cNvSpPr>
          <p:nvPr/>
        </p:nvSpPr>
        <p:spPr bwMode="auto">
          <a:xfrm>
            <a:off x="1726274" y="3025504"/>
            <a:ext cx="928139"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Glucose</a:t>
            </a:r>
          </a:p>
        </p:txBody>
      </p:sp>
      <p:sp>
        <p:nvSpPr>
          <p:cNvPr id="109" name="TextBox 15"/>
          <p:cNvSpPr txBox="1">
            <a:spLocks noChangeArrowheads="1"/>
          </p:cNvSpPr>
          <p:nvPr/>
        </p:nvSpPr>
        <p:spPr bwMode="auto">
          <a:xfrm>
            <a:off x="1599195" y="6123028"/>
            <a:ext cx="886558" cy="3693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dirty="0">
                <a:latin typeface="Calibri" pitchFamily="34" charset="0"/>
              </a:rPr>
              <a:t>Oxygen</a:t>
            </a:r>
          </a:p>
        </p:txBody>
      </p:sp>
      <p:sp>
        <p:nvSpPr>
          <p:cNvPr id="110" name="TextBox 23"/>
          <p:cNvSpPr txBox="1">
            <a:spLocks noChangeArrowheads="1"/>
          </p:cNvSpPr>
          <p:nvPr/>
        </p:nvSpPr>
        <p:spPr bwMode="auto">
          <a:xfrm>
            <a:off x="6488500" y="4530301"/>
            <a:ext cx="774773" cy="36926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Water</a:t>
            </a:r>
          </a:p>
        </p:txBody>
      </p:sp>
      <p:sp>
        <p:nvSpPr>
          <p:cNvPr id="112" name="TextBox 18"/>
          <p:cNvSpPr txBox="1">
            <a:spLocks noChangeArrowheads="1"/>
          </p:cNvSpPr>
          <p:nvPr/>
        </p:nvSpPr>
        <p:spPr bwMode="auto">
          <a:xfrm>
            <a:off x="6065146" y="2232875"/>
            <a:ext cx="1621480" cy="3404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Carbon Dioxide</a:t>
            </a:r>
          </a:p>
        </p:txBody>
      </p:sp>
      <p:sp>
        <p:nvSpPr>
          <p:cNvPr id="117" name="Slide Number Placeholder 6"/>
          <p:cNvSpPr>
            <a:spLocks noGrp="1"/>
          </p:cNvSpPr>
          <p:nvPr>
            <p:ph type="sldNum" sz="quarter" idx="12"/>
          </p:nvPr>
        </p:nvSpPr>
        <p:spPr bwMode="auto">
          <a:noFill/>
          <a:ln>
            <a:miter lim="800000"/>
            <a:headEnd/>
            <a:tailEnd/>
          </a:ln>
        </p:spPr>
        <p:txBody>
          <a:bodyPr/>
          <a:lstStyle/>
          <a:p>
            <a:fld id="{27890FA9-870A-2749-A6CC-44FEF073A283}" type="slidenum">
              <a:rPr lang="en-US" smtClean="0"/>
              <a:pPr/>
              <a:t>16</a:t>
            </a:fld>
            <a:endParaRPr lang="en-US" dirty="0"/>
          </a:p>
        </p:txBody>
      </p:sp>
      <p:pic>
        <p:nvPicPr>
          <p:cNvPr id="48" name="Picture 27" descr="oxygen"/>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759214" y="4623132"/>
            <a:ext cx="368762" cy="697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9" name="Picture 25" descr="oxygen"/>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442518" y="3698354"/>
            <a:ext cx="368762" cy="697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0" name="Picture 25" descr="oxygen"/>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35151" y="5032304"/>
            <a:ext cx="368762" cy="697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1" name="Picture 27" descr="oxygen"/>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07738" y="5198766"/>
            <a:ext cx="368762" cy="697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8" name="Picture 2" descr="C:\Documents and Settings\Craig Douglas\My Documents\for JJ\Systems &amp; Scale\chemical change animations\carbon dioxide.png"/>
          <p:cNvPicPr>
            <a:picLocks noChangeAspect="1" noChangeArrowheads="1"/>
          </p:cNvPicPr>
          <p:nvPr/>
        </p:nvPicPr>
        <p:blipFill rotWithShape="1">
          <a:blip r:embed="rId5">
            <a:extLst>
              <a:ext uri="{28A0092B-C50C-407E-A947-70E740481C1C}">
                <a14:useLocalDpi xmlns:a14="http://schemas.microsoft.com/office/drawing/2010/main" val="0"/>
              </a:ext>
            </a:extLst>
          </a:blip>
          <a:srcRect r="-1812"/>
          <a:stretch/>
        </p:blipFill>
        <p:spPr bwMode="auto">
          <a:xfrm>
            <a:off x="4419527" y="1816215"/>
            <a:ext cx="1369129" cy="396191"/>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71" name="Picture 2" descr="C:\Documents and Settings\Craig Douglas\My Documents\for JJ\Systems &amp; Scale\chemical change animations\carbon dioxide.png"/>
          <p:cNvPicPr>
            <a:picLocks noChangeAspect="1" noChangeArrowheads="1"/>
          </p:cNvPicPr>
          <p:nvPr/>
        </p:nvPicPr>
        <p:blipFill rotWithShape="1">
          <a:blip r:embed="rId5">
            <a:extLst>
              <a:ext uri="{28A0092B-C50C-407E-A947-70E740481C1C}">
                <a14:useLocalDpi xmlns:a14="http://schemas.microsoft.com/office/drawing/2010/main" val="0"/>
              </a:ext>
            </a:extLst>
          </a:blip>
          <a:srcRect r="-1812"/>
          <a:stretch/>
        </p:blipFill>
        <p:spPr bwMode="auto">
          <a:xfrm>
            <a:off x="3240874" y="2169478"/>
            <a:ext cx="1369129" cy="396191"/>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72" name="Picture 2" descr="C:\Documents and Settings\Craig Douglas\My Documents\for JJ\Systems &amp; Scale\chemical change animations\carbon dioxide.png"/>
          <p:cNvPicPr>
            <a:picLocks noChangeAspect="1" noChangeArrowheads="1"/>
          </p:cNvPicPr>
          <p:nvPr/>
        </p:nvPicPr>
        <p:blipFill rotWithShape="1">
          <a:blip r:embed="rId5">
            <a:extLst>
              <a:ext uri="{28A0092B-C50C-407E-A947-70E740481C1C}">
                <a14:useLocalDpi xmlns:a14="http://schemas.microsoft.com/office/drawing/2010/main" val="0"/>
              </a:ext>
            </a:extLst>
          </a:blip>
          <a:srcRect r="-1812"/>
          <a:stretch/>
        </p:blipFill>
        <p:spPr bwMode="auto">
          <a:xfrm>
            <a:off x="4610003" y="2175813"/>
            <a:ext cx="1369129" cy="396191"/>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73" name="Picture 2" descr="C:\Documents and Settings\Craig Douglas\My Documents\for JJ\Systems &amp; Scale\chemical change animations\carbon dioxide.png"/>
          <p:cNvPicPr>
            <a:picLocks noChangeAspect="1" noChangeArrowheads="1"/>
          </p:cNvPicPr>
          <p:nvPr/>
        </p:nvPicPr>
        <p:blipFill rotWithShape="1">
          <a:blip r:embed="rId5">
            <a:extLst>
              <a:ext uri="{28A0092B-C50C-407E-A947-70E740481C1C}">
                <a14:useLocalDpi xmlns:a14="http://schemas.microsoft.com/office/drawing/2010/main" val="0"/>
              </a:ext>
            </a:extLst>
          </a:blip>
          <a:srcRect r="-1812"/>
          <a:stretch/>
        </p:blipFill>
        <p:spPr bwMode="auto">
          <a:xfrm>
            <a:off x="3047671" y="2466264"/>
            <a:ext cx="1369129" cy="396191"/>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74" name="Picture 2" descr="C:\Documents and Settings\Craig Douglas\My Documents\for JJ\Systems &amp; Scale\chemical change animations\carbon dioxide.png"/>
          <p:cNvPicPr>
            <a:picLocks noChangeAspect="1" noChangeArrowheads="1"/>
          </p:cNvPicPr>
          <p:nvPr/>
        </p:nvPicPr>
        <p:blipFill rotWithShape="1">
          <a:blip r:embed="rId5">
            <a:extLst>
              <a:ext uri="{28A0092B-C50C-407E-A947-70E740481C1C}">
                <a14:useLocalDpi xmlns:a14="http://schemas.microsoft.com/office/drawing/2010/main" val="0"/>
              </a:ext>
            </a:extLst>
          </a:blip>
          <a:srcRect r="-1812"/>
          <a:stretch/>
        </p:blipFill>
        <p:spPr bwMode="auto">
          <a:xfrm>
            <a:off x="4416800" y="2472599"/>
            <a:ext cx="1369129" cy="396191"/>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75" name="Picture 3" descr="C:\Documents and Settings\Craig Douglas\My Documents\for JJ\Systems &amp; Scale\chemical change animations\water.png"/>
          <p:cNvPicPr>
            <a:picLocks noChangeAspect="1" noChangeArrowheads="1"/>
          </p:cNvPicPr>
          <p:nvPr/>
        </p:nvPicPr>
        <p:blipFill rotWithShape="1">
          <a:blip r:embed="rId4">
            <a:extLst>
              <a:ext uri="{28A0092B-C50C-407E-A947-70E740481C1C}">
                <a14:useLocalDpi xmlns:a14="http://schemas.microsoft.com/office/drawing/2010/main" val="0"/>
              </a:ext>
            </a:extLst>
          </a:blip>
          <a:srcRect r="-2014"/>
          <a:stretch/>
        </p:blipFill>
        <p:spPr bwMode="auto">
          <a:xfrm>
            <a:off x="5139567" y="2964018"/>
            <a:ext cx="899019" cy="411429"/>
          </a:xfrm>
          <a:prstGeom prst="rect">
            <a:avLst/>
          </a:prstGeom>
          <a:noFill/>
          <a:extLst>
            <a:ext uri="{909E8E84-426E-40dd-AFC4-6F175D3DCCD1}">
              <a14:hiddenFill xmlns="" xmlns:a14="http://schemas.microsoft.com/office/drawing/2010/main">
                <a:solidFill>
                  <a:srgbClr val="FFFFFF"/>
                </a:solidFill>
              </a14:hiddenFill>
            </a:ext>
          </a:extLst>
        </p:spPr>
      </p:pic>
      <p:pic>
        <p:nvPicPr>
          <p:cNvPr id="84" name="Picture 3" descr="C:\Documents and Settings\Craig Douglas\My Documents\for JJ\Systems &amp; Scale\chemical change animations\water.png"/>
          <p:cNvPicPr>
            <a:picLocks noChangeAspect="1" noChangeArrowheads="1"/>
          </p:cNvPicPr>
          <p:nvPr/>
        </p:nvPicPr>
        <p:blipFill rotWithShape="1">
          <a:blip r:embed="rId4">
            <a:extLst>
              <a:ext uri="{28A0092B-C50C-407E-A947-70E740481C1C}">
                <a14:useLocalDpi xmlns:a14="http://schemas.microsoft.com/office/drawing/2010/main" val="0"/>
              </a:ext>
            </a:extLst>
          </a:blip>
          <a:srcRect l="-1" r="-2824"/>
          <a:stretch/>
        </p:blipFill>
        <p:spPr bwMode="auto">
          <a:xfrm>
            <a:off x="3281879" y="3284238"/>
            <a:ext cx="906166" cy="411429"/>
          </a:xfrm>
          <a:prstGeom prst="rect">
            <a:avLst/>
          </a:prstGeom>
          <a:noFill/>
          <a:extLst>
            <a:ext uri="{909E8E84-426E-40dd-AFC4-6F175D3DCCD1}">
              <a14:hiddenFill xmlns="" xmlns:a14="http://schemas.microsoft.com/office/drawing/2010/main">
                <a:solidFill>
                  <a:srgbClr val="FFFFFF"/>
                </a:solidFill>
              </a14:hiddenFill>
            </a:ext>
          </a:extLst>
        </p:spPr>
      </p:pic>
      <p:pic>
        <p:nvPicPr>
          <p:cNvPr id="85" name="Picture 3" descr="C:\Documents and Settings\Craig Douglas\My Documents\for JJ\Systems &amp; Scale\chemical change animations\water.png"/>
          <p:cNvPicPr>
            <a:picLocks noChangeAspect="1" noChangeArrowheads="1"/>
          </p:cNvPicPr>
          <p:nvPr/>
        </p:nvPicPr>
        <p:blipFill rotWithShape="1">
          <a:blip r:embed="rId4">
            <a:extLst>
              <a:ext uri="{28A0092B-C50C-407E-A947-70E740481C1C}">
                <a14:useLocalDpi xmlns:a14="http://schemas.microsoft.com/office/drawing/2010/main" val="0"/>
              </a:ext>
            </a:extLst>
          </a:blip>
          <a:srcRect r="-2014"/>
          <a:stretch/>
        </p:blipFill>
        <p:spPr bwMode="auto">
          <a:xfrm>
            <a:off x="4173069" y="3249204"/>
            <a:ext cx="899019" cy="411429"/>
          </a:xfrm>
          <a:prstGeom prst="rect">
            <a:avLst/>
          </a:prstGeom>
          <a:noFill/>
          <a:extLst>
            <a:ext uri="{909E8E84-426E-40dd-AFC4-6F175D3DCCD1}">
              <a14:hiddenFill xmlns="" xmlns:a14="http://schemas.microsoft.com/office/drawing/2010/main">
                <a:solidFill>
                  <a:srgbClr val="FFFFFF"/>
                </a:solidFill>
              </a14:hiddenFill>
            </a:ext>
          </a:extLst>
        </p:spPr>
      </p:pic>
      <p:pic>
        <p:nvPicPr>
          <p:cNvPr id="88" name="Picture 3" descr="C:\Documents and Settings\Craig Douglas\My Documents\for JJ\Systems &amp; Scale\chemical change animations\water.png"/>
          <p:cNvPicPr>
            <a:picLocks noChangeAspect="1" noChangeArrowheads="1"/>
          </p:cNvPicPr>
          <p:nvPr/>
        </p:nvPicPr>
        <p:blipFill rotWithShape="1">
          <a:blip r:embed="rId4">
            <a:extLst>
              <a:ext uri="{28A0092B-C50C-407E-A947-70E740481C1C}">
                <a14:useLocalDpi xmlns:a14="http://schemas.microsoft.com/office/drawing/2010/main" val="0"/>
              </a:ext>
            </a:extLst>
          </a:blip>
          <a:srcRect r="-2014"/>
          <a:stretch/>
        </p:blipFill>
        <p:spPr bwMode="auto">
          <a:xfrm>
            <a:off x="5180572" y="3340413"/>
            <a:ext cx="899019" cy="411429"/>
          </a:xfrm>
          <a:prstGeom prst="rect">
            <a:avLst/>
          </a:prstGeom>
          <a:noFill/>
          <a:extLst>
            <a:ext uri="{909E8E84-426E-40dd-AFC4-6F175D3DCCD1}">
              <a14:hiddenFill xmlns="" xmlns:a14="http://schemas.microsoft.com/office/drawing/2010/main">
                <a:solidFill>
                  <a:srgbClr val="FFFFFF"/>
                </a:solidFill>
              </a14:hiddenFill>
            </a:ext>
          </a:extLst>
        </p:spPr>
      </p:pic>
      <p:sp>
        <p:nvSpPr>
          <p:cNvPr id="57" name="Title 1"/>
          <p:cNvSpPr txBox="1">
            <a:spLocks/>
          </p:cNvSpPr>
          <p:nvPr/>
        </p:nvSpPr>
        <p:spPr>
          <a:xfrm>
            <a:off x="3145198" y="594686"/>
            <a:ext cx="2879003" cy="1096628"/>
          </a:xfrm>
          <a:prstGeom prst="rect">
            <a:avLst/>
          </a:prstGeom>
          <a:gradFill>
            <a:gsLst>
              <a:gs pos="0">
                <a:srgbClr val="4C6D65">
                  <a:alpha val="75000"/>
                </a:srgbClr>
              </a:gs>
              <a:gs pos="100000">
                <a:schemeClr val="bg1">
                  <a:lumMod val="85000"/>
                </a:schemeClr>
              </a:gs>
            </a:gsLst>
            <a:lin ang="5400000" scaled="0"/>
          </a:gradFill>
          <a:ln>
            <a:solidFill>
              <a:srgbClr val="18453B"/>
            </a:solidFill>
          </a:ln>
        </p:spPr>
        <p:txBody>
          <a:bodyPr vert="horz" lIns="91440" tIns="45720" rIns="91440" bIns="45720" rtlCol="0" anchor="ctr">
            <a:normAutofit fontScale="9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000" b="1" dirty="0">
                <a:latin typeface="Arial" charset="0"/>
                <a:cs typeface="Arial" charset="0"/>
              </a:rPr>
              <a:t>What happens to atoms and energy during cellular respiration?</a:t>
            </a:r>
          </a:p>
        </p:txBody>
      </p:sp>
      <p:sp>
        <p:nvSpPr>
          <p:cNvPr id="54" name="TextBox 26"/>
          <p:cNvSpPr txBox="1">
            <a:spLocks noChangeArrowheads="1"/>
          </p:cNvSpPr>
          <p:nvPr/>
        </p:nvSpPr>
        <p:spPr bwMode="auto">
          <a:xfrm>
            <a:off x="5744464" y="6124040"/>
            <a:ext cx="2455672"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Motion and heat energy</a:t>
            </a:r>
          </a:p>
        </p:txBody>
      </p:sp>
      <p:pic>
        <p:nvPicPr>
          <p:cNvPr id="59"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201803" y="3733399"/>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0"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589949" y="4120396"/>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1"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178152" y="4175869"/>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2"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589950" y="3733399"/>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3"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975473" y="3688368"/>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5"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363619" y="4075365"/>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6"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951822" y="4130838"/>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7"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363620" y="3688368"/>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9"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751420" y="3680846"/>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0"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139566" y="4067843"/>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8"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727769" y="4123316"/>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9"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139567" y="3680846"/>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7" name="Product energy type"/>
          <p:cNvPicPr>
            <a:picLocks noChangeAspect="1" noChangeArrowheads="1"/>
          </p:cNvPicPr>
          <p:nvPr/>
        </p:nvPicPr>
        <p:blipFill>
          <a:blip r:embed="rId9"/>
          <a:stretch>
            <a:fillRect/>
          </a:stretch>
        </p:blipFill>
        <p:spPr bwMode="auto">
          <a:xfrm>
            <a:off x="8064670" y="5071993"/>
            <a:ext cx="606431" cy="609357"/>
          </a:xfrm>
          <a:prstGeom prst="rect">
            <a:avLst/>
          </a:prstGeom>
          <a:noFill/>
          <a:extLst>
            <a:ext uri="{909E8E84-426E-40dd-AFC4-6F175D3DCCD1}">
              <a14:hiddenFill xmlns="" xmlns:a14="http://schemas.microsoft.com/office/drawing/2010/main">
                <a:solidFill>
                  <a:srgbClr val="FFFFFF"/>
                </a:solidFill>
              </a14:hiddenFill>
            </a:ext>
          </a:extLst>
        </p:spPr>
      </p:pic>
      <p:pic>
        <p:nvPicPr>
          <p:cNvPr id="111" name="Product energy type"/>
          <p:cNvPicPr>
            <a:picLocks noChangeAspect="1" noChangeArrowheads="1"/>
          </p:cNvPicPr>
          <p:nvPr/>
        </p:nvPicPr>
        <p:blipFill>
          <a:blip r:embed="rId10"/>
          <a:stretch>
            <a:fillRect/>
          </a:stretch>
        </p:blipFill>
        <p:spPr bwMode="auto">
          <a:xfrm>
            <a:off x="8064671" y="5722535"/>
            <a:ext cx="606431" cy="609357"/>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p14="http://schemas.microsoft.com/office/powerpoint/2010/main" val="1275565989"/>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2.5E-6 4.44444E-6 L 0.24861 0.08518 " pathEditMode="relative" rAng="0" ptsTypes="AA">
                                      <p:cBhvr>
                                        <p:cTn id="6" dur="2000" fill="hold"/>
                                        <p:tgtEl>
                                          <p:spTgt spid="104"/>
                                        </p:tgtEl>
                                        <p:attrNameLst>
                                          <p:attrName>ppt_x</p:attrName>
                                          <p:attrName>ppt_y</p:attrName>
                                        </p:attrNameLst>
                                      </p:cBhvr>
                                      <p:rCtr x="12431" y="4259"/>
                                    </p:animMotion>
                                  </p:childTnLst>
                                </p:cTn>
                              </p:par>
                              <p:par>
                                <p:cTn id="7" presetID="42" presetClass="path" presetSubtype="0" accel="50000" decel="50000" fill="hold" nodeType="withEffect">
                                  <p:stCondLst>
                                    <p:cond delay="0"/>
                                  </p:stCondLst>
                                  <p:childTnLst>
                                    <p:animMotion origin="layout" path="M 8.33333E-7 -2.22222E-6 L 0.28871 -0.0743 " pathEditMode="relative" rAng="0" ptsTypes="AA">
                                      <p:cBhvr>
                                        <p:cTn id="8" dur="2000" fill="hold"/>
                                        <p:tgtEl>
                                          <p:spTgt spid="106"/>
                                        </p:tgtEl>
                                        <p:attrNameLst>
                                          <p:attrName>ppt_x</p:attrName>
                                          <p:attrName>ppt_y</p:attrName>
                                        </p:attrNameLst>
                                      </p:cBhvr>
                                      <p:rCtr x="14427" y="-3727"/>
                                    </p:animMotion>
                                  </p:childTnLst>
                                </p:cTn>
                              </p:par>
                              <p:par>
                                <p:cTn id="9" presetID="42" presetClass="path" presetSubtype="0" accel="50000" decel="50000" fill="hold" nodeType="withEffect">
                                  <p:stCondLst>
                                    <p:cond delay="0"/>
                                  </p:stCondLst>
                                  <p:childTnLst>
                                    <p:animMotion origin="layout" path="M 5E-6 1.11022E-16 L 0.19653 -0.11042 " pathEditMode="relative" rAng="0" ptsTypes="AA">
                                      <p:cBhvr>
                                        <p:cTn id="10" dur="2000" fill="hold"/>
                                        <p:tgtEl>
                                          <p:spTgt spid="48"/>
                                        </p:tgtEl>
                                        <p:attrNameLst>
                                          <p:attrName>ppt_x</p:attrName>
                                          <p:attrName>ppt_y</p:attrName>
                                        </p:attrNameLst>
                                      </p:cBhvr>
                                      <p:rCtr x="9826" y="-5532"/>
                                    </p:animMotion>
                                  </p:childTnLst>
                                </p:cTn>
                              </p:par>
                              <p:par>
                                <p:cTn id="11" presetID="0" presetClass="path" presetSubtype="0" accel="50000" decel="50000" fill="hold" nodeType="withEffect">
                                  <p:stCondLst>
                                    <p:cond delay="0"/>
                                  </p:stCondLst>
                                  <p:childTnLst>
                                    <p:animMotion origin="layout" path="M -2.5E-6 3.7037E-7 L 0.33247 -0.12269 " pathEditMode="relative" rAng="0" ptsTypes="AA">
                                      <p:cBhvr>
                                        <p:cTn id="12" dur="2000" fill="hold"/>
                                        <p:tgtEl>
                                          <p:spTgt spid="105"/>
                                        </p:tgtEl>
                                        <p:attrNameLst>
                                          <p:attrName>ppt_x</p:attrName>
                                          <p:attrName>ppt_y</p:attrName>
                                        </p:attrNameLst>
                                      </p:cBhvr>
                                      <p:rCtr x="16615" y="-6134"/>
                                    </p:animMotion>
                                  </p:childTnLst>
                                </p:cTn>
                              </p:par>
                              <p:par>
                                <p:cTn id="13" presetID="0" presetClass="path" presetSubtype="0" accel="50000" decel="50000" fill="hold" nodeType="withEffect">
                                  <p:stCondLst>
                                    <p:cond delay="0"/>
                                  </p:stCondLst>
                                  <p:childTnLst>
                                    <p:animMotion origin="layout" path="M -1.38889E-6 -2.96296E-6 L 0.30608 -0.06828 " pathEditMode="relative" rAng="0" ptsTypes="AA">
                                      <p:cBhvr>
                                        <p:cTn id="14" dur="2000" fill="hold"/>
                                        <p:tgtEl>
                                          <p:spTgt spid="49"/>
                                        </p:tgtEl>
                                        <p:attrNameLst>
                                          <p:attrName>ppt_x</p:attrName>
                                          <p:attrName>ppt_y</p:attrName>
                                        </p:attrNameLst>
                                      </p:cBhvr>
                                      <p:rCtr x="15295" y="-3426"/>
                                    </p:animMotion>
                                  </p:childTnLst>
                                </p:cTn>
                              </p:par>
                              <p:par>
                                <p:cTn id="15" presetID="0" presetClass="path" presetSubtype="0" accel="50000" decel="50000" fill="hold" nodeType="withEffect">
                                  <p:stCondLst>
                                    <p:cond delay="0"/>
                                  </p:stCondLst>
                                  <p:childTnLst>
                                    <p:animMotion origin="layout" path="M 4.16667E-6 -2.22222E-6 L 0.24913 -0.17037 " pathEditMode="relative" rAng="0" ptsTypes="AA">
                                      <p:cBhvr>
                                        <p:cTn id="16" dur="2000" fill="hold"/>
                                        <p:tgtEl>
                                          <p:spTgt spid="50"/>
                                        </p:tgtEl>
                                        <p:attrNameLst>
                                          <p:attrName>ppt_x</p:attrName>
                                          <p:attrName>ppt_y</p:attrName>
                                        </p:attrNameLst>
                                      </p:cBhvr>
                                      <p:rCtr x="12448" y="-8519"/>
                                    </p:animMotion>
                                  </p:childTnLst>
                                </p:cTn>
                              </p:par>
                              <p:par>
                                <p:cTn id="17" presetID="42" presetClass="path" presetSubtype="0" accel="50000" decel="50000" fill="hold" nodeType="withEffect">
                                  <p:stCondLst>
                                    <p:cond delay="0"/>
                                  </p:stCondLst>
                                  <p:childTnLst>
                                    <p:animMotion origin="layout" path="M -1.94444E-6 -2.22222E-6 L 0.1875 -0.18889 " pathEditMode="relative" rAng="0" ptsTypes="AA">
                                      <p:cBhvr>
                                        <p:cTn id="18" dur="2000" fill="hold"/>
                                        <p:tgtEl>
                                          <p:spTgt spid="51"/>
                                        </p:tgtEl>
                                        <p:attrNameLst>
                                          <p:attrName>ppt_x</p:attrName>
                                          <p:attrName>ppt_y</p:attrName>
                                        </p:attrNameLst>
                                      </p:cBhvr>
                                      <p:rCtr x="9375" y="-9444"/>
                                    </p:animMotion>
                                  </p:childTnLst>
                                </p:cTn>
                              </p:par>
                              <p:par>
                                <p:cTn id="19" presetID="10" presetClass="entr" presetSubtype="0" fill="hold" grpId="0" nodeType="withEffect">
                                  <p:stCondLst>
                                    <p:cond delay="0"/>
                                  </p:stCondLst>
                                  <p:childTnLst>
                                    <p:set>
                                      <p:cBhvr>
                                        <p:cTn id="20" dur="1" fill="hold">
                                          <p:stCondLst>
                                            <p:cond delay="0"/>
                                          </p:stCondLst>
                                        </p:cTn>
                                        <p:tgtEl>
                                          <p:spTgt spid="96"/>
                                        </p:tgtEl>
                                        <p:attrNameLst>
                                          <p:attrName>style.visibility</p:attrName>
                                        </p:attrNameLst>
                                      </p:cBhvr>
                                      <p:to>
                                        <p:strVal val="visible"/>
                                      </p:to>
                                    </p:set>
                                    <p:animEffect transition="in" filter="fade">
                                      <p:cBhvr>
                                        <p:cTn id="21" dur="2000"/>
                                        <p:tgtEl>
                                          <p:spTgt spid="96"/>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87"/>
                                        </p:tgtEl>
                                        <p:attrNameLst>
                                          <p:attrName>style.visibility</p:attrName>
                                        </p:attrNameLst>
                                      </p:cBhvr>
                                      <p:to>
                                        <p:strVal val="visible"/>
                                      </p:to>
                                    </p:set>
                                    <p:animEffect transition="in" filter="fade">
                                      <p:cBhvr>
                                        <p:cTn id="24" dur="2000"/>
                                        <p:tgtEl>
                                          <p:spTgt spid="87"/>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77"/>
                                        </p:tgtEl>
                                        <p:attrNameLst>
                                          <p:attrName>style.visibility</p:attrName>
                                        </p:attrNameLst>
                                      </p:cBhvr>
                                      <p:to>
                                        <p:strVal val="visible"/>
                                      </p:to>
                                    </p:set>
                                    <p:animEffect transition="in" filter="fade">
                                      <p:cBhvr>
                                        <p:cTn id="27" dur="2000"/>
                                        <p:tgtEl>
                                          <p:spTgt spid="77"/>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64"/>
                                        </p:tgtEl>
                                        <p:attrNameLst>
                                          <p:attrName>style.visibility</p:attrName>
                                        </p:attrNameLst>
                                      </p:cBhvr>
                                      <p:to>
                                        <p:strVal val="visible"/>
                                      </p:to>
                                    </p:set>
                                    <p:animEffect transition="in" filter="fade">
                                      <p:cBhvr>
                                        <p:cTn id="30" dur="2000"/>
                                        <p:tgtEl>
                                          <p:spTgt spid="64"/>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76"/>
                                        </p:tgtEl>
                                        <p:attrNameLst>
                                          <p:attrName>style.visibility</p:attrName>
                                        </p:attrNameLst>
                                      </p:cBhvr>
                                      <p:to>
                                        <p:strVal val="visible"/>
                                      </p:to>
                                    </p:set>
                                    <p:animEffect transition="in" filter="fade">
                                      <p:cBhvr>
                                        <p:cTn id="33" dur="2000"/>
                                        <p:tgtEl>
                                          <p:spTgt spid="76"/>
                                        </p:tgtEl>
                                      </p:cBhvr>
                                    </p:animEffect>
                                  </p:childTnLst>
                                </p:cTn>
                              </p:par>
                              <p:par>
                                <p:cTn id="34" presetID="6" presetClass="emph" presetSubtype="0" fill="hold" grpId="0" nodeType="withEffect">
                                  <p:stCondLst>
                                    <p:cond delay="0"/>
                                  </p:stCondLst>
                                  <p:childTnLst>
                                    <p:animScale>
                                      <p:cBhvr>
                                        <p:cTn id="35" dur="2000" fill="hold"/>
                                        <p:tgtEl>
                                          <p:spTgt spid="99"/>
                                        </p:tgtEl>
                                      </p:cBhvr>
                                      <p:by x="240000" y="240000"/>
                                    </p:animScale>
                                  </p:childTnLst>
                                </p:cTn>
                              </p:par>
                              <p:par>
                                <p:cTn id="36" presetID="7" presetClass="emph" presetSubtype="2" fill="hold" nodeType="withEffect">
                                  <p:stCondLst>
                                    <p:cond delay="0"/>
                                  </p:stCondLst>
                                  <p:childTnLst>
                                    <p:animClr clrSpc="rgb" dir="cw">
                                      <p:cBhvr>
                                        <p:cTn id="37" dur="2000" fill="hold"/>
                                        <p:tgtEl>
                                          <p:spTgt spid="99"/>
                                        </p:tgtEl>
                                        <p:attrNameLst>
                                          <p:attrName>stroke.color</p:attrName>
                                        </p:attrNameLst>
                                      </p:cBhvr>
                                      <p:to>
                                        <a:srgbClr val="00FF00"/>
                                      </p:to>
                                    </p:animClr>
                                    <p:set>
                                      <p:cBhvr>
                                        <p:cTn id="38" dur="2000" fill="hold"/>
                                        <p:tgtEl>
                                          <p:spTgt spid="99"/>
                                        </p:tgtEl>
                                        <p:attrNameLst>
                                          <p:attrName>stroke.on</p:attrName>
                                        </p:attrNameLst>
                                      </p:cBhvr>
                                      <p:to>
                                        <p:strVal val="true"/>
                                      </p:to>
                                    </p:set>
                                  </p:childTnLst>
                                </p:cTn>
                              </p:par>
                              <p:par>
                                <p:cTn id="39" presetID="3" presetClass="emph" presetSubtype="2" fill="hold" grpId="0" nodeType="withEffect">
                                  <p:stCondLst>
                                    <p:cond delay="0"/>
                                  </p:stCondLst>
                                  <p:childTnLst>
                                    <p:animClr clrSpc="rgb" dir="cw">
                                      <p:cBhvr override="childStyle">
                                        <p:cTn id="40" dur="2000" fill="hold"/>
                                        <p:tgtEl>
                                          <p:spTgt spid="97"/>
                                        </p:tgtEl>
                                        <p:attrNameLst>
                                          <p:attrName>style.color</p:attrName>
                                        </p:attrNameLst>
                                      </p:cBhvr>
                                      <p:to>
                                        <a:srgbClr val="0070C0"/>
                                      </p:to>
                                    </p:animClr>
                                  </p:childTnLst>
                                </p:cTn>
                              </p:par>
                              <p:par>
                                <p:cTn id="41" presetID="3" presetClass="emph" presetSubtype="2" fill="hold" grpId="0" nodeType="withEffect">
                                  <p:stCondLst>
                                    <p:cond delay="0"/>
                                  </p:stCondLst>
                                  <p:childTnLst>
                                    <p:animClr clrSpc="rgb" dir="cw">
                                      <p:cBhvr override="childStyle">
                                        <p:cTn id="42" dur="2000" fill="hold"/>
                                        <p:tgtEl>
                                          <p:spTgt spid="98"/>
                                        </p:tgtEl>
                                        <p:attrNameLst>
                                          <p:attrName>style.color</p:attrName>
                                        </p:attrNameLst>
                                      </p:cBhvr>
                                      <p:to>
                                        <a:srgbClr val="FF0000"/>
                                      </p:to>
                                    </p:animClr>
                                  </p:childTnLst>
                                </p:cTn>
                              </p:par>
                              <p:par>
                                <p:cTn id="43" presetID="6" presetClass="emph" presetSubtype="0" fill="hold" nodeType="withEffect">
                                  <p:stCondLst>
                                    <p:cond delay="0"/>
                                  </p:stCondLst>
                                  <p:childTnLst>
                                    <p:animScale>
                                      <p:cBhvr>
                                        <p:cTn id="44" dur="2000" fill="hold"/>
                                        <p:tgtEl>
                                          <p:spTgt spid="100">
                                            <p:txEl>
                                              <p:pRg st="0" end="0"/>
                                            </p:txEl>
                                          </p:spTgt>
                                        </p:tgtEl>
                                      </p:cBhvr>
                                      <p:by x="200000" y="200000"/>
                                    </p:animScale>
                                  </p:childTnLst>
                                </p:cTn>
                              </p:par>
                              <p:par>
                                <p:cTn id="45" presetID="0" presetClass="path" presetSubtype="0" fill="hold" grpId="0" nodeType="withEffect">
                                  <p:stCondLst>
                                    <p:cond delay="0"/>
                                  </p:stCondLst>
                                  <p:childTnLst>
                                    <p:animMotion origin="layout" path="M 2.22222E-6 4.07407E-6 L 2.22222E-6 0.09976 " pathEditMode="relative" rAng="0" ptsTypes="AA">
                                      <p:cBhvr>
                                        <p:cTn id="46" dur="2000" fill="hold"/>
                                        <p:tgtEl>
                                          <p:spTgt spid="100">
                                            <p:txEl>
                                              <p:pRg st="0" end="0"/>
                                            </p:txEl>
                                          </p:spTgt>
                                        </p:tgtEl>
                                        <p:attrNameLst>
                                          <p:attrName>ppt_x</p:attrName>
                                          <p:attrName>ppt_y</p:attrName>
                                        </p:attrNameLst>
                                      </p:cBhvr>
                                      <p:rCtr x="0" y="4977"/>
                                    </p:animMotion>
                                  </p:childTnLst>
                                </p:cTn>
                              </p:par>
                              <p:par>
                                <p:cTn id="47" presetID="3" presetClass="emph" presetSubtype="2" fill="hold" grpId="1" nodeType="withEffect">
                                  <p:stCondLst>
                                    <p:cond delay="0"/>
                                  </p:stCondLst>
                                  <p:childTnLst>
                                    <p:animClr clrSpc="rgb" dir="cw">
                                      <p:cBhvr override="childStyle">
                                        <p:cTn id="48" dur="2000" fill="hold"/>
                                        <p:tgtEl>
                                          <p:spTgt spid="100">
                                            <p:txEl>
                                              <p:pRg st="0" end="0"/>
                                            </p:txEl>
                                          </p:spTgt>
                                        </p:tgtEl>
                                        <p:attrNameLst>
                                          <p:attrName>style.color</p:attrName>
                                        </p:attrNameLst>
                                      </p:cBhvr>
                                      <p:to>
                                        <a:srgbClr val="00FF00"/>
                                      </p:to>
                                    </p:animClr>
                                  </p:childTnLst>
                                </p:cTn>
                              </p:par>
                            </p:childTnLst>
                          </p:cTn>
                        </p:par>
                        <p:par>
                          <p:cTn id="49" fill="hold">
                            <p:stCondLst>
                              <p:cond delay="2000"/>
                            </p:stCondLst>
                            <p:childTnLst>
                              <p:par>
                                <p:cTn id="50" presetID="10" presetClass="exit" presetSubtype="0" fill="hold" nodeType="afterEffect">
                                  <p:stCondLst>
                                    <p:cond delay="1000"/>
                                  </p:stCondLst>
                                  <p:childTnLst>
                                    <p:animEffect transition="out" filter="fade">
                                      <p:cBhvr>
                                        <p:cTn id="51" dur="1000"/>
                                        <p:tgtEl>
                                          <p:spTgt spid="104"/>
                                        </p:tgtEl>
                                      </p:cBhvr>
                                    </p:animEffect>
                                    <p:set>
                                      <p:cBhvr>
                                        <p:cTn id="52" dur="1" fill="hold">
                                          <p:stCondLst>
                                            <p:cond delay="999"/>
                                          </p:stCondLst>
                                        </p:cTn>
                                        <p:tgtEl>
                                          <p:spTgt spid="104"/>
                                        </p:tgtEl>
                                        <p:attrNameLst>
                                          <p:attrName>style.visibility</p:attrName>
                                        </p:attrNameLst>
                                      </p:cBhvr>
                                      <p:to>
                                        <p:strVal val="hidden"/>
                                      </p:to>
                                    </p:set>
                                  </p:childTnLst>
                                </p:cTn>
                              </p:par>
                              <p:par>
                                <p:cTn id="53" presetID="10" presetClass="exit" presetSubtype="0" fill="hold" nodeType="withEffect">
                                  <p:stCondLst>
                                    <p:cond delay="1000"/>
                                  </p:stCondLst>
                                  <p:childTnLst>
                                    <p:animEffect transition="out" filter="fade">
                                      <p:cBhvr>
                                        <p:cTn id="54" dur="1000"/>
                                        <p:tgtEl>
                                          <p:spTgt spid="106"/>
                                        </p:tgtEl>
                                      </p:cBhvr>
                                    </p:animEffect>
                                    <p:set>
                                      <p:cBhvr>
                                        <p:cTn id="55" dur="1" fill="hold">
                                          <p:stCondLst>
                                            <p:cond delay="999"/>
                                          </p:stCondLst>
                                        </p:cTn>
                                        <p:tgtEl>
                                          <p:spTgt spid="106"/>
                                        </p:tgtEl>
                                        <p:attrNameLst>
                                          <p:attrName>style.visibility</p:attrName>
                                        </p:attrNameLst>
                                      </p:cBhvr>
                                      <p:to>
                                        <p:strVal val="hidden"/>
                                      </p:to>
                                    </p:set>
                                  </p:childTnLst>
                                </p:cTn>
                              </p:par>
                              <p:par>
                                <p:cTn id="56" presetID="10" presetClass="exit" presetSubtype="0" fill="hold" nodeType="withEffect">
                                  <p:stCondLst>
                                    <p:cond delay="1000"/>
                                  </p:stCondLst>
                                  <p:childTnLst>
                                    <p:animEffect transition="out" filter="fade">
                                      <p:cBhvr>
                                        <p:cTn id="57" dur="1000"/>
                                        <p:tgtEl>
                                          <p:spTgt spid="48"/>
                                        </p:tgtEl>
                                      </p:cBhvr>
                                    </p:animEffect>
                                    <p:set>
                                      <p:cBhvr>
                                        <p:cTn id="58" dur="1" fill="hold">
                                          <p:stCondLst>
                                            <p:cond delay="999"/>
                                          </p:stCondLst>
                                        </p:cTn>
                                        <p:tgtEl>
                                          <p:spTgt spid="48"/>
                                        </p:tgtEl>
                                        <p:attrNameLst>
                                          <p:attrName>style.visibility</p:attrName>
                                        </p:attrNameLst>
                                      </p:cBhvr>
                                      <p:to>
                                        <p:strVal val="hidden"/>
                                      </p:to>
                                    </p:set>
                                  </p:childTnLst>
                                </p:cTn>
                              </p:par>
                              <p:par>
                                <p:cTn id="59" presetID="10" presetClass="exit" presetSubtype="0" fill="hold" nodeType="withEffect">
                                  <p:stCondLst>
                                    <p:cond delay="1000"/>
                                  </p:stCondLst>
                                  <p:childTnLst>
                                    <p:animEffect transition="out" filter="fade">
                                      <p:cBhvr>
                                        <p:cTn id="60" dur="1000"/>
                                        <p:tgtEl>
                                          <p:spTgt spid="105"/>
                                        </p:tgtEl>
                                      </p:cBhvr>
                                    </p:animEffect>
                                    <p:set>
                                      <p:cBhvr>
                                        <p:cTn id="61" dur="1" fill="hold">
                                          <p:stCondLst>
                                            <p:cond delay="999"/>
                                          </p:stCondLst>
                                        </p:cTn>
                                        <p:tgtEl>
                                          <p:spTgt spid="105"/>
                                        </p:tgtEl>
                                        <p:attrNameLst>
                                          <p:attrName>style.visibility</p:attrName>
                                        </p:attrNameLst>
                                      </p:cBhvr>
                                      <p:to>
                                        <p:strVal val="hidden"/>
                                      </p:to>
                                    </p:set>
                                  </p:childTnLst>
                                </p:cTn>
                              </p:par>
                              <p:par>
                                <p:cTn id="62" presetID="10" presetClass="exit" presetSubtype="0" fill="hold" nodeType="withEffect">
                                  <p:stCondLst>
                                    <p:cond delay="1000"/>
                                  </p:stCondLst>
                                  <p:childTnLst>
                                    <p:animEffect transition="out" filter="fade">
                                      <p:cBhvr>
                                        <p:cTn id="63" dur="1000"/>
                                        <p:tgtEl>
                                          <p:spTgt spid="49"/>
                                        </p:tgtEl>
                                      </p:cBhvr>
                                    </p:animEffect>
                                    <p:set>
                                      <p:cBhvr>
                                        <p:cTn id="64" dur="1" fill="hold">
                                          <p:stCondLst>
                                            <p:cond delay="999"/>
                                          </p:stCondLst>
                                        </p:cTn>
                                        <p:tgtEl>
                                          <p:spTgt spid="49"/>
                                        </p:tgtEl>
                                        <p:attrNameLst>
                                          <p:attrName>style.visibility</p:attrName>
                                        </p:attrNameLst>
                                      </p:cBhvr>
                                      <p:to>
                                        <p:strVal val="hidden"/>
                                      </p:to>
                                    </p:set>
                                  </p:childTnLst>
                                </p:cTn>
                              </p:par>
                              <p:par>
                                <p:cTn id="65" presetID="10" presetClass="exit" presetSubtype="0" fill="hold" nodeType="withEffect">
                                  <p:stCondLst>
                                    <p:cond delay="1000"/>
                                  </p:stCondLst>
                                  <p:childTnLst>
                                    <p:animEffect transition="out" filter="fade">
                                      <p:cBhvr>
                                        <p:cTn id="66" dur="1000"/>
                                        <p:tgtEl>
                                          <p:spTgt spid="50"/>
                                        </p:tgtEl>
                                      </p:cBhvr>
                                    </p:animEffect>
                                    <p:set>
                                      <p:cBhvr>
                                        <p:cTn id="67" dur="1" fill="hold">
                                          <p:stCondLst>
                                            <p:cond delay="999"/>
                                          </p:stCondLst>
                                        </p:cTn>
                                        <p:tgtEl>
                                          <p:spTgt spid="50"/>
                                        </p:tgtEl>
                                        <p:attrNameLst>
                                          <p:attrName>style.visibility</p:attrName>
                                        </p:attrNameLst>
                                      </p:cBhvr>
                                      <p:to>
                                        <p:strVal val="hidden"/>
                                      </p:to>
                                    </p:set>
                                  </p:childTnLst>
                                </p:cTn>
                              </p:par>
                              <p:par>
                                <p:cTn id="68" presetID="10" presetClass="exit" presetSubtype="0" fill="hold" nodeType="withEffect">
                                  <p:stCondLst>
                                    <p:cond delay="1000"/>
                                  </p:stCondLst>
                                  <p:childTnLst>
                                    <p:animEffect transition="out" filter="fade">
                                      <p:cBhvr>
                                        <p:cTn id="69" dur="1000"/>
                                        <p:tgtEl>
                                          <p:spTgt spid="51"/>
                                        </p:tgtEl>
                                      </p:cBhvr>
                                    </p:animEffect>
                                    <p:set>
                                      <p:cBhvr>
                                        <p:cTn id="70" dur="1" fill="hold">
                                          <p:stCondLst>
                                            <p:cond delay="999"/>
                                          </p:stCondLst>
                                        </p:cTn>
                                        <p:tgtEl>
                                          <p:spTgt spid="51"/>
                                        </p:tgtEl>
                                        <p:attrNameLst>
                                          <p:attrName>style.visibility</p:attrName>
                                        </p:attrNameLst>
                                      </p:cBhvr>
                                      <p:to>
                                        <p:strVal val="hidden"/>
                                      </p:to>
                                    </p:set>
                                  </p:childTnLst>
                                </p:cTn>
                              </p:par>
                              <p:par>
                                <p:cTn id="71" presetID="10" presetClass="entr" presetSubtype="0" fill="hold" nodeType="withEffect">
                                  <p:stCondLst>
                                    <p:cond delay="2000"/>
                                  </p:stCondLst>
                                  <p:childTnLst>
                                    <p:set>
                                      <p:cBhvr>
                                        <p:cTn id="72" dur="1" fill="hold">
                                          <p:stCondLst>
                                            <p:cond delay="0"/>
                                          </p:stCondLst>
                                        </p:cTn>
                                        <p:tgtEl>
                                          <p:spTgt spid="102"/>
                                        </p:tgtEl>
                                        <p:attrNameLst>
                                          <p:attrName>style.visibility</p:attrName>
                                        </p:attrNameLst>
                                      </p:cBhvr>
                                      <p:to>
                                        <p:strVal val="visible"/>
                                      </p:to>
                                    </p:set>
                                    <p:animEffect transition="in" filter="fade">
                                      <p:cBhvr>
                                        <p:cTn id="73" dur="1000"/>
                                        <p:tgtEl>
                                          <p:spTgt spid="102"/>
                                        </p:tgtEl>
                                      </p:cBhvr>
                                    </p:animEffect>
                                  </p:childTnLst>
                                </p:cTn>
                              </p:par>
                              <p:par>
                                <p:cTn id="74" presetID="10" presetClass="entr" presetSubtype="0" fill="hold" nodeType="withEffect">
                                  <p:stCondLst>
                                    <p:cond delay="2000"/>
                                  </p:stCondLst>
                                  <p:childTnLst>
                                    <p:set>
                                      <p:cBhvr>
                                        <p:cTn id="75" dur="1" fill="hold">
                                          <p:stCondLst>
                                            <p:cond delay="0"/>
                                          </p:stCondLst>
                                        </p:cTn>
                                        <p:tgtEl>
                                          <p:spTgt spid="101"/>
                                        </p:tgtEl>
                                        <p:attrNameLst>
                                          <p:attrName>style.visibility</p:attrName>
                                        </p:attrNameLst>
                                      </p:cBhvr>
                                      <p:to>
                                        <p:strVal val="visible"/>
                                      </p:to>
                                    </p:set>
                                    <p:animEffect transition="in" filter="fade">
                                      <p:cBhvr>
                                        <p:cTn id="76" dur="1000"/>
                                        <p:tgtEl>
                                          <p:spTgt spid="101"/>
                                        </p:tgtEl>
                                      </p:cBhvr>
                                    </p:animEffect>
                                  </p:childTnLst>
                                </p:cTn>
                              </p:par>
                              <p:par>
                                <p:cTn id="77" presetID="10" presetClass="entr" presetSubtype="0" fill="hold" nodeType="withEffect">
                                  <p:stCondLst>
                                    <p:cond delay="2000"/>
                                  </p:stCondLst>
                                  <p:childTnLst>
                                    <p:set>
                                      <p:cBhvr>
                                        <p:cTn id="78" dur="1" fill="hold">
                                          <p:stCondLst>
                                            <p:cond delay="0"/>
                                          </p:stCondLst>
                                        </p:cTn>
                                        <p:tgtEl>
                                          <p:spTgt spid="103"/>
                                        </p:tgtEl>
                                        <p:attrNameLst>
                                          <p:attrName>style.visibility</p:attrName>
                                        </p:attrNameLst>
                                      </p:cBhvr>
                                      <p:to>
                                        <p:strVal val="visible"/>
                                      </p:to>
                                    </p:set>
                                    <p:animEffect transition="in" filter="fade">
                                      <p:cBhvr>
                                        <p:cTn id="79" dur="1000"/>
                                        <p:tgtEl>
                                          <p:spTgt spid="103"/>
                                        </p:tgtEl>
                                      </p:cBhvr>
                                    </p:animEffect>
                                  </p:childTnLst>
                                </p:cTn>
                              </p:par>
                              <p:par>
                                <p:cTn id="80" presetID="10" presetClass="entr" presetSubtype="0" fill="hold" nodeType="withEffect">
                                  <p:stCondLst>
                                    <p:cond delay="2000"/>
                                  </p:stCondLst>
                                  <p:childTnLst>
                                    <p:set>
                                      <p:cBhvr>
                                        <p:cTn id="81" dur="1" fill="hold">
                                          <p:stCondLst>
                                            <p:cond delay="0"/>
                                          </p:stCondLst>
                                        </p:cTn>
                                        <p:tgtEl>
                                          <p:spTgt spid="84"/>
                                        </p:tgtEl>
                                        <p:attrNameLst>
                                          <p:attrName>style.visibility</p:attrName>
                                        </p:attrNameLst>
                                      </p:cBhvr>
                                      <p:to>
                                        <p:strVal val="visible"/>
                                      </p:to>
                                    </p:set>
                                    <p:animEffect transition="in" filter="fade">
                                      <p:cBhvr>
                                        <p:cTn id="82" dur="1000"/>
                                        <p:tgtEl>
                                          <p:spTgt spid="84"/>
                                        </p:tgtEl>
                                      </p:cBhvr>
                                    </p:animEffect>
                                  </p:childTnLst>
                                </p:cTn>
                              </p:par>
                              <p:par>
                                <p:cTn id="83" presetID="10" presetClass="entr" presetSubtype="0" fill="hold" nodeType="withEffect">
                                  <p:stCondLst>
                                    <p:cond delay="2000"/>
                                  </p:stCondLst>
                                  <p:childTnLst>
                                    <p:set>
                                      <p:cBhvr>
                                        <p:cTn id="84" dur="1" fill="hold">
                                          <p:stCondLst>
                                            <p:cond delay="0"/>
                                          </p:stCondLst>
                                        </p:cTn>
                                        <p:tgtEl>
                                          <p:spTgt spid="85"/>
                                        </p:tgtEl>
                                        <p:attrNameLst>
                                          <p:attrName>style.visibility</p:attrName>
                                        </p:attrNameLst>
                                      </p:cBhvr>
                                      <p:to>
                                        <p:strVal val="visible"/>
                                      </p:to>
                                    </p:set>
                                    <p:animEffect transition="in" filter="fade">
                                      <p:cBhvr>
                                        <p:cTn id="85" dur="1000"/>
                                        <p:tgtEl>
                                          <p:spTgt spid="85"/>
                                        </p:tgtEl>
                                      </p:cBhvr>
                                    </p:animEffect>
                                  </p:childTnLst>
                                </p:cTn>
                              </p:par>
                              <p:par>
                                <p:cTn id="86" presetID="10" presetClass="entr" presetSubtype="0" fill="hold" nodeType="withEffect">
                                  <p:stCondLst>
                                    <p:cond delay="2000"/>
                                  </p:stCondLst>
                                  <p:childTnLst>
                                    <p:set>
                                      <p:cBhvr>
                                        <p:cTn id="87" dur="1" fill="hold">
                                          <p:stCondLst>
                                            <p:cond delay="0"/>
                                          </p:stCondLst>
                                        </p:cTn>
                                        <p:tgtEl>
                                          <p:spTgt spid="75"/>
                                        </p:tgtEl>
                                        <p:attrNameLst>
                                          <p:attrName>style.visibility</p:attrName>
                                        </p:attrNameLst>
                                      </p:cBhvr>
                                      <p:to>
                                        <p:strVal val="visible"/>
                                      </p:to>
                                    </p:set>
                                    <p:animEffect transition="in" filter="fade">
                                      <p:cBhvr>
                                        <p:cTn id="88" dur="1000"/>
                                        <p:tgtEl>
                                          <p:spTgt spid="75"/>
                                        </p:tgtEl>
                                      </p:cBhvr>
                                    </p:animEffect>
                                  </p:childTnLst>
                                </p:cTn>
                              </p:par>
                              <p:par>
                                <p:cTn id="89" presetID="10" presetClass="entr" presetSubtype="0" fill="hold" nodeType="withEffect">
                                  <p:stCondLst>
                                    <p:cond delay="2000"/>
                                  </p:stCondLst>
                                  <p:childTnLst>
                                    <p:set>
                                      <p:cBhvr>
                                        <p:cTn id="90" dur="1" fill="hold">
                                          <p:stCondLst>
                                            <p:cond delay="0"/>
                                          </p:stCondLst>
                                        </p:cTn>
                                        <p:tgtEl>
                                          <p:spTgt spid="88"/>
                                        </p:tgtEl>
                                        <p:attrNameLst>
                                          <p:attrName>style.visibility</p:attrName>
                                        </p:attrNameLst>
                                      </p:cBhvr>
                                      <p:to>
                                        <p:strVal val="visible"/>
                                      </p:to>
                                    </p:set>
                                    <p:animEffect transition="in" filter="fade">
                                      <p:cBhvr>
                                        <p:cTn id="91" dur="1000"/>
                                        <p:tgtEl>
                                          <p:spTgt spid="88"/>
                                        </p:tgtEl>
                                      </p:cBhvr>
                                    </p:animEffect>
                                  </p:childTnLst>
                                </p:cTn>
                              </p:par>
                              <p:par>
                                <p:cTn id="92" presetID="0" presetClass="path" presetSubtype="0" repeatCount="2000" fill="hold" nodeType="withEffect">
                                  <p:stCondLst>
                                    <p:cond delay="0"/>
                                  </p:stCondLst>
                                  <p:childTnLst>
                                    <p:animMotion origin="layout" path="M 0.24878 0.08542 C 0.25086 0.08357 0.25121 0.08357 0.25294 0.08079 C 0.25347 0.07987 0.25433 0.07686 0.25433 0.07802 C 0.25433 0.08103 0.25294 0.08357 0.25225 0.08635 C 0.25208 0.08728 0.25156 0.08913 0.25156 0.08913 C 0.25086 0.0882 0.25034 0.08704 0.24947 0.08635 C 0.24826 0.08542 0.24409 0.08334 0.24531 0.0845 C 0.24669 0.08566 0.24808 0.08704 0.24947 0.0882 C 0.25121 0.08982 0.24583 0.08566 0.24392 0.0845 C 0.24114 0.08265 0.24999 0.08519 0.25294 0.08542 C 0.25051 0.09538 0.25051 0.0889 0.24739 0.08265 C 0.24704 0.08172 0.24756 0.08473 0.24808 0.08542 C 0.2486 0.08635 0.24947 0.08658 0.25017 0.08728 C 0.25034 0.0882 0.25138 0.08936 0.25086 0.09005 C 0.24808 0.09376 0.24947 0.08635 0.24878 0.08542 Z " pathEditMode="relative" ptsTypes="fffffffffffffff">
                                      <p:cBhvr>
                                        <p:cTn id="93" dur="2000" fill="hold"/>
                                        <p:tgtEl>
                                          <p:spTgt spid="104"/>
                                        </p:tgtEl>
                                        <p:attrNameLst>
                                          <p:attrName>ppt_x</p:attrName>
                                          <p:attrName>ppt_y</p:attrName>
                                        </p:attrNameLst>
                                      </p:cBhvr>
                                    </p:animMotion>
                                  </p:childTnLst>
                                </p:cTn>
                              </p:par>
                              <p:par>
                                <p:cTn id="94" presetID="0" presetClass="path" presetSubtype="0" repeatCount="2000" fill="hold" nodeType="withEffect">
                                  <p:stCondLst>
                                    <p:cond delay="0"/>
                                  </p:stCondLst>
                                  <p:childTnLst>
                                    <p:animMotion origin="layout" path="M 0.33246 -0.12268 C 0.33177 -0.12546 0.33177 -0.13402 0.33316 -0.12268 C 0.33194 -0.11597 0.33316 -0.12037 0.32968 -0.12361 C 0.32708 -0.11851 0.3302 -0.1199 0.33385 -0.11898 C 0.33229 -0.11875 0.32951 -0.12013 0.32899 -0.11805 C 0.32864 -0.11689 0.33732 -0.11527 0.33732 -0.11504 C 0.33663 -0.11458 0.33611 -0.11319 0.33524 -0.11342 C 0.33507 -0.11342 0.3335 -0.1206 0.33246 -0.12268 Z " pathEditMode="relative" rAng="0" ptsTypes="ffffffff">
                                      <p:cBhvr>
                                        <p:cTn id="95" dur="2000" fill="hold"/>
                                        <p:tgtEl>
                                          <p:spTgt spid="105"/>
                                        </p:tgtEl>
                                        <p:attrNameLst>
                                          <p:attrName>ppt_x</p:attrName>
                                          <p:attrName>ppt_y</p:attrName>
                                        </p:attrNameLst>
                                      </p:cBhvr>
                                      <p:rCtr x="-35" y="-93"/>
                                    </p:animMotion>
                                  </p:childTnLst>
                                </p:cTn>
                              </p:par>
                              <p:par>
                                <p:cTn id="96" presetID="0" presetClass="path" presetSubtype="0" repeatCount="2000" fill="hold" nodeType="withEffect">
                                  <p:stCondLst>
                                    <p:cond delay="0"/>
                                  </p:stCondLst>
                                  <p:childTnLst>
                                    <p:animMotion origin="layout" path="M 0.19653 -0.11042 C 0.19601 -0.1125 0.19427 -0.12153 0.19792 -0.11412 C 0.19688 -0.11019 0.19618 -0.1081 0.19306 -0.10949 C 0.19306 -0.10926 0.19497 -0.10741 0.19445 -0.10672 C 0.19393 -0.10602 0.19306 -0.10787 0.19236 -0.10857 C 0.19584 -0.11019 0.20174 -0.10486 0.19653 -0.10949 C 0.19601 -0.11042 0.19497 -0.11111 0.19514 -0.11227 C 0.19601 -0.11852 0.19861 -0.11135 0.19861 -0.11111 C 0.19844 -0.11042 0.19723 -0.11065 0.19653 -0.11042 Z " pathEditMode="relative" rAng="0" ptsTypes="fffffffff">
                                      <p:cBhvr>
                                        <p:cTn id="97" dur="2000" fill="hold"/>
                                        <p:tgtEl>
                                          <p:spTgt spid="48"/>
                                        </p:tgtEl>
                                        <p:attrNameLst>
                                          <p:attrName>ppt_x</p:attrName>
                                          <p:attrName>ppt_y</p:attrName>
                                        </p:attrNameLst>
                                      </p:cBhvr>
                                      <p:rCtr x="52" y="-278"/>
                                    </p:animMotion>
                                  </p:childTnLst>
                                </p:cTn>
                              </p:par>
                              <p:par>
                                <p:cTn id="98" presetID="0" presetClass="path" presetSubtype="0" accel="50000" decel="50000" fill="hold" nodeType="withEffect">
                                  <p:stCondLst>
                                    <p:cond delay="0"/>
                                  </p:stCondLst>
                                  <p:childTnLst>
                                    <p:animMotion origin="layout" path="M 0.30573 -0.06806 C 0.30643 -0.06945 0.30712 -0.07338 0.30643 -0.06852 C 0.3059 -0.07037 0.30556 -0.07153 0.30399 -0.07223 C 0.30347 -0.06991 0.30573 -0.06875 0.30712 -0.0676 C 0.30608 -0.06551 0.30521 -0.06667 0.30573 -0.06389 C 0.30729 -0.06412 0.30868 -0.06389 0.31024 -0.06436 C 0.31059 -0.06436 0.31111 -0.06574 0.31129 -0.06528 C 0.31198 -0.06366 0.31007 -0.0632 0.30955 -0.06297 C 0.30816 -0.06436 0.30799 -0.06621 0.30712 -0.06806 C 0.30625 -0.06621 0.3066 -0.06621 0.30573 -0.06806 Z " pathEditMode="relative" rAng="0" ptsTypes="ffffffffff">
                                      <p:cBhvr>
                                        <p:cTn id="99" dur="2000" fill="hold"/>
                                        <p:tgtEl>
                                          <p:spTgt spid="49"/>
                                        </p:tgtEl>
                                        <p:attrNameLst>
                                          <p:attrName>ppt_x</p:attrName>
                                          <p:attrName>ppt_y</p:attrName>
                                        </p:attrNameLst>
                                      </p:cBhvr>
                                      <p:rCtr x="191" y="-23"/>
                                    </p:animMotion>
                                  </p:childTnLst>
                                </p:cTn>
                              </p:par>
                              <p:par>
                                <p:cTn id="100" presetID="0" presetClass="path" presetSubtype="0" accel="50000" decel="50000" fill="hold" nodeType="withEffect">
                                  <p:stCondLst>
                                    <p:cond delay="0"/>
                                  </p:stCondLst>
                                  <p:childTnLst>
                                    <p:animMotion origin="layout" path="M 0.28871 -0.0743 C 0.28889 -0.07476 0.28958 -0.07708 0.2901 -0.07754 C 0.2908 -0.07824 0.29219 -0.07939 0.29219 -0.07939 C 0.29236 -0.07893 0.29253 -0.07847 0.29253 -0.07801 C 0.29253 -0.07569 0.29323 -0.07291 0.29219 -0.07106 C 0.29167 -0.07014 0.29097 -0.07314 0.2901 -0.07384 C 0.28871 -0.07523 0.28941 -0.0743 0.28802 -0.07615 C 0.28854 -0.07384 0.28802 -0.07546 0.28941 -0.07384 C 0.28976 -0.07338 0.29097 -0.07222 0.29045 -0.07245 C 0.28646 -0.07361 0.28889 -0.07407 0.28663 -0.07523 C 0.28559 -0.07592 0.28316 -0.07662 0.28316 -0.07662 C 0.2809 -0.07361 0.28316 -0.07222 0.28524 -0.07106 C 0.28646 -0.07152 0.28802 -0.0743 0.28802 -0.0743 C 0.28871 -0.07083 0.28698 -0.07268 0.28663 -0.0743 C 0.2868 -0.07476 0.28698 -0.07546 0.28733 -0.07569 C 0.28993 -0.07685 0.28819 -0.07199 0.28976 -0.07199 C 0.2908 -0.07199 0.28819 -0.07361 0.28871 -0.0743 Z " pathEditMode="relative" ptsTypes="fffffffffffffffff">
                                      <p:cBhvr>
                                        <p:cTn id="101" dur="2000" fill="hold"/>
                                        <p:tgtEl>
                                          <p:spTgt spid="106"/>
                                        </p:tgtEl>
                                        <p:attrNameLst>
                                          <p:attrName>ppt_x</p:attrName>
                                          <p:attrName>ppt_y</p:attrName>
                                        </p:attrNameLst>
                                      </p:cBhvr>
                                    </p:animMotion>
                                  </p:childTnLst>
                                </p:cTn>
                              </p:par>
                              <p:par>
                                <p:cTn id="102" presetID="0" presetClass="path" presetSubtype="0" accel="50000" decel="50000" fill="hold" nodeType="withEffect">
                                  <p:stCondLst>
                                    <p:cond delay="0"/>
                                  </p:stCondLst>
                                  <p:childTnLst>
                                    <p:animMotion origin="layout" path="M 0.1875 -0.18889 C 0.18733 -0.19028 0.18681 -0.19561 0.1875 -0.19723 C 0.18802 -0.19861 0.18889 -0.19306 0.18889 -0.19306 C 0.18785 -0.18912 0.18368 -0.19375 0.18611 -0.1926 C 0.18716 -0.19121 0.18785 -0.19051 0.18924 -0.18982 C 0.19028 -0.18866 0.19271 -0.18797 0.19063 -0.18704 C 0.18976 -0.18727 0.18889 -0.18704 0.1882 -0.1875 C 0.18785 -0.18774 0.18889 -0.18774 0.18924 -0.18797 C 0.19028 -0.18843 0.19115 -0.18982 0.19236 -0.18982 C 0.19358 -0.18982 0.19115 -0.18889 0.19028 -0.18843 C 0.18872 -0.18866 0.18507 -0.19098 0.1875 -0.18889 Z " pathEditMode="relative" ptsTypes="fffffffffff">
                                      <p:cBhvr>
                                        <p:cTn id="103" dur="2000" fill="hold"/>
                                        <p:tgtEl>
                                          <p:spTgt spid="51"/>
                                        </p:tgtEl>
                                        <p:attrNameLst>
                                          <p:attrName>ppt_x</p:attrName>
                                          <p:attrName>ppt_y</p:attrName>
                                        </p:attrNameLst>
                                      </p:cBhvr>
                                    </p:animMotion>
                                  </p:childTnLst>
                                </p:cTn>
                              </p:par>
                              <p:par>
                                <p:cTn id="104" presetID="0" presetClass="path" presetSubtype="0" accel="50000" decel="50000" fill="hold" nodeType="withEffect">
                                  <p:stCondLst>
                                    <p:cond delay="0"/>
                                  </p:stCondLst>
                                  <p:childTnLst>
                                    <p:animMotion origin="layout" path="M 0.24913 -0.17036 C 0.24982 -0.17175 0.25121 -0.17453 0.25121 -0.17453 C 0.25243 -0.17222 0.25173 -0.1706 0.25052 -0.16851 C 0.24826 -0.17013 0.24948 -0.16898 0.24704 -0.17222 C 0.2467 -0.17268 0.24566 -0.17314 0.246 -0.17314 C 0.24635 -0.17314 0.24913 -0.17083 0.24913 -0.17083 C 0.25 -0.16921 0.25138 -0.16805 0.24948 -0.16712 C 0.24913 -0.16735 0.24861 -0.16851 0.24843 -0.16805 C 0.24791 -0.16666 0.25364 -0.16249 0.25503 -0.16157 C 0.25694 -0.16203 0.25729 -0.16134 0.25642 -0.16435 C 0.25607 -0.16597 0.25364 -0.16759 0.25364 -0.16759 C 0.25295 -0.16735 0.25208 -0.16712 0.25156 -0.16666 C 0.25121 -0.16643 0.25156 -0.16504 0.25121 -0.16527 C 0.25034 -0.16597 0.25034 -0.16782 0.24948 -0.16851 C 0.24739 -0.16805 0.24722 -0.16712 0.24913 -0.1662 C 0.25156 -0.16735 0.25086 -0.16805 0.24913 -0.17036 Z " pathEditMode="relative" ptsTypes="ffffffffffffffff">
                                      <p:cBhvr>
                                        <p:cTn id="105" dur="2000" fill="hold"/>
                                        <p:tgtEl>
                                          <p:spTgt spid="50"/>
                                        </p:tgtEl>
                                        <p:attrNameLst>
                                          <p:attrName>ppt_x</p:attrName>
                                          <p:attrName>ppt_y</p:attrName>
                                        </p:attrNameLst>
                                      </p:cBhvr>
                                    </p:animMotion>
                                  </p:childTnLst>
                                </p:cTn>
                              </p:par>
                              <p:par>
                                <p:cTn id="106" presetID="10" presetClass="entr" presetSubtype="0" fill="hold" nodeType="withEffect">
                                  <p:stCondLst>
                                    <p:cond delay="2000"/>
                                  </p:stCondLst>
                                  <p:childTnLst>
                                    <p:set>
                                      <p:cBhvr>
                                        <p:cTn id="107" dur="1" fill="hold">
                                          <p:stCondLst>
                                            <p:cond delay="0"/>
                                          </p:stCondLst>
                                        </p:cTn>
                                        <p:tgtEl>
                                          <p:spTgt spid="68"/>
                                        </p:tgtEl>
                                        <p:attrNameLst>
                                          <p:attrName>style.visibility</p:attrName>
                                        </p:attrNameLst>
                                      </p:cBhvr>
                                      <p:to>
                                        <p:strVal val="visible"/>
                                      </p:to>
                                    </p:set>
                                    <p:animEffect transition="in" filter="fade">
                                      <p:cBhvr>
                                        <p:cTn id="108" dur="1000"/>
                                        <p:tgtEl>
                                          <p:spTgt spid="68"/>
                                        </p:tgtEl>
                                      </p:cBhvr>
                                    </p:animEffect>
                                  </p:childTnLst>
                                </p:cTn>
                              </p:par>
                              <p:par>
                                <p:cTn id="109" presetID="10" presetClass="entr" presetSubtype="0" fill="hold" nodeType="withEffect">
                                  <p:stCondLst>
                                    <p:cond delay="2000"/>
                                  </p:stCondLst>
                                  <p:childTnLst>
                                    <p:set>
                                      <p:cBhvr>
                                        <p:cTn id="110" dur="1" fill="hold">
                                          <p:stCondLst>
                                            <p:cond delay="0"/>
                                          </p:stCondLst>
                                        </p:cTn>
                                        <p:tgtEl>
                                          <p:spTgt spid="71"/>
                                        </p:tgtEl>
                                        <p:attrNameLst>
                                          <p:attrName>style.visibility</p:attrName>
                                        </p:attrNameLst>
                                      </p:cBhvr>
                                      <p:to>
                                        <p:strVal val="visible"/>
                                      </p:to>
                                    </p:set>
                                    <p:animEffect transition="in" filter="fade">
                                      <p:cBhvr>
                                        <p:cTn id="111" dur="1000"/>
                                        <p:tgtEl>
                                          <p:spTgt spid="71"/>
                                        </p:tgtEl>
                                      </p:cBhvr>
                                    </p:animEffect>
                                  </p:childTnLst>
                                </p:cTn>
                              </p:par>
                              <p:par>
                                <p:cTn id="112" presetID="10" presetClass="entr" presetSubtype="0" fill="hold" nodeType="withEffect">
                                  <p:stCondLst>
                                    <p:cond delay="2000"/>
                                  </p:stCondLst>
                                  <p:childTnLst>
                                    <p:set>
                                      <p:cBhvr>
                                        <p:cTn id="113" dur="1" fill="hold">
                                          <p:stCondLst>
                                            <p:cond delay="0"/>
                                          </p:stCondLst>
                                        </p:cTn>
                                        <p:tgtEl>
                                          <p:spTgt spid="72"/>
                                        </p:tgtEl>
                                        <p:attrNameLst>
                                          <p:attrName>style.visibility</p:attrName>
                                        </p:attrNameLst>
                                      </p:cBhvr>
                                      <p:to>
                                        <p:strVal val="visible"/>
                                      </p:to>
                                    </p:set>
                                    <p:animEffect transition="in" filter="fade">
                                      <p:cBhvr>
                                        <p:cTn id="114" dur="1000"/>
                                        <p:tgtEl>
                                          <p:spTgt spid="72"/>
                                        </p:tgtEl>
                                      </p:cBhvr>
                                    </p:animEffect>
                                  </p:childTnLst>
                                </p:cTn>
                              </p:par>
                              <p:par>
                                <p:cTn id="115" presetID="10" presetClass="entr" presetSubtype="0" fill="hold" nodeType="withEffect">
                                  <p:stCondLst>
                                    <p:cond delay="2000"/>
                                  </p:stCondLst>
                                  <p:childTnLst>
                                    <p:set>
                                      <p:cBhvr>
                                        <p:cTn id="116" dur="1" fill="hold">
                                          <p:stCondLst>
                                            <p:cond delay="0"/>
                                          </p:stCondLst>
                                        </p:cTn>
                                        <p:tgtEl>
                                          <p:spTgt spid="73"/>
                                        </p:tgtEl>
                                        <p:attrNameLst>
                                          <p:attrName>style.visibility</p:attrName>
                                        </p:attrNameLst>
                                      </p:cBhvr>
                                      <p:to>
                                        <p:strVal val="visible"/>
                                      </p:to>
                                    </p:set>
                                    <p:animEffect transition="in" filter="fade">
                                      <p:cBhvr>
                                        <p:cTn id="117" dur="1000"/>
                                        <p:tgtEl>
                                          <p:spTgt spid="73"/>
                                        </p:tgtEl>
                                      </p:cBhvr>
                                    </p:animEffect>
                                  </p:childTnLst>
                                </p:cTn>
                              </p:par>
                              <p:par>
                                <p:cTn id="118" presetID="10" presetClass="entr" presetSubtype="0" fill="hold" nodeType="withEffect">
                                  <p:stCondLst>
                                    <p:cond delay="2000"/>
                                  </p:stCondLst>
                                  <p:childTnLst>
                                    <p:set>
                                      <p:cBhvr>
                                        <p:cTn id="119" dur="1" fill="hold">
                                          <p:stCondLst>
                                            <p:cond delay="0"/>
                                          </p:stCondLst>
                                        </p:cTn>
                                        <p:tgtEl>
                                          <p:spTgt spid="74"/>
                                        </p:tgtEl>
                                        <p:attrNameLst>
                                          <p:attrName>style.visibility</p:attrName>
                                        </p:attrNameLst>
                                      </p:cBhvr>
                                      <p:to>
                                        <p:strVal val="visible"/>
                                      </p:to>
                                    </p:set>
                                    <p:animEffect transition="in" filter="fade">
                                      <p:cBhvr>
                                        <p:cTn id="120" dur="1000"/>
                                        <p:tgtEl>
                                          <p:spTgt spid="74"/>
                                        </p:tgtEl>
                                      </p:cBhvr>
                                    </p:animEffect>
                                  </p:childTnLst>
                                </p:cTn>
                              </p:par>
                              <p:par>
                                <p:cTn id="121" presetID="10" presetClass="entr" presetSubtype="0" fill="hold" nodeType="withEffect">
                                  <p:stCondLst>
                                    <p:cond delay="2000"/>
                                  </p:stCondLst>
                                  <p:childTnLst>
                                    <p:set>
                                      <p:cBhvr>
                                        <p:cTn id="122" dur="1" fill="hold">
                                          <p:stCondLst>
                                            <p:cond delay="0"/>
                                          </p:stCondLst>
                                        </p:cTn>
                                        <p:tgtEl>
                                          <p:spTgt spid="59"/>
                                        </p:tgtEl>
                                        <p:attrNameLst>
                                          <p:attrName>style.visibility</p:attrName>
                                        </p:attrNameLst>
                                      </p:cBhvr>
                                      <p:to>
                                        <p:strVal val="visible"/>
                                      </p:to>
                                    </p:set>
                                    <p:animEffect transition="in" filter="fade">
                                      <p:cBhvr>
                                        <p:cTn id="123" dur="1000"/>
                                        <p:tgtEl>
                                          <p:spTgt spid="59"/>
                                        </p:tgtEl>
                                      </p:cBhvr>
                                    </p:animEffect>
                                  </p:childTnLst>
                                </p:cTn>
                              </p:par>
                              <p:par>
                                <p:cTn id="124" presetID="10" presetClass="entr" presetSubtype="0" fill="hold" nodeType="withEffect">
                                  <p:stCondLst>
                                    <p:cond delay="2000"/>
                                  </p:stCondLst>
                                  <p:childTnLst>
                                    <p:set>
                                      <p:cBhvr>
                                        <p:cTn id="125" dur="1" fill="hold">
                                          <p:stCondLst>
                                            <p:cond delay="0"/>
                                          </p:stCondLst>
                                        </p:cTn>
                                        <p:tgtEl>
                                          <p:spTgt spid="62"/>
                                        </p:tgtEl>
                                        <p:attrNameLst>
                                          <p:attrName>style.visibility</p:attrName>
                                        </p:attrNameLst>
                                      </p:cBhvr>
                                      <p:to>
                                        <p:strVal val="visible"/>
                                      </p:to>
                                    </p:set>
                                    <p:animEffect transition="in" filter="fade">
                                      <p:cBhvr>
                                        <p:cTn id="126" dur="1000"/>
                                        <p:tgtEl>
                                          <p:spTgt spid="62"/>
                                        </p:tgtEl>
                                      </p:cBhvr>
                                    </p:animEffect>
                                  </p:childTnLst>
                                </p:cTn>
                              </p:par>
                              <p:par>
                                <p:cTn id="127" presetID="10" presetClass="entr" presetSubtype="0" fill="hold" nodeType="withEffect">
                                  <p:stCondLst>
                                    <p:cond delay="2000"/>
                                  </p:stCondLst>
                                  <p:childTnLst>
                                    <p:set>
                                      <p:cBhvr>
                                        <p:cTn id="128" dur="1" fill="hold">
                                          <p:stCondLst>
                                            <p:cond delay="0"/>
                                          </p:stCondLst>
                                        </p:cTn>
                                        <p:tgtEl>
                                          <p:spTgt spid="60"/>
                                        </p:tgtEl>
                                        <p:attrNameLst>
                                          <p:attrName>style.visibility</p:attrName>
                                        </p:attrNameLst>
                                      </p:cBhvr>
                                      <p:to>
                                        <p:strVal val="visible"/>
                                      </p:to>
                                    </p:set>
                                    <p:animEffect transition="in" filter="fade">
                                      <p:cBhvr>
                                        <p:cTn id="129" dur="1000"/>
                                        <p:tgtEl>
                                          <p:spTgt spid="60"/>
                                        </p:tgtEl>
                                      </p:cBhvr>
                                    </p:animEffect>
                                  </p:childTnLst>
                                </p:cTn>
                              </p:par>
                              <p:par>
                                <p:cTn id="130" presetID="10" presetClass="entr" presetSubtype="0" fill="hold" nodeType="withEffect">
                                  <p:stCondLst>
                                    <p:cond delay="2000"/>
                                  </p:stCondLst>
                                  <p:childTnLst>
                                    <p:set>
                                      <p:cBhvr>
                                        <p:cTn id="131" dur="1" fill="hold">
                                          <p:stCondLst>
                                            <p:cond delay="0"/>
                                          </p:stCondLst>
                                        </p:cTn>
                                        <p:tgtEl>
                                          <p:spTgt spid="61"/>
                                        </p:tgtEl>
                                        <p:attrNameLst>
                                          <p:attrName>style.visibility</p:attrName>
                                        </p:attrNameLst>
                                      </p:cBhvr>
                                      <p:to>
                                        <p:strVal val="visible"/>
                                      </p:to>
                                    </p:set>
                                    <p:animEffect transition="in" filter="fade">
                                      <p:cBhvr>
                                        <p:cTn id="132" dur="1000"/>
                                        <p:tgtEl>
                                          <p:spTgt spid="61"/>
                                        </p:tgtEl>
                                      </p:cBhvr>
                                    </p:animEffect>
                                  </p:childTnLst>
                                </p:cTn>
                              </p:par>
                              <p:par>
                                <p:cTn id="133" presetID="10" presetClass="entr" presetSubtype="0" fill="hold" nodeType="withEffect">
                                  <p:stCondLst>
                                    <p:cond delay="2000"/>
                                  </p:stCondLst>
                                  <p:childTnLst>
                                    <p:set>
                                      <p:cBhvr>
                                        <p:cTn id="134" dur="1" fill="hold">
                                          <p:stCondLst>
                                            <p:cond delay="0"/>
                                          </p:stCondLst>
                                        </p:cTn>
                                        <p:tgtEl>
                                          <p:spTgt spid="63"/>
                                        </p:tgtEl>
                                        <p:attrNameLst>
                                          <p:attrName>style.visibility</p:attrName>
                                        </p:attrNameLst>
                                      </p:cBhvr>
                                      <p:to>
                                        <p:strVal val="visible"/>
                                      </p:to>
                                    </p:set>
                                    <p:animEffect transition="in" filter="fade">
                                      <p:cBhvr>
                                        <p:cTn id="135" dur="1000"/>
                                        <p:tgtEl>
                                          <p:spTgt spid="63"/>
                                        </p:tgtEl>
                                      </p:cBhvr>
                                    </p:animEffect>
                                  </p:childTnLst>
                                </p:cTn>
                              </p:par>
                              <p:par>
                                <p:cTn id="136" presetID="10" presetClass="entr" presetSubtype="0" fill="hold" nodeType="withEffect">
                                  <p:stCondLst>
                                    <p:cond delay="2000"/>
                                  </p:stCondLst>
                                  <p:childTnLst>
                                    <p:set>
                                      <p:cBhvr>
                                        <p:cTn id="137" dur="1" fill="hold">
                                          <p:stCondLst>
                                            <p:cond delay="0"/>
                                          </p:stCondLst>
                                        </p:cTn>
                                        <p:tgtEl>
                                          <p:spTgt spid="67"/>
                                        </p:tgtEl>
                                        <p:attrNameLst>
                                          <p:attrName>style.visibility</p:attrName>
                                        </p:attrNameLst>
                                      </p:cBhvr>
                                      <p:to>
                                        <p:strVal val="visible"/>
                                      </p:to>
                                    </p:set>
                                    <p:animEffect transition="in" filter="fade">
                                      <p:cBhvr>
                                        <p:cTn id="138" dur="1000"/>
                                        <p:tgtEl>
                                          <p:spTgt spid="67"/>
                                        </p:tgtEl>
                                      </p:cBhvr>
                                    </p:animEffect>
                                  </p:childTnLst>
                                </p:cTn>
                              </p:par>
                              <p:par>
                                <p:cTn id="139" presetID="10" presetClass="entr" presetSubtype="0" fill="hold" nodeType="withEffect">
                                  <p:stCondLst>
                                    <p:cond delay="2000"/>
                                  </p:stCondLst>
                                  <p:childTnLst>
                                    <p:set>
                                      <p:cBhvr>
                                        <p:cTn id="140" dur="1" fill="hold">
                                          <p:stCondLst>
                                            <p:cond delay="0"/>
                                          </p:stCondLst>
                                        </p:cTn>
                                        <p:tgtEl>
                                          <p:spTgt spid="65"/>
                                        </p:tgtEl>
                                        <p:attrNameLst>
                                          <p:attrName>style.visibility</p:attrName>
                                        </p:attrNameLst>
                                      </p:cBhvr>
                                      <p:to>
                                        <p:strVal val="visible"/>
                                      </p:to>
                                    </p:set>
                                    <p:animEffect transition="in" filter="fade">
                                      <p:cBhvr>
                                        <p:cTn id="141" dur="1000"/>
                                        <p:tgtEl>
                                          <p:spTgt spid="65"/>
                                        </p:tgtEl>
                                      </p:cBhvr>
                                    </p:animEffect>
                                  </p:childTnLst>
                                </p:cTn>
                              </p:par>
                              <p:par>
                                <p:cTn id="142" presetID="10" presetClass="entr" presetSubtype="0" fill="hold" nodeType="withEffect">
                                  <p:stCondLst>
                                    <p:cond delay="2000"/>
                                  </p:stCondLst>
                                  <p:childTnLst>
                                    <p:set>
                                      <p:cBhvr>
                                        <p:cTn id="143" dur="1" fill="hold">
                                          <p:stCondLst>
                                            <p:cond delay="0"/>
                                          </p:stCondLst>
                                        </p:cTn>
                                        <p:tgtEl>
                                          <p:spTgt spid="66"/>
                                        </p:tgtEl>
                                        <p:attrNameLst>
                                          <p:attrName>style.visibility</p:attrName>
                                        </p:attrNameLst>
                                      </p:cBhvr>
                                      <p:to>
                                        <p:strVal val="visible"/>
                                      </p:to>
                                    </p:set>
                                    <p:animEffect transition="in" filter="fade">
                                      <p:cBhvr>
                                        <p:cTn id="144" dur="1000"/>
                                        <p:tgtEl>
                                          <p:spTgt spid="66"/>
                                        </p:tgtEl>
                                      </p:cBhvr>
                                    </p:animEffect>
                                  </p:childTnLst>
                                </p:cTn>
                              </p:par>
                              <p:par>
                                <p:cTn id="145" presetID="10" presetClass="entr" presetSubtype="0" fill="hold" nodeType="withEffect">
                                  <p:stCondLst>
                                    <p:cond delay="2000"/>
                                  </p:stCondLst>
                                  <p:childTnLst>
                                    <p:set>
                                      <p:cBhvr>
                                        <p:cTn id="146" dur="1" fill="hold">
                                          <p:stCondLst>
                                            <p:cond delay="0"/>
                                          </p:stCondLst>
                                        </p:cTn>
                                        <p:tgtEl>
                                          <p:spTgt spid="69"/>
                                        </p:tgtEl>
                                        <p:attrNameLst>
                                          <p:attrName>style.visibility</p:attrName>
                                        </p:attrNameLst>
                                      </p:cBhvr>
                                      <p:to>
                                        <p:strVal val="visible"/>
                                      </p:to>
                                    </p:set>
                                    <p:animEffect transition="in" filter="fade">
                                      <p:cBhvr>
                                        <p:cTn id="147" dur="1000"/>
                                        <p:tgtEl>
                                          <p:spTgt spid="69"/>
                                        </p:tgtEl>
                                      </p:cBhvr>
                                    </p:animEffect>
                                  </p:childTnLst>
                                </p:cTn>
                              </p:par>
                              <p:par>
                                <p:cTn id="148" presetID="10" presetClass="entr" presetSubtype="0" fill="hold" nodeType="withEffect">
                                  <p:stCondLst>
                                    <p:cond delay="2000"/>
                                  </p:stCondLst>
                                  <p:childTnLst>
                                    <p:set>
                                      <p:cBhvr>
                                        <p:cTn id="149" dur="1" fill="hold">
                                          <p:stCondLst>
                                            <p:cond delay="0"/>
                                          </p:stCondLst>
                                        </p:cTn>
                                        <p:tgtEl>
                                          <p:spTgt spid="79"/>
                                        </p:tgtEl>
                                        <p:attrNameLst>
                                          <p:attrName>style.visibility</p:attrName>
                                        </p:attrNameLst>
                                      </p:cBhvr>
                                      <p:to>
                                        <p:strVal val="visible"/>
                                      </p:to>
                                    </p:set>
                                    <p:animEffect transition="in" filter="fade">
                                      <p:cBhvr>
                                        <p:cTn id="150" dur="1000"/>
                                        <p:tgtEl>
                                          <p:spTgt spid="79"/>
                                        </p:tgtEl>
                                      </p:cBhvr>
                                    </p:animEffect>
                                  </p:childTnLst>
                                </p:cTn>
                              </p:par>
                              <p:par>
                                <p:cTn id="151" presetID="10" presetClass="entr" presetSubtype="0" fill="hold" nodeType="withEffect">
                                  <p:stCondLst>
                                    <p:cond delay="2000"/>
                                  </p:stCondLst>
                                  <p:childTnLst>
                                    <p:set>
                                      <p:cBhvr>
                                        <p:cTn id="152" dur="1" fill="hold">
                                          <p:stCondLst>
                                            <p:cond delay="0"/>
                                          </p:stCondLst>
                                        </p:cTn>
                                        <p:tgtEl>
                                          <p:spTgt spid="70"/>
                                        </p:tgtEl>
                                        <p:attrNameLst>
                                          <p:attrName>style.visibility</p:attrName>
                                        </p:attrNameLst>
                                      </p:cBhvr>
                                      <p:to>
                                        <p:strVal val="visible"/>
                                      </p:to>
                                    </p:set>
                                    <p:animEffect transition="in" filter="fade">
                                      <p:cBhvr>
                                        <p:cTn id="153" dur="1000"/>
                                        <p:tgtEl>
                                          <p:spTgt spid="70"/>
                                        </p:tgtEl>
                                      </p:cBhvr>
                                    </p:animEffect>
                                  </p:childTnLst>
                                </p:cTn>
                              </p:par>
                              <p:par>
                                <p:cTn id="154" presetID="10" presetClass="entr" presetSubtype="0" fill="hold" nodeType="withEffect">
                                  <p:stCondLst>
                                    <p:cond delay="2000"/>
                                  </p:stCondLst>
                                  <p:childTnLst>
                                    <p:set>
                                      <p:cBhvr>
                                        <p:cTn id="155" dur="1" fill="hold">
                                          <p:stCondLst>
                                            <p:cond delay="0"/>
                                          </p:stCondLst>
                                        </p:cTn>
                                        <p:tgtEl>
                                          <p:spTgt spid="78"/>
                                        </p:tgtEl>
                                        <p:attrNameLst>
                                          <p:attrName>style.visibility</p:attrName>
                                        </p:attrNameLst>
                                      </p:cBhvr>
                                      <p:to>
                                        <p:strVal val="visible"/>
                                      </p:to>
                                    </p:set>
                                    <p:animEffect transition="in" filter="fade">
                                      <p:cBhvr>
                                        <p:cTn id="156" dur="1000"/>
                                        <p:tgtEl>
                                          <p:spTgt spid="78"/>
                                        </p:tgtEl>
                                      </p:cBhvr>
                                    </p:animEffect>
                                  </p:childTnLst>
                                </p:cTn>
                              </p:par>
                              <p:par>
                                <p:cTn id="157" presetID="0" presetClass="path" presetSubtype="0" repeatCount="2000" fill="hold" nodeType="withEffect">
                                  <p:stCondLst>
                                    <p:cond delay="0"/>
                                  </p:stCondLst>
                                  <p:childTnLst>
                                    <p:animMotion origin="layout" path="M 1.11111E-6 -2.96296E-6 C -0.00017 -0.00093 -0.00069 -0.00185 -0.00069 -0.00278 C -0.00069 -0.01157 0.00226 -0.00023 0.00278 0.00185 C 0.00313 0.00301 0.00417 0.00486 0.00347 0.00556 C 0.00261 0.00648 0.00122 0.00486 1.11111E-6 0.00463 C -0.00069 0.0037 -0.00139 0.00278 -0.00208 0.00185 C -0.0026 0.00093 -0.00434 -0.00069 -0.00347 -0.00093 C -0.00208 -0.00139 0.0007 0.00093 0.0007 0.00093 C 0.00017 0.00185 -0.00017 0.0044 -0.00069 0.0037 C -0.00139 0.00278 -0.00087 0.00046 1.11111E-6 -2.96296E-6 C 0.0007 -0.00046 0.0007 0.00278 0.0007 0.00278 C 0.0007 0.00278 0.00017 0.00093 1.11111E-6 -2.96296E-6 Z " pathEditMode="relative" ptsTypes="ffffffffffff">
                                      <p:cBhvr>
                                        <p:cTn id="158" dur="2000" fill="hold"/>
                                        <p:tgtEl>
                                          <p:spTgt spid="103"/>
                                        </p:tgtEl>
                                        <p:attrNameLst>
                                          <p:attrName>ppt_x</p:attrName>
                                          <p:attrName>ppt_y</p:attrName>
                                        </p:attrNameLst>
                                      </p:cBhvr>
                                    </p:animMotion>
                                  </p:childTnLst>
                                </p:cTn>
                              </p:par>
                              <p:par>
                                <p:cTn id="159" presetID="0" presetClass="path" presetSubtype="0" repeatCount="2000" accel="50000" decel="50000" fill="hold" nodeType="withEffect">
                                  <p:stCondLst>
                                    <p:cond delay="0"/>
                                  </p:stCondLst>
                                  <p:childTnLst>
                                    <p:animMotion origin="layout" path="M -3.61111E-6 0 C 0.00018 -0.00069 0.00052 -0.00278 0.00052 -0.00208 C 0.00052 -0.00116 0.00052 0.00023 -3.61111E-6 0.00069 C -0.00052 0.00116 -0.00104 0.00023 -0.00156 0 C -0.00208 -0.00093 -0.00347 -0.00185 -0.00312 -0.00278 C -0.00277 -0.0037 0.00209 0.00208 0.00157 0.00278 C 0.00105 0.00347 0.00018 0.00231 -0.00052 0.00208 C -0.00208 0.00069 -0.00364 0 -0.0052 -0.00139 C -0.00468 0.00463 -0.00503 0.00602 -0.00052 0.00486 C 0.00157 0.00301 0.00226 0.00208 -3.61111E-6 0 Z " pathEditMode="relative" ptsTypes="ffffffffff">
                                      <p:cBhvr>
                                        <p:cTn id="160" dur="2000" fill="hold"/>
                                        <p:tgtEl>
                                          <p:spTgt spid="68"/>
                                        </p:tgtEl>
                                        <p:attrNameLst>
                                          <p:attrName>ppt_x</p:attrName>
                                          <p:attrName>ppt_y</p:attrName>
                                        </p:attrNameLst>
                                      </p:cBhvr>
                                    </p:animMotion>
                                  </p:childTnLst>
                                </p:cTn>
                              </p:par>
                              <p:par>
                                <p:cTn id="161" presetID="0" presetClass="path" presetSubtype="0" repeatCount="2000" accel="50000" decel="50000" fill="hold" nodeType="withEffect">
                                  <p:stCondLst>
                                    <p:cond delay="0"/>
                                  </p:stCondLst>
                                  <p:childTnLst>
                                    <p:animMotion origin="layout" path="M 3.33333E-6 3.33333E-6 C 0.00191 -0.00162 0.00347 -0.00371 0.00416 -0.00648 C 0.00347 -0.00926 0.00208 -0.00834 3.33333E-6 -0.00787 C -0.00122 -0.00741 -0.00139 -0.00764 -0.00209 -0.00556 C -0.00243 -0.00463 -0.00278 -0.00278 -0.00278 -0.00255 C -0.00625 -0.00625 -0.00191 -0.00209 -0.00591 -0.00556 C -0.00643 -0.00602 -0.00782 -0.00695 -0.00729 -0.00695 C -0.00591 -0.00695 -0.00486 -0.0051 -0.00348 -0.00417 C 0.00017 -0.00186 0.00399 3.33333E-6 0.00764 0.00231 C 0.00503 0.00347 0.00173 0.00231 -0.00104 0.00185 C -0.00348 0.00069 -0.00295 0.00185 -0.00348 -0.00047 C -0.00365 0.00023 -0.00417 0.00115 -0.00382 0.00139 C -0.00261 0.00231 -0.0007 -0.00232 -0.0007 -0.00209 C -0.00035 -0.0007 -0.00052 -0.00139 3.33333E-6 3.33333E-6 Z " pathEditMode="relative" rAng="0" ptsTypes="ffffffffffffff">
                                      <p:cBhvr>
                                        <p:cTn id="162" dur="2000" fill="hold"/>
                                        <p:tgtEl>
                                          <p:spTgt spid="71"/>
                                        </p:tgtEl>
                                        <p:attrNameLst>
                                          <p:attrName>ppt_x</p:attrName>
                                          <p:attrName>ppt_y</p:attrName>
                                        </p:attrNameLst>
                                      </p:cBhvr>
                                      <p:rCtr x="-17" y="-301"/>
                                    </p:animMotion>
                                  </p:childTnLst>
                                </p:cTn>
                              </p:par>
                              <p:par>
                                <p:cTn id="163" presetID="0" presetClass="path" presetSubtype="0" repeatCount="2000" accel="50000" decel="50000" fill="hold" nodeType="withEffect">
                                  <p:stCondLst>
                                    <p:cond delay="0"/>
                                  </p:stCondLst>
                                  <p:childTnLst>
                                    <p:animMotion origin="layout" path="M 8.33333E-7 1.48148E-6 C -0.00156 -0.00416 -0.00642 -0.00509 0.00104 -0.00416 C 0.00035 -0.00139 -0.00034 0.00047 -0.00243 0.00139 C -0.00173 0.00394 -0.00034 0.00255 0.00104 0.00139 C 0.00122 0.0007 0.00104 -0.00046 0.00139 -0.00092 C 0.00156 -0.00115 0.00174 1.48148E-6 0.00174 0.00047 C 0.00174 0.00255 0.00174 0.00463 0.00139 0.00648 C 0.00122 0.00764 8.33333E-7 0.00811 -0.00069 0.00834 C -0.00139 0.00533 -0.00104 0.00255 8.33333E-7 1.48148E-6 Z " pathEditMode="relative" ptsTypes="fffffffff">
                                      <p:cBhvr>
                                        <p:cTn id="164" dur="2000" fill="hold"/>
                                        <p:tgtEl>
                                          <p:spTgt spid="72"/>
                                        </p:tgtEl>
                                        <p:attrNameLst>
                                          <p:attrName>ppt_x</p:attrName>
                                          <p:attrName>ppt_y</p:attrName>
                                        </p:attrNameLst>
                                      </p:cBhvr>
                                    </p:animMotion>
                                  </p:childTnLst>
                                </p:cTn>
                              </p:par>
                              <p:par>
                                <p:cTn id="165" presetID="0" presetClass="path" presetSubtype="0" repeatCount="2000" accel="50000" decel="50000" fill="hold" nodeType="withEffect">
                                  <p:stCondLst>
                                    <p:cond delay="0"/>
                                  </p:stCondLst>
                                  <p:childTnLst>
                                    <p:animMotion origin="layout" path="M 3.61111E-6 4.07407E-6 C -0.00122 -0.00324 -0.00087 -0.00625 0.00104 -0.0088 C 0.00277 -0.00718 0.00277 -0.00787 0.00173 -0.00324 C 0.00139 -0.00139 -0.00209 -0.00093 -0.00209 -0.00093 C -0.00278 -0.00116 -0.00348 -0.00371 -0.00348 -0.00278 C -0.00348 0.00069 -0.00174 0.00324 0.00069 0.00416 C 0.00191 0.00532 0.0026 0.00578 0.00416 0.00509 C 0.0052 -0.0007 -0.00035 -0.00209 -0.00348 -0.00278 C -0.004 -0.00255 -0.00469 -0.00278 -0.00486 -0.00232 C -0.00504 -0.00186 -0.00504 -0.0007 -0.00452 -0.00047 C -0.00313 0.00023 -0.00157 -0.00024 3.61111E-6 4.07407E-6 Z " pathEditMode="relative" ptsTypes="fffffffffff">
                                      <p:cBhvr>
                                        <p:cTn id="166" dur="2000" fill="hold"/>
                                        <p:tgtEl>
                                          <p:spTgt spid="73"/>
                                        </p:tgtEl>
                                        <p:attrNameLst>
                                          <p:attrName>ppt_x</p:attrName>
                                          <p:attrName>ppt_y</p:attrName>
                                        </p:attrNameLst>
                                      </p:cBhvr>
                                    </p:animMotion>
                                  </p:childTnLst>
                                </p:cTn>
                              </p:par>
                              <p:par>
                                <p:cTn id="167" presetID="0" presetClass="path" presetSubtype="0" repeatCount="2000" accel="50000" decel="50000" fill="hold" nodeType="withEffect">
                                  <p:stCondLst>
                                    <p:cond delay="0"/>
                                  </p:stCondLst>
                                  <p:childTnLst>
                                    <p:animMotion origin="layout" path="M 3.61111E-6 2.96296E-6 C -0.00174 -0.00116 -0.0033 -0.00278 -0.00521 -0.0037 C -0.00781 -0.00486 -0.00729 -0.00046 -0.0066 0.00092 C -0.00556 0.00347 -0.00417 0.0037 -0.00243 0.00417 C -0.00104 0.0037 0.00139 0.00185 0.00139 0.00185 C 0.00208 -0.00116 0.00364 0.00046 0.00139 0.00231 C -0.00104 0.00208 -0.00261 0.00278 -0.00347 -0.00046 C -0.00174 -0.00509 -0.00104 -0.00046 0.00035 0.00231 C 0.00121 0.00046 0.00139 0.00116 3.61111E-6 2.96296E-6 Z " pathEditMode="relative" ptsTypes="fffffffff">
                                      <p:cBhvr>
                                        <p:cTn id="168" dur="2000" fill="hold"/>
                                        <p:tgtEl>
                                          <p:spTgt spid="74"/>
                                        </p:tgtEl>
                                        <p:attrNameLst>
                                          <p:attrName>ppt_x</p:attrName>
                                          <p:attrName>ppt_y</p:attrName>
                                        </p:attrNameLst>
                                      </p:cBhvr>
                                    </p:animMotion>
                                  </p:childTnLst>
                                </p:cTn>
                              </p:par>
                              <p:par>
                                <p:cTn id="169" presetID="0" presetClass="path" presetSubtype="0" repeatCount="2000" accel="50000" decel="50000" fill="hold" nodeType="withEffect">
                                  <p:stCondLst>
                                    <p:cond delay="0"/>
                                  </p:stCondLst>
                                  <p:childTnLst>
                                    <p:animMotion origin="layout" path="M -3.61111E-6 2.96296E-6 C 0.00017 -0.00393 -0.0007 -0.00764 0.00191 -0.00972 C 0.00226 -0.00671 0.0033 -0.00301 0.00087 -0.00139 C -0.00035 -0.00185 -0.00122 -0.00255 -0.00226 -0.00347 C -0.00295 -0.00417 -0.00347 -0.00486 -0.00417 -0.00555 C -0.00434 -0.00579 -0.00486 -0.00625 -0.00486 -0.00625 C -0.00469 -0.00417 -0.00434 -0.00278 -0.00278 -0.00185 C -0.00156 0.0007 -0.00052 0.00255 0.00191 0.00301 C 0.00365 0.00278 0.00365 0.00093 0.00243 -0.00069 C 0.00191 -0.00139 0.00121 -0.00139 0.00052 -0.00185 C -0.00174 -0.00116 -0.00156 0.00023 -0.00052 0.00278 C 0.00087 0.00208 -3.61111E-6 0.00162 -3.61111E-6 2.96296E-6 Z " pathEditMode="relative" ptsTypes="ffffffffffff">
                                      <p:cBhvr>
                                        <p:cTn id="170" dur="2000" fill="hold"/>
                                        <p:tgtEl>
                                          <p:spTgt spid="85"/>
                                        </p:tgtEl>
                                        <p:attrNameLst>
                                          <p:attrName>ppt_x</p:attrName>
                                          <p:attrName>ppt_y</p:attrName>
                                        </p:attrNameLst>
                                      </p:cBhvr>
                                    </p:animMotion>
                                  </p:childTnLst>
                                </p:cTn>
                              </p:par>
                              <p:par>
                                <p:cTn id="171" presetID="0" presetClass="path" presetSubtype="0" repeatCount="2000" fill="hold" nodeType="withEffect">
                                  <p:stCondLst>
                                    <p:cond delay="0"/>
                                  </p:stCondLst>
                                  <p:childTnLst>
                                    <p:animMotion origin="layout" path="M 6.66667E-6 -7.40741E-7 C -0.00051 -0.00231 -0.00017 -0.00903 0.0014 -0.00278 C -0.00034 0.00417 -0.00451 -0.00093 -0.00763 -0.0037 C -0.00902 -0.00486 -0.00347 -7.40741E-7 -0.00347 -7.40741E-7 C -0.00468 0.00486 -0.00624 0.00185 -0.00833 -0.00093 C -0.00815 -0.00208 -0.0085 -0.00417 -0.00763 -0.00463 C -0.00572 -0.00532 -0.00121 -0.00093 0.0007 -7.40741E-7 C -0.0019 0.00232 -0.0019 0.00255 6.66667E-6 -7.40741E-7 Z " pathEditMode="relative" ptsTypes="ffffffff">
                                      <p:cBhvr>
                                        <p:cTn id="172" dur="2000" fill="hold"/>
                                        <p:tgtEl>
                                          <p:spTgt spid="101"/>
                                        </p:tgtEl>
                                        <p:attrNameLst>
                                          <p:attrName>ppt_x</p:attrName>
                                          <p:attrName>ppt_y</p:attrName>
                                        </p:attrNameLst>
                                      </p:cBhvr>
                                    </p:animMotion>
                                  </p:childTnLst>
                                </p:cTn>
                              </p:par>
                              <p:par>
                                <p:cTn id="173" presetID="0" presetClass="path" presetSubtype="0" repeatCount="2000" fill="hold" nodeType="withEffect">
                                  <p:stCondLst>
                                    <p:cond delay="0"/>
                                  </p:stCondLst>
                                  <p:childTnLst>
                                    <p:animMotion origin="layout" path="M -2.5E-6 -2.96296E-6 C -0.00017 -0.00347 0.00018 -0.00694 -0.00069 -0.01019 C -0.00104 -0.01111 -0.0026 -0.01019 -0.00278 -0.00926 C -0.00312 -0.00718 -0.00278 -0.00463 -0.00208 -0.00278 C -0.00173 -0.00185 0.00052 -0.00116 -2.5E-6 -0.00185 C -0.00087 -0.00301 -0.00364 -0.00417 -0.00486 -0.00463 C -0.00156 -0.00602 0.0007 -0.00532 0.00347 -0.00278 C 0.00261 0.00093 0.00209 0.00255 -0.00069 0.0037 C -0.00087 0.00324 -0.00538 -0.00509 -0.00347 -0.00463 C -0.00069 -0.00394 0.00486 -0.00278 0.00486 -0.00278 C 0.00191 -0.00023 0.00365 -0.00116 -2.5E-6 -2.96296E-6 Z " pathEditMode="relative" ptsTypes="fffffffffff">
                                      <p:cBhvr>
                                        <p:cTn id="174" dur="2000" fill="hold"/>
                                        <p:tgtEl>
                                          <p:spTgt spid="102"/>
                                        </p:tgtEl>
                                        <p:attrNameLst>
                                          <p:attrName>ppt_x</p:attrName>
                                          <p:attrName>ppt_y</p:attrName>
                                        </p:attrNameLst>
                                      </p:cBhvr>
                                    </p:animMotion>
                                  </p:childTnLst>
                                </p:cTn>
                              </p:par>
                              <p:par>
                                <p:cTn id="175" presetID="0" presetClass="path" presetSubtype="0" repeatCount="2000" accel="50000" decel="50000" fill="hold" nodeType="withEffect">
                                  <p:stCondLst>
                                    <p:cond delay="0"/>
                                  </p:stCondLst>
                                  <p:childTnLst>
                                    <p:animMotion origin="layout" path="M 8.33333E-7 -6.66667E-6 C -0.00034 -0.00163 -0.00382 -0.01227 -0.00156 -0.00325 C -0.00312 0.00254 -0.00538 0.00115 -0.00416 -0.0044 C -0.00312 -0.00024 -0.00173 0.00462 -0.00659 -6.66667E-6 C -0.00277 -0.00186 -0.00138 0.00138 0.00174 0.00439 C 0.00573 0.01249 0.00417 0.00393 0.00348 0.00115 C -0.00225 0.00254 -0.00277 0.00393 8.33333E-7 -6.66667E-6 Z " pathEditMode="relative" ptsTypes="fffffff">
                                      <p:cBhvr>
                                        <p:cTn id="176" dur="2000" fill="hold"/>
                                        <p:tgtEl>
                                          <p:spTgt spid="75"/>
                                        </p:tgtEl>
                                        <p:attrNameLst>
                                          <p:attrName>ppt_x</p:attrName>
                                          <p:attrName>ppt_y</p:attrName>
                                        </p:attrNameLst>
                                      </p:cBhvr>
                                    </p:animMotion>
                                  </p:childTnLst>
                                </p:cTn>
                              </p:par>
                              <p:par>
                                <p:cTn id="177" presetID="0" presetClass="path" presetSubtype="0" repeatCount="2000" accel="50000" decel="50000" fill="hold" nodeType="withEffect">
                                  <p:stCondLst>
                                    <p:cond delay="0"/>
                                  </p:stCondLst>
                                  <p:childTnLst>
                                    <p:animMotion origin="layout" path="M -3.33333E-6 -6.66667E-6 C -0.00243 -0.00348 -0.00659 -0.00556 -0.00173 -0.00788 C 0.00052 -0.00741 0.0033 -0.00857 0.00504 -0.00672 C 0.00608 -0.00556 0.004 -0.00371 0.0033 -0.00232 C 0.0007 0.003 0.00174 0.00184 -0.00243 0.00323 C -0.00451 -0.0007 -0.00694 -0.00302 -0.01007 -0.00556 C -0.00833 0.00069 -0.00416 -0.00186 -3.33333E-6 -6.66667E-6 Z " pathEditMode="relative" ptsTypes="fffffff">
                                      <p:cBhvr>
                                        <p:cTn id="178" dur="2000" fill="hold"/>
                                        <p:tgtEl>
                                          <p:spTgt spid="84"/>
                                        </p:tgtEl>
                                        <p:attrNameLst>
                                          <p:attrName>ppt_x</p:attrName>
                                          <p:attrName>ppt_y</p:attrName>
                                        </p:attrNameLst>
                                      </p:cBhvr>
                                    </p:animMotion>
                                  </p:childTnLst>
                                </p:cTn>
                              </p:par>
                              <p:par>
                                <p:cTn id="179" presetID="0" presetClass="path" presetSubtype="0" repeatCount="2000" accel="50000" decel="50000" fill="hold" nodeType="withEffect">
                                  <p:stCondLst>
                                    <p:cond delay="0"/>
                                  </p:stCondLst>
                                  <p:childTnLst>
                                    <p:animMotion origin="layout" path="M 8.88889E-6 1.48148E-6 C 0.00053 -0.00232 0.00035 -0.0051 0.00157 -0.00672 C 0.00417 -0.01019 0.00452 -0.00324 0.00487 -0.00116 C 0.00504 1.48148E-6 0.0066 0.00185 0.00574 0.00231 C 0.00469 0.00301 -0.0019 -0.0007 -0.0026 -0.00116 C -0.00485 -0.00301 -0.00694 -0.00556 -0.0092 -0.00787 C -0.00989 -0.00857 -0.00746 -0.00718 -0.00676 -0.00672 C -0.0059 -0.00602 -0.00503 -0.0051 -0.00416 -0.0044 C -0.00225 0.00463 -0.00451 0.0037 0.0007 0.00231 C 0.00105 0.00115 0.00244 -0.00116 0.00157 -0.00116 C 0.00053 -0.00116 -0.00017 0.00092 8.88889E-6 0.00231 C 0.00018 0.00393 0.00157 0.00439 0.00244 0.00555 C 0.00278 0.00532 0.00938 0.00254 0.00417 1.48148E-6 C 0.0033 -0.00047 0.00244 0.00115 0.00157 0.00115 C 0.00105 0.00115 0.00053 0.00046 8.88889E-6 1.48148E-6 Z " pathEditMode="relative" ptsTypes="fffffffffffffff">
                                      <p:cBhvr>
                                        <p:cTn id="180" dur="2000" fill="hold"/>
                                        <p:tgtEl>
                                          <p:spTgt spid="88"/>
                                        </p:tgtEl>
                                        <p:attrNameLst>
                                          <p:attrName>ppt_x</p:attrName>
                                          <p:attrName>ppt_y</p:attrName>
                                        </p:attrNameLst>
                                      </p:cBhvr>
                                    </p:animMotion>
                                  </p:childTnLst>
                                </p:cTn>
                              </p:par>
                              <p:par>
                                <p:cTn id="181" presetID="0" presetClass="path" presetSubtype="0" repeatCount="2000" fill="hold" nodeType="withEffect">
                                  <p:stCondLst>
                                    <p:cond delay="0"/>
                                  </p:stCondLst>
                                  <p:childTnLst>
                                    <p:animMotion origin="layout" path="M -1.66667E-6 2.96296E-6 C -0.00017 -0.00092 -0.00086 -0.00185 -0.00069 -0.00278 C -0.00034 -0.00579 0.00278 -0.00648 -0.00139 -0.00463 C -0.0026 -0.00301 -0.00955 0.00764 -0.00416 0.00278 C -0.0026 -0.00324 -0.0052 -0.00162 -0.00694 0.00185 C -0.00382 0.00324 -0.00191 0.00232 0.0007 2.96296E-6 C 0.00087 0.00093 0.00209 0.00232 0.00139 0.00278 C 0.0007 0.00324 -0.00017 0.00185 -0.00069 0.00093 C -0.00086 0.00046 -0.00017 0.00023 -1.66667E-6 2.96296E-6 Z " pathEditMode="relative" ptsTypes="fffffffff">
                                      <p:cBhvr>
                                        <p:cTn id="182" dur="2000" fill="hold"/>
                                        <p:tgtEl>
                                          <p:spTgt spid="59"/>
                                        </p:tgtEl>
                                        <p:attrNameLst>
                                          <p:attrName>ppt_x</p:attrName>
                                          <p:attrName>ppt_y</p:attrName>
                                        </p:attrNameLst>
                                      </p:cBhvr>
                                    </p:animMotion>
                                  </p:childTnLst>
                                </p:cTn>
                              </p:par>
                              <p:par>
                                <p:cTn id="183" presetID="0" presetClass="path" presetSubtype="0" repeatCount="2000" fill="hold" nodeType="withEffect">
                                  <p:stCondLst>
                                    <p:cond delay="0"/>
                                  </p:stCondLst>
                                  <p:childTnLst>
                                    <p:animMotion origin="layout" path="M -6.38889E-6 6.2963E-6 C 0.00121 -0.00485 0.00104 -0.00184 -0.00209 -0.00184 C -0.00226 -0.00184 0.00277 -0.00371 0.00208 -0.00462 C 0.00138 -0.00555 0.00018 -0.00393 -0.0007 -0.00371 C -0.00556 0.00278 -0.00087 0.00047 0.00069 -0.00277 C -6.38889E-6 -0.00347 -0.00087 -0.00532 -0.0014 -0.00462 C -0.00209 -0.00371 -0.00157 -0.00138 -0.0007 -0.00092 C 0.00018 -0.00046 0.00034 -0.00277 0.00069 -0.00371 C 0.00104 -0.00462 0.00156 -0.0074 0.00138 -0.00647 C 0.00104 -0.00439 0.00051 -0.00208 -6.38889E-6 6.2963E-6 Z " pathEditMode="relative" ptsTypes="ffffffffff">
                                      <p:cBhvr>
                                        <p:cTn id="184" dur="2000" fill="hold"/>
                                        <p:tgtEl>
                                          <p:spTgt spid="62"/>
                                        </p:tgtEl>
                                        <p:attrNameLst>
                                          <p:attrName>ppt_x</p:attrName>
                                          <p:attrName>ppt_y</p:attrName>
                                        </p:attrNameLst>
                                      </p:cBhvr>
                                    </p:animMotion>
                                  </p:childTnLst>
                                </p:cTn>
                              </p:par>
                              <p:par>
                                <p:cTn id="185" presetID="0" presetClass="path" presetSubtype="0" repeatCount="2000" fill="hold" nodeType="withEffect">
                                  <p:stCondLst>
                                    <p:cond delay="0"/>
                                  </p:stCondLst>
                                  <p:childTnLst>
                                    <p:animMotion origin="layout" path="M -4.44444E-6 -2.96296E-6 C -4.44444E-6 -0.00046 -0.00087 -0.00648 -0.00208 -0.00648 C -0.00278 -0.00648 -0.00156 -0.00463 -0.00139 -0.0037 C -0.00104 -0.00185 0.00035 0.0007 -0.00069 0.00185 C -0.00191 0.00301 -0.00486 -2.96296E-6 -0.00486 -2.96296E-6 C -0.0033 -0.00602 0.00122 -0.00255 0.00486 -0.00092 C 0.00243 0.00394 -0.00382 0.0037 0.00139 -0.00092 C 0.00417 0.00023 0.00625 0.00185 0.00209 0.0037 C 0.00191 0.00162 0.00139 -0.00069 0.00139 -0.00278 C 0.00139 -0.0037 0.00243 -0.00092 0.00209 -2.96296E-6 C 0.00174 0.0007 0.0007 -2.96296E-6 -4.44444E-6 -2.96296E-6 Z " pathEditMode="relative" ptsTypes="fffffffffff">
                                      <p:cBhvr>
                                        <p:cTn id="186" dur="2000" fill="hold"/>
                                        <p:tgtEl>
                                          <p:spTgt spid="60"/>
                                        </p:tgtEl>
                                        <p:attrNameLst>
                                          <p:attrName>ppt_x</p:attrName>
                                          <p:attrName>ppt_y</p:attrName>
                                        </p:attrNameLst>
                                      </p:cBhvr>
                                    </p:animMotion>
                                  </p:childTnLst>
                                </p:cTn>
                              </p:par>
                              <p:par>
                                <p:cTn id="187" presetID="0" presetClass="path" presetSubtype="0" repeatCount="2000" fill="hold" nodeType="withEffect">
                                  <p:stCondLst>
                                    <p:cond delay="0"/>
                                  </p:stCondLst>
                                  <p:childTnLst>
                                    <p:animMotion origin="layout" path="M 3.33333E-6 -4.81481E-6 C 0.00173 -0.00671 0.00034 -0.00417 0.00347 -0.00833 C 0.00555 -0.00417 0.00555 -0.00231 0.00486 0.00278 C 0.00416 0.00255 0.00347 0.00232 0.00277 0.00185 C -0.00452 -0.00347 -0.00174 -0.00185 0.00139 -0.00092 C 0.0026 -0.00069 0.00364 -0.00023 0.00486 -4.81481E-6 C 0.00034 -0.00602 0.00399 0.00023 0.00694 -0.0037 C 0.00764 -0.00463 0.00468 -0.00555 0.00277 -0.00648 C 0.00017 -0.00139 0.00399 -0.00185 3.33333E-6 -4.81481E-6 Z " pathEditMode="relative" ptsTypes="fffffffff">
                                      <p:cBhvr>
                                        <p:cTn id="188" dur="2000" fill="hold"/>
                                        <p:tgtEl>
                                          <p:spTgt spid="61"/>
                                        </p:tgtEl>
                                        <p:attrNameLst>
                                          <p:attrName>ppt_x</p:attrName>
                                          <p:attrName>ppt_y</p:attrName>
                                        </p:attrNameLst>
                                      </p:cBhvr>
                                    </p:animMotion>
                                  </p:childTnLst>
                                </p:cTn>
                              </p:par>
                              <p:par>
                                <p:cTn id="189" presetID="0" presetClass="path" presetSubtype="0" repeatCount="2000" fill="hold" nodeType="withEffect">
                                  <p:stCondLst>
                                    <p:cond delay="0"/>
                                  </p:stCondLst>
                                  <p:childTnLst>
                                    <p:animMotion origin="layout" path="M -1.66667E-6 2.96296E-6 C -0.00017 -0.00092 -0.00086 -0.00185 -0.00069 -0.00278 C -0.00034 -0.00579 0.00278 -0.00648 -0.00139 -0.00463 C -0.0026 -0.00301 -0.00955 0.00764 -0.00416 0.00278 C -0.0026 -0.00324 -0.0052 -0.00162 -0.00694 0.00185 C -0.00382 0.00324 -0.00191 0.00232 0.0007 2.96296E-6 C 0.00087 0.00093 0.00209 0.00232 0.00139 0.00278 C 0.0007 0.00324 -0.00017 0.00185 -0.00069 0.00093 C -0.00086 0.00046 -0.00017 0.00023 -1.66667E-6 2.96296E-6 Z " pathEditMode="relative" ptsTypes="fffffffff">
                                      <p:cBhvr>
                                        <p:cTn id="190" dur="2000" fill="hold"/>
                                        <p:tgtEl>
                                          <p:spTgt spid="63"/>
                                        </p:tgtEl>
                                        <p:attrNameLst>
                                          <p:attrName>ppt_x</p:attrName>
                                          <p:attrName>ppt_y</p:attrName>
                                        </p:attrNameLst>
                                      </p:cBhvr>
                                    </p:animMotion>
                                  </p:childTnLst>
                                </p:cTn>
                              </p:par>
                              <p:par>
                                <p:cTn id="191" presetID="0" presetClass="path" presetSubtype="0" repeatCount="2000" fill="hold" nodeType="withEffect">
                                  <p:stCondLst>
                                    <p:cond delay="0"/>
                                  </p:stCondLst>
                                  <p:childTnLst>
                                    <p:animMotion origin="layout" path="M -6.38889E-6 6.2963E-6 C 0.00121 -0.00485 0.00104 -0.00184 -0.00209 -0.00184 C -0.00226 -0.00184 0.00277 -0.00371 0.00208 -0.00462 C 0.00138 -0.00555 0.00018 -0.00393 -0.0007 -0.00371 C -0.00556 0.00278 -0.00087 0.00047 0.00069 -0.00277 C -6.38889E-6 -0.00347 -0.00087 -0.00532 -0.0014 -0.00462 C -0.00209 -0.00371 -0.00157 -0.00138 -0.0007 -0.00092 C 0.00018 -0.00046 0.00034 -0.00277 0.00069 -0.00371 C 0.00104 -0.00462 0.00156 -0.0074 0.00138 -0.00647 C 0.00104 -0.00439 0.00051 -0.00208 -6.38889E-6 6.2963E-6 Z " pathEditMode="relative" ptsTypes="ffffffffff">
                                      <p:cBhvr>
                                        <p:cTn id="192" dur="2000" fill="hold"/>
                                        <p:tgtEl>
                                          <p:spTgt spid="67"/>
                                        </p:tgtEl>
                                        <p:attrNameLst>
                                          <p:attrName>ppt_x</p:attrName>
                                          <p:attrName>ppt_y</p:attrName>
                                        </p:attrNameLst>
                                      </p:cBhvr>
                                    </p:animMotion>
                                  </p:childTnLst>
                                </p:cTn>
                              </p:par>
                              <p:par>
                                <p:cTn id="193" presetID="0" presetClass="path" presetSubtype="0" repeatCount="2000" fill="hold" nodeType="withEffect">
                                  <p:stCondLst>
                                    <p:cond delay="0"/>
                                  </p:stCondLst>
                                  <p:childTnLst>
                                    <p:animMotion origin="layout" path="M -4.44444E-6 -2.96296E-6 C -4.44444E-6 -0.00046 -0.00087 -0.00648 -0.00208 -0.00648 C -0.00278 -0.00648 -0.00156 -0.00463 -0.00139 -0.0037 C -0.00104 -0.00185 0.00035 0.0007 -0.00069 0.00185 C -0.00191 0.00301 -0.00486 -2.96296E-6 -0.00486 -2.96296E-6 C -0.0033 -0.00602 0.00122 -0.00255 0.00486 -0.00092 C 0.00243 0.00394 -0.00382 0.0037 0.00139 -0.00092 C 0.00417 0.00023 0.00625 0.00185 0.00209 0.0037 C 0.00191 0.00162 0.00139 -0.00069 0.00139 -0.00278 C 0.00139 -0.0037 0.00243 -0.00092 0.00209 -2.96296E-6 C 0.00174 0.0007 0.0007 -2.96296E-6 -4.44444E-6 -2.96296E-6 Z " pathEditMode="relative" ptsTypes="fffffffffff">
                                      <p:cBhvr>
                                        <p:cTn id="194" dur="2000" fill="hold"/>
                                        <p:tgtEl>
                                          <p:spTgt spid="65"/>
                                        </p:tgtEl>
                                        <p:attrNameLst>
                                          <p:attrName>ppt_x</p:attrName>
                                          <p:attrName>ppt_y</p:attrName>
                                        </p:attrNameLst>
                                      </p:cBhvr>
                                    </p:animMotion>
                                  </p:childTnLst>
                                </p:cTn>
                              </p:par>
                              <p:par>
                                <p:cTn id="195" presetID="0" presetClass="path" presetSubtype="0" repeatCount="2000" fill="hold" nodeType="withEffect">
                                  <p:stCondLst>
                                    <p:cond delay="0"/>
                                  </p:stCondLst>
                                  <p:childTnLst>
                                    <p:animMotion origin="layout" path="M 3.33333E-6 -4.81481E-6 C 0.00173 -0.00671 0.00034 -0.00417 0.00347 -0.00833 C 0.00555 -0.00417 0.00555 -0.00231 0.00486 0.00278 C 0.00416 0.00255 0.00347 0.00232 0.00277 0.00185 C -0.00452 -0.00347 -0.00174 -0.00185 0.00139 -0.00092 C 0.0026 -0.00069 0.00364 -0.00023 0.00486 -4.81481E-6 C 0.00034 -0.00602 0.00399 0.00023 0.00694 -0.0037 C 0.00764 -0.00463 0.00468 -0.00555 0.00277 -0.00648 C 0.00017 -0.00139 0.00399 -0.00185 3.33333E-6 -4.81481E-6 Z " pathEditMode="relative" ptsTypes="fffffffff">
                                      <p:cBhvr>
                                        <p:cTn id="196" dur="2000" fill="hold"/>
                                        <p:tgtEl>
                                          <p:spTgt spid="66"/>
                                        </p:tgtEl>
                                        <p:attrNameLst>
                                          <p:attrName>ppt_x</p:attrName>
                                          <p:attrName>ppt_y</p:attrName>
                                        </p:attrNameLst>
                                      </p:cBhvr>
                                    </p:animMotion>
                                  </p:childTnLst>
                                </p:cTn>
                              </p:par>
                              <p:par>
                                <p:cTn id="197" presetID="0" presetClass="path" presetSubtype="0" repeatCount="2000" fill="hold" nodeType="withEffect">
                                  <p:stCondLst>
                                    <p:cond delay="0"/>
                                  </p:stCondLst>
                                  <p:childTnLst>
                                    <p:animMotion origin="layout" path="M -1.66667E-6 2.96296E-6 C -0.00017 -0.00092 -0.00086 -0.00185 -0.00069 -0.00278 C -0.00034 -0.00579 0.00278 -0.00648 -0.00139 -0.00463 C -0.0026 -0.00301 -0.00955 0.00764 -0.00416 0.00278 C -0.0026 -0.00324 -0.0052 -0.00162 -0.00694 0.00185 C -0.00382 0.00324 -0.00191 0.00232 0.0007 2.96296E-6 C 0.00087 0.00093 0.00209 0.00232 0.00139 0.00278 C 0.0007 0.00324 -0.00017 0.00185 -0.00069 0.00093 C -0.00086 0.00046 -0.00017 0.00023 -1.66667E-6 2.96296E-6 Z " pathEditMode="relative" ptsTypes="fffffffff">
                                      <p:cBhvr>
                                        <p:cTn id="198" dur="2000" fill="hold"/>
                                        <p:tgtEl>
                                          <p:spTgt spid="69"/>
                                        </p:tgtEl>
                                        <p:attrNameLst>
                                          <p:attrName>ppt_x</p:attrName>
                                          <p:attrName>ppt_y</p:attrName>
                                        </p:attrNameLst>
                                      </p:cBhvr>
                                    </p:animMotion>
                                  </p:childTnLst>
                                </p:cTn>
                              </p:par>
                              <p:par>
                                <p:cTn id="199" presetID="0" presetClass="path" presetSubtype="0" repeatCount="2000" fill="hold" nodeType="withEffect">
                                  <p:stCondLst>
                                    <p:cond delay="0"/>
                                  </p:stCondLst>
                                  <p:childTnLst>
                                    <p:animMotion origin="layout" path="M -6.38889E-6 6.2963E-6 C 0.00121 -0.00485 0.00104 -0.00184 -0.00209 -0.00184 C -0.00226 -0.00184 0.00277 -0.00371 0.00208 -0.00462 C 0.00138 -0.00555 0.00018 -0.00393 -0.0007 -0.00371 C -0.00556 0.00278 -0.00087 0.00047 0.00069 -0.00277 C -6.38889E-6 -0.00347 -0.00087 -0.00532 -0.0014 -0.00462 C -0.00209 -0.00371 -0.00157 -0.00138 -0.0007 -0.00092 C 0.00018 -0.00046 0.00034 -0.00277 0.00069 -0.00371 C 0.00104 -0.00462 0.00156 -0.0074 0.00138 -0.00647 C 0.00104 -0.00439 0.00051 -0.00208 -6.38889E-6 6.2963E-6 Z " pathEditMode="relative" ptsTypes="ffffffffff">
                                      <p:cBhvr>
                                        <p:cTn id="200" dur="2000" fill="hold"/>
                                        <p:tgtEl>
                                          <p:spTgt spid="79"/>
                                        </p:tgtEl>
                                        <p:attrNameLst>
                                          <p:attrName>ppt_x</p:attrName>
                                          <p:attrName>ppt_y</p:attrName>
                                        </p:attrNameLst>
                                      </p:cBhvr>
                                    </p:animMotion>
                                  </p:childTnLst>
                                </p:cTn>
                              </p:par>
                              <p:par>
                                <p:cTn id="201" presetID="0" presetClass="path" presetSubtype="0" repeatCount="2000" fill="hold" nodeType="withEffect">
                                  <p:stCondLst>
                                    <p:cond delay="0"/>
                                  </p:stCondLst>
                                  <p:childTnLst>
                                    <p:animMotion origin="layout" path="M -4.44444E-6 -2.96296E-6 C -4.44444E-6 -0.00046 -0.00087 -0.00648 -0.00208 -0.00648 C -0.00278 -0.00648 -0.00156 -0.00463 -0.00139 -0.0037 C -0.00104 -0.00185 0.00035 0.0007 -0.00069 0.00185 C -0.00191 0.00301 -0.00486 -2.96296E-6 -0.00486 -2.96296E-6 C -0.0033 -0.00602 0.00122 -0.00255 0.00486 -0.00092 C 0.00243 0.00394 -0.00382 0.0037 0.00139 -0.00092 C 0.00417 0.00023 0.00625 0.00185 0.00209 0.0037 C 0.00191 0.00162 0.00139 -0.00069 0.00139 -0.00278 C 0.00139 -0.0037 0.00243 -0.00092 0.00209 -2.96296E-6 C 0.00174 0.0007 0.0007 -2.96296E-6 -4.44444E-6 -2.96296E-6 Z " pathEditMode="relative" ptsTypes="fffffffffff">
                                      <p:cBhvr>
                                        <p:cTn id="202" dur="2000" fill="hold"/>
                                        <p:tgtEl>
                                          <p:spTgt spid="70"/>
                                        </p:tgtEl>
                                        <p:attrNameLst>
                                          <p:attrName>ppt_x</p:attrName>
                                          <p:attrName>ppt_y</p:attrName>
                                        </p:attrNameLst>
                                      </p:cBhvr>
                                    </p:animMotion>
                                  </p:childTnLst>
                                </p:cTn>
                              </p:par>
                              <p:par>
                                <p:cTn id="203" presetID="0" presetClass="path" presetSubtype="0" repeatCount="2000" fill="hold" nodeType="withEffect">
                                  <p:stCondLst>
                                    <p:cond delay="0"/>
                                  </p:stCondLst>
                                  <p:childTnLst>
                                    <p:animMotion origin="layout" path="M 3.33333E-6 -4.81481E-6 C 0.00173 -0.00671 0.00034 -0.00417 0.00347 -0.00833 C 0.00555 -0.00417 0.00555 -0.00231 0.00486 0.00278 C 0.00416 0.00255 0.00347 0.00232 0.00277 0.00185 C -0.00452 -0.00347 -0.00174 -0.00185 0.00139 -0.00092 C 0.0026 -0.00069 0.00364 -0.00023 0.00486 -4.81481E-6 C 0.00034 -0.00602 0.00399 0.00023 0.00694 -0.0037 C 0.00764 -0.00463 0.00468 -0.00555 0.00277 -0.00648 C 0.00017 -0.00139 0.00399 -0.00185 3.33333E-6 -4.81481E-6 Z " pathEditMode="relative" ptsTypes="fffffffff">
                                      <p:cBhvr>
                                        <p:cTn id="204" dur="2000" fill="hold"/>
                                        <p:tgtEl>
                                          <p:spTgt spid="78"/>
                                        </p:tgtEl>
                                        <p:attrNameLst>
                                          <p:attrName>ppt_x</p:attrName>
                                          <p:attrName>ppt_y</p:attrName>
                                        </p:attrNameLst>
                                      </p:cBhvr>
                                    </p:animMotion>
                                  </p:childTnLst>
                                </p:cTn>
                              </p:par>
                              <p:par>
                                <p:cTn id="205" presetID="10" presetClass="exit" presetSubtype="0" fill="hold" nodeType="withEffect">
                                  <p:stCondLst>
                                    <p:cond delay="0"/>
                                  </p:stCondLst>
                                  <p:childTnLst>
                                    <p:animEffect transition="out" filter="fade">
                                      <p:cBhvr>
                                        <p:cTn id="206" dur="500"/>
                                        <p:tgtEl>
                                          <p:spTgt spid="82"/>
                                        </p:tgtEl>
                                      </p:cBhvr>
                                    </p:animEffect>
                                    <p:set>
                                      <p:cBhvr>
                                        <p:cTn id="207" dur="1" fill="hold">
                                          <p:stCondLst>
                                            <p:cond delay="499"/>
                                          </p:stCondLst>
                                        </p:cTn>
                                        <p:tgtEl>
                                          <p:spTgt spid="82"/>
                                        </p:tgtEl>
                                        <p:attrNameLst>
                                          <p:attrName>style.visibility</p:attrName>
                                        </p:attrNameLst>
                                      </p:cBhvr>
                                      <p:to>
                                        <p:strVal val="hidden"/>
                                      </p:to>
                                    </p:set>
                                  </p:childTnLst>
                                </p:cTn>
                              </p:par>
                            </p:childTnLst>
                          </p:cTn>
                        </p:par>
                        <p:par>
                          <p:cTn id="208" fill="hold">
                            <p:stCondLst>
                              <p:cond delay="6000"/>
                            </p:stCondLst>
                            <p:childTnLst>
                              <p:par>
                                <p:cTn id="209" presetID="0" presetClass="path" presetSubtype="0" accel="50000" decel="50000" fill="hold" nodeType="afterEffect">
                                  <p:stCondLst>
                                    <p:cond delay="1000"/>
                                  </p:stCondLst>
                                  <p:childTnLst>
                                    <p:animMotion origin="layout" path="M 3.05556E-6 -4.07407E-6 L 0.30451 -0.18726 " pathEditMode="relative" rAng="0" ptsTypes="AA">
                                      <p:cBhvr>
                                        <p:cTn id="210" dur="2000" fill="hold"/>
                                        <p:tgtEl>
                                          <p:spTgt spid="103"/>
                                        </p:tgtEl>
                                        <p:attrNameLst>
                                          <p:attrName>ppt_x</p:attrName>
                                          <p:attrName>ppt_y</p:attrName>
                                        </p:attrNameLst>
                                      </p:cBhvr>
                                      <p:rCtr x="15226" y="-9375"/>
                                    </p:animMotion>
                                  </p:childTnLst>
                                </p:cTn>
                              </p:par>
                              <p:par>
                                <p:cTn id="211" presetID="0" presetClass="path" presetSubtype="0" accel="50000" decel="50000" fill="hold" nodeType="withEffect">
                                  <p:stCondLst>
                                    <p:cond delay="1000"/>
                                  </p:stCondLst>
                                  <p:childTnLst>
                                    <p:animMotion origin="layout" path="M 2.77778E-7 0 L 0.30451 -0.18819 " pathEditMode="relative" rAng="0" ptsTypes="AA">
                                      <p:cBhvr>
                                        <p:cTn id="212" dur="2000" fill="hold"/>
                                        <p:tgtEl>
                                          <p:spTgt spid="68"/>
                                        </p:tgtEl>
                                        <p:attrNameLst>
                                          <p:attrName>ppt_x</p:attrName>
                                          <p:attrName>ppt_y</p:attrName>
                                        </p:attrNameLst>
                                      </p:cBhvr>
                                      <p:rCtr x="15226" y="-9421"/>
                                    </p:animMotion>
                                  </p:childTnLst>
                                </p:cTn>
                              </p:par>
                              <p:par>
                                <p:cTn id="213" presetID="0" presetClass="path" presetSubtype="0" accel="50000" decel="50000" fill="hold" nodeType="withEffect">
                                  <p:stCondLst>
                                    <p:cond delay="1000"/>
                                  </p:stCondLst>
                                  <p:childTnLst>
                                    <p:animMotion origin="layout" path="M 3.33333E-6 1.11111E-6 L 0.28385 -0.13264 " pathEditMode="relative" rAng="0" ptsTypes="AA">
                                      <p:cBhvr>
                                        <p:cTn id="214" dur="2000" fill="hold"/>
                                        <p:tgtEl>
                                          <p:spTgt spid="71"/>
                                        </p:tgtEl>
                                        <p:attrNameLst>
                                          <p:attrName>ppt_x</p:attrName>
                                          <p:attrName>ppt_y</p:attrName>
                                        </p:attrNameLst>
                                      </p:cBhvr>
                                      <p:rCtr x="14184" y="-6644"/>
                                    </p:animMotion>
                                  </p:childTnLst>
                                </p:cTn>
                              </p:par>
                              <p:par>
                                <p:cTn id="215" presetID="0" presetClass="path" presetSubtype="0" accel="50000" decel="50000" fill="hold" nodeType="withEffect">
                                  <p:stCondLst>
                                    <p:cond delay="1000"/>
                                  </p:stCondLst>
                                  <p:childTnLst>
                                    <p:animMotion origin="layout" path="M -3.05556E-6 -4.81481E-6 L 0.28368 -0.13356 " pathEditMode="relative" rAng="0" ptsTypes="AA">
                                      <p:cBhvr>
                                        <p:cTn id="216" dur="2000" fill="hold"/>
                                        <p:tgtEl>
                                          <p:spTgt spid="72"/>
                                        </p:tgtEl>
                                        <p:attrNameLst>
                                          <p:attrName>ppt_x</p:attrName>
                                          <p:attrName>ppt_y</p:attrName>
                                        </p:attrNameLst>
                                      </p:cBhvr>
                                      <p:rCtr x="14184" y="-6690"/>
                                    </p:animMotion>
                                  </p:childTnLst>
                                </p:cTn>
                              </p:par>
                              <p:par>
                                <p:cTn id="217" presetID="0" presetClass="path" presetSubtype="0" accel="50000" decel="50000" fill="hold" nodeType="withEffect">
                                  <p:stCondLst>
                                    <p:cond delay="1000"/>
                                  </p:stCondLst>
                                  <p:childTnLst>
                                    <p:animMotion origin="layout" path="M 2.77778E-7 4.07407E-6 L 0.28993 -0.0882 " pathEditMode="relative" rAng="0" ptsTypes="AA">
                                      <p:cBhvr>
                                        <p:cTn id="218" dur="2000" fill="hold"/>
                                        <p:tgtEl>
                                          <p:spTgt spid="73"/>
                                        </p:tgtEl>
                                        <p:attrNameLst>
                                          <p:attrName>ppt_x</p:attrName>
                                          <p:attrName>ppt_y</p:attrName>
                                        </p:attrNameLst>
                                      </p:cBhvr>
                                      <p:rCtr x="14497" y="-4421"/>
                                    </p:animMotion>
                                  </p:childTnLst>
                                </p:cTn>
                              </p:par>
                              <p:par>
                                <p:cTn id="219" presetID="0" presetClass="path" presetSubtype="0" accel="50000" decel="50000" fill="hold" nodeType="withEffect">
                                  <p:stCondLst>
                                    <p:cond delay="1000"/>
                                  </p:stCondLst>
                                  <p:childTnLst>
                                    <p:animMotion origin="layout" path="M -2.5E-6 -1.85185E-6 L 0.29618 -0.08912 " pathEditMode="relative" rAng="0" ptsTypes="AA">
                                      <p:cBhvr>
                                        <p:cTn id="220" dur="2000" fill="hold"/>
                                        <p:tgtEl>
                                          <p:spTgt spid="74"/>
                                        </p:tgtEl>
                                        <p:attrNameLst>
                                          <p:attrName>ppt_x</p:attrName>
                                          <p:attrName>ppt_y</p:attrName>
                                        </p:attrNameLst>
                                      </p:cBhvr>
                                      <p:rCtr x="14809" y="-4468"/>
                                    </p:animMotion>
                                  </p:childTnLst>
                                </p:cTn>
                              </p:par>
                              <p:par>
                                <p:cTn id="221" presetID="0" presetClass="path" presetSubtype="0" accel="50000" decel="50000" fill="hold" nodeType="withEffect">
                                  <p:stCondLst>
                                    <p:cond delay="1000"/>
                                  </p:stCondLst>
                                  <p:childTnLst>
                                    <p:animMotion origin="layout" path="M 5.55556E-7 4.81481E-6 L 0.32656 0.09398 " pathEditMode="relative" rAng="0" ptsTypes="AA">
                                      <p:cBhvr>
                                        <p:cTn id="222" dur="2000" fill="hold"/>
                                        <p:tgtEl>
                                          <p:spTgt spid="101"/>
                                        </p:tgtEl>
                                        <p:attrNameLst>
                                          <p:attrName>ppt_x</p:attrName>
                                          <p:attrName>ppt_y</p:attrName>
                                        </p:attrNameLst>
                                      </p:cBhvr>
                                      <p:rCtr x="16319" y="4699"/>
                                    </p:animMotion>
                                  </p:childTnLst>
                                </p:cTn>
                              </p:par>
                              <p:par>
                                <p:cTn id="223" presetID="0" presetClass="path" presetSubtype="0" accel="50000" decel="50000" fill="hold" nodeType="withEffect">
                                  <p:stCondLst>
                                    <p:cond delay="1000"/>
                                  </p:stCondLst>
                                  <p:childTnLst>
                                    <p:animMotion origin="layout" path="M -1.66667E-6 -2.59259E-6 L 0.23264 0.0169 " pathEditMode="relative" rAng="0" ptsTypes="AA">
                                      <p:cBhvr>
                                        <p:cTn id="224" dur="2000" fill="hold"/>
                                        <p:tgtEl>
                                          <p:spTgt spid="102"/>
                                        </p:tgtEl>
                                        <p:attrNameLst>
                                          <p:attrName>ppt_x</p:attrName>
                                          <p:attrName>ppt_y</p:attrName>
                                        </p:attrNameLst>
                                      </p:cBhvr>
                                      <p:rCtr x="11632" y="833"/>
                                    </p:animMotion>
                                  </p:childTnLst>
                                </p:cTn>
                              </p:par>
                              <p:par>
                                <p:cTn id="225" presetID="0" presetClass="path" presetSubtype="0" accel="50000" decel="50000" fill="hold" nodeType="withEffect">
                                  <p:stCondLst>
                                    <p:cond delay="1000"/>
                                  </p:stCondLst>
                                  <p:childTnLst>
                                    <p:animMotion origin="layout" path="M 2.22222E-6 -4.44444E-6 L 0.27656 0.11575 " pathEditMode="relative" rAng="0" ptsTypes="AA">
                                      <p:cBhvr>
                                        <p:cTn id="226" dur="2000" fill="hold"/>
                                        <p:tgtEl>
                                          <p:spTgt spid="84"/>
                                        </p:tgtEl>
                                        <p:attrNameLst>
                                          <p:attrName>ppt_x</p:attrName>
                                          <p:attrName>ppt_y</p:attrName>
                                        </p:attrNameLst>
                                      </p:cBhvr>
                                      <p:rCtr x="13819" y="5787"/>
                                    </p:animMotion>
                                  </p:childTnLst>
                                </p:cTn>
                              </p:par>
                              <p:par>
                                <p:cTn id="227" presetID="0" presetClass="path" presetSubtype="0" accel="50000" decel="50000" fill="hold" nodeType="withEffect">
                                  <p:stCondLst>
                                    <p:cond delay="1000"/>
                                  </p:stCondLst>
                                  <p:childTnLst>
                                    <p:animMotion origin="layout" path="M 1.38889E-6 1.48148E-6 L 0.35538 0.15972 " pathEditMode="relative" rAng="0" ptsTypes="AA">
                                      <p:cBhvr>
                                        <p:cTn id="228" dur="2000" fill="hold"/>
                                        <p:tgtEl>
                                          <p:spTgt spid="85"/>
                                        </p:tgtEl>
                                        <p:attrNameLst>
                                          <p:attrName>ppt_x</p:attrName>
                                          <p:attrName>ppt_y</p:attrName>
                                        </p:attrNameLst>
                                      </p:cBhvr>
                                      <p:rCtr x="17760" y="7986"/>
                                    </p:animMotion>
                                  </p:childTnLst>
                                </p:cTn>
                              </p:par>
                              <p:par>
                                <p:cTn id="229" presetID="0" presetClass="path" presetSubtype="0" accel="50000" decel="50000" fill="hold" nodeType="withEffect">
                                  <p:stCondLst>
                                    <p:cond delay="1000"/>
                                  </p:stCondLst>
                                  <p:childTnLst>
                                    <p:animMotion origin="layout" path="M -4.72222E-6 2.96296E-6 L 0.26893 2.96296E-6 " pathEditMode="relative" rAng="0" ptsTypes="AA">
                                      <p:cBhvr>
                                        <p:cTn id="230" dur="2000" fill="hold"/>
                                        <p:tgtEl>
                                          <p:spTgt spid="75"/>
                                        </p:tgtEl>
                                        <p:attrNameLst>
                                          <p:attrName>ppt_x</p:attrName>
                                          <p:attrName>ppt_y</p:attrName>
                                        </p:attrNameLst>
                                      </p:cBhvr>
                                      <p:rCtr x="13438" y="0"/>
                                    </p:animMotion>
                                  </p:childTnLst>
                                </p:cTn>
                              </p:par>
                              <p:par>
                                <p:cTn id="231" presetID="0" presetClass="path" presetSubtype="0" accel="50000" decel="50000" fill="hold" nodeType="withEffect">
                                  <p:stCondLst>
                                    <p:cond delay="1000"/>
                                  </p:stCondLst>
                                  <p:childTnLst>
                                    <p:animMotion origin="layout" path="M 5E-6 1.85185E-6 L 0.26459 0.04236 " pathEditMode="relative" rAng="0" ptsTypes="AA">
                                      <p:cBhvr>
                                        <p:cTn id="232" dur="2000" fill="hold"/>
                                        <p:tgtEl>
                                          <p:spTgt spid="88"/>
                                        </p:tgtEl>
                                        <p:attrNameLst>
                                          <p:attrName>ppt_x</p:attrName>
                                          <p:attrName>ppt_y</p:attrName>
                                        </p:attrNameLst>
                                      </p:cBhvr>
                                      <p:rCtr x="13229" y="2106"/>
                                    </p:animMotion>
                                  </p:childTnLst>
                                </p:cTn>
                              </p:par>
                              <p:par>
                                <p:cTn id="233" presetID="0" presetClass="path" presetSubtype="0" accel="50000" decel="50000" fill="hold" nodeType="withEffect">
                                  <p:stCondLst>
                                    <p:cond delay="1000"/>
                                  </p:stCondLst>
                                  <p:childTnLst>
                                    <p:animMotion origin="layout" path="M 2.5E-6 -4.44444E-6 L 0.24705 0.2345 " pathEditMode="relative" rAng="0" ptsTypes="AA">
                                      <p:cBhvr>
                                        <p:cTn id="234" dur="2000" fill="hold"/>
                                        <p:tgtEl>
                                          <p:spTgt spid="59"/>
                                        </p:tgtEl>
                                        <p:attrNameLst>
                                          <p:attrName>ppt_x</p:attrName>
                                          <p:attrName>ppt_y</p:attrName>
                                        </p:attrNameLst>
                                      </p:cBhvr>
                                      <p:rCtr x="12344" y="11713"/>
                                    </p:animMotion>
                                  </p:childTnLst>
                                </p:cTn>
                              </p:par>
                              <p:par>
                                <p:cTn id="235" presetID="0" presetClass="path" presetSubtype="0" accel="50000" decel="50000" fill="hold" nodeType="withEffect">
                                  <p:stCondLst>
                                    <p:cond delay="1000"/>
                                  </p:stCondLst>
                                  <p:childTnLst>
                                    <p:animMotion origin="layout" path="M 1.38889E-6 4.44444E-6 L 0.28229 0.25833 " pathEditMode="relative" rAng="0" ptsTypes="AA">
                                      <p:cBhvr>
                                        <p:cTn id="236" dur="2000" fill="hold"/>
                                        <p:tgtEl>
                                          <p:spTgt spid="62"/>
                                        </p:tgtEl>
                                        <p:attrNameLst>
                                          <p:attrName>ppt_x</p:attrName>
                                          <p:attrName>ppt_y</p:attrName>
                                        </p:attrNameLst>
                                      </p:cBhvr>
                                      <p:rCtr x="14115" y="12917"/>
                                    </p:animMotion>
                                  </p:childTnLst>
                                </p:cTn>
                              </p:par>
                              <p:par>
                                <p:cTn id="237" presetID="0" presetClass="path" presetSubtype="0" accel="50000" decel="50000" fill="hold" nodeType="withEffect">
                                  <p:stCondLst>
                                    <p:cond delay="1000"/>
                                  </p:stCondLst>
                                  <p:childTnLst>
                                    <p:animMotion origin="layout" path="M 1.38889E-6 2.96296E-6 L 0.41198 0.20185 " pathEditMode="relative" rAng="0" ptsTypes="AA">
                                      <p:cBhvr>
                                        <p:cTn id="238" dur="2000" fill="hold"/>
                                        <p:tgtEl>
                                          <p:spTgt spid="60"/>
                                        </p:tgtEl>
                                        <p:attrNameLst>
                                          <p:attrName>ppt_x</p:attrName>
                                          <p:attrName>ppt_y</p:attrName>
                                        </p:attrNameLst>
                                      </p:cBhvr>
                                      <p:rCtr x="20590" y="10093"/>
                                    </p:animMotion>
                                  </p:childTnLst>
                                </p:cTn>
                              </p:par>
                              <p:par>
                                <p:cTn id="239" presetID="0" presetClass="path" presetSubtype="0" accel="50000" decel="50000" fill="hold" nodeType="withEffect">
                                  <p:stCondLst>
                                    <p:cond delay="1000"/>
                                  </p:stCondLst>
                                  <p:childTnLst>
                                    <p:animMotion origin="layout" path="M 4.72222E-6 3.7037E-6 L 0.37916 0.19398 " pathEditMode="relative" rAng="0" ptsTypes="AA">
                                      <p:cBhvr>
                                        <p:cTn id="240" dur="2000" fill="hold"/>
                                        <p:tgtEl>
                                          <p:spTgt spid="61"/>
                                        </p:tgtEl>
                                        <p:attrNameLst>
                                          <p:attrName>ppt_x</p:attrName>
                                          <p:attrName>ppt_y</p:attrName>
                                        </p:attrNameLst>
                                      </p:cBhvr>
                                      <p:rCtr x="18958" y="9699"/>
                                    </p:animMotion>
                                  </p:childTnLst>
                                </p:cTn>
                              </p:par>
                              <p:par>
                                <p:cTn id="241" presetID="0" presetClass="path" presetSubtype="0" accel="50000" decel="50000" fill="hold" nodeType="withEffect">
                                  <p:stCondLst>
                                    <p:cond delay="1000"/>
                                  </p:stCondLst>
                                  <p:childTnLst>
                                    <p:animMotion origin="layout" path="M 2.22222E-6 -4.44444E-6 L 0.25121 0.25348 " pathEditMode="relative" rAng="0" ptsTypes="AA">
                                      <p:cBhvr>
                                        <p:cTn id="242" dur="2000" fill="hold"/>
                                        <p:tgtEl>
                                          <p:spTgt spid="78"/>
                                        </p:tgtEl>
                                        <p:attrNameLst>
                                          <p:attrName>ppt_x</p:attrName>
                                          <p:attrName>ppt_y</p:attrName>
                                        </p:attrNameLst>
                                      </p:cBhvr>
                                      <p:rCtr x="12552" y="12662"/>
                                    </p:animMotion>
                                  </p:childTnLst>
                                </p:cTn>
                              </p:par>
                              <p:par>
                                <p:cTn id="243" presetID="0" presetClass="path" presetSubtype="0" accel="50000" decel="50000" fill="hold" nodeType="withEffect">
                                  <p:stCondLst>
                                    <p:cond delay="1000"/>
                                  </p:stCondLst>
                                  <p:childTnLst>
                                    <p:animMotion origin="layout" path="M -3.05556E-6 3.33333E-6 L 0.27743 0.26157 " pathEditMode="relative" rAng="0" ptsTypes="AA">
                                      <p:cBhvr>
                                        <p:cTn id="244" dur="2000" fill="hold"/>
                                        <p:tgtEl>
                                          <p:spTgt spid="70"/>
                                        </p:tgtEl>
                                        <p:attrNameLst>
                                          <p:attrName>ppt_x</p:attrName>
                                          <p:attrName>ppt_y</p:attrName>
                                        </p:attrNameLst>
                                      </p:cBhvr>
                                      <p:rCtr x="13872" y="13079"/>
                                    </p:animMotion>
                                  </p:childTnLst>
                                </p:cTn>
                              </p:par>
                              <p:par>
                                <p:cTn id="245" presetID="0" presetClass="path" presetSubtype="0" accel="50000" decel="50000" fill="hold" nodeType="withEffect">
                                  <p:stCondLst>
                                    <p:cond delay="1000"/>
                                  </p:stCondLst>
                                  <p:childTnLst>
                                    <p:animMotion origin="layout" path="M -3.05556E-6 3.33333E-6 L 0.25625 0.19977 " pathEditMode="relative" rAng="0" ptsTypes="AA">
                                      <p:cBhvr>
                                        <p:cTn id="246" dur="2000" fill="hold"/>
                                        <p:tgtEl>
                                          <p:spTgt spid="79"/>
                                        </p:tgtEl>
                                        <p:attrNameLst>
                                          <p:attrName>ppt_x</p:attrName>
                                          <p:attrName>ppt_y</p:attrName>
                                        </p:attrNameLst>
                                      </p:cBhvr>
                                      <p:rCtr x="12812" y="9977"/>
                                    </p:animMotion>
                                  </p:childTnLst>
                                </p:cTn>
                              </p:par>
                              <p:par>
                                <p:cTn id="247" presetID="0" presetClass="path" presetSubtype="0" accel="50000" decel="50000" fill="hold" nodeType="withEffect">
                                  <p:stCondLst>
                                    <p:cond delay="1000"/>
                                  </p:stCondLst>
                                  <p:childTnLst>
                                    <p:animMotion origin="layout" path="M -1.94444E-6 3.33333E-6 L 0.24861 0.19977 " pathEditMode="relative" rAng="0" ptsTypes="AA">
                                      <p:cBhvr>
                                        <p:cTn id="248" dur="2000" fill="hold"/>
                                        <p:tgtEl>
                                          <p:spTgt spid="69"/>
                                        </p:tgtEl>
                                        <p:attrNameLst>
                                          <p:attrName>ppt_x</p:attrName>
                                          <p:attrName>ppt_y</p:attrName>
                                        </p:attrNameLst>
                                      </p:cBhvr>
                                      <p:rCtr x="12431" y="9977"/>
                                    </p:animMotion>
                                  </p:childTnLst>
                                </p:cTn>
                              </p:par>
                              <p:par>
                                <p:cTn id="249" presetID="0" presetClass="path" presetSubtype="0" accel="50000" decel="50000" fill="hold" nodeType="withEffect">
                                  <p:stCondLst>
                                    <p:cond delay="1000"/>
                                  </p:stCondLst>
                                  <p:childTnLst>
                                    <p:animMotion origin="layout" path="M -8.33333E-7 -2.59259E-6 L 0.23316 0.19885 " pathEditMode="relative" rAng="0" ptsTypes="AA">
                                      <p:cBhvr>
                                        <p:cTn id="250" dur="2000" fill="hold"/>
                                        <p:tgtEl>
                                          <p:spTgt spid="67"/>
                                        </p:tgtEl>
                                        <p:attrNameLst>
                                          <p:attrName>ppt_x</p:attrName>
                                          <p:attrName>ppt_y</p:attrName>
                                        </p:attrNameLst>
                                      </p:cBhvr>
                                      <p:rCtr x="11649" y="9931"/>
                                    </p:animMotion>
                                  </p:childTnLst>
                                </p:cTn>
                              </p:par>
                              <p:par>
                                <p:cTn id="251" presetID="0" presetClass="path" presetSubtype="0" accel="50000" decel="50000" fill="hold" nodeType="withEffect">
                                  <p:stCondLst>
                                    <p:cond delay="1000"/>
                                  </p:stCondLst>
                                  <p:childTnLst>
                                    <p:animMotion origin="layout" path="M -2.77778E-6 -3.33333E-6 L 0.22986 0.26991 " pathEditMode="relative" rAng="0" ptsTypes="AA">
                                      <p:cBhvr>
                                        <p:cTn id="252" dur="2000" fill="hold"/>
                                        <p:tgtEl>
                                          <p:spTgt spid="65"/>
                                        </p:tgtEl>
                                        <p:attrNameLst>
                                          <p:attrName>ppt_x</p:attrName>
                                          <p:attrName>ppt_y</p:attrName>
                                        </p:attrNameLst>
                                      </p:cBhvr>
                                      <p:rCtr x="11493" y="13495"/>
                                    </p:animMotion>
                                  </p:childTnLst>
                                </p:cTn>
                              </p:par>
                              <p:par>
                                <p:cTn id="253" presetID="0" presetClass="path" presetSubtype="0" accel="50000" decel="50000" fill="hold" nodeType="withEffect">
                                  <p:stCondLst>
                                    <p:cond delay="1000"/>
                                  </p:stCondLst>
                                  <p:childTnLst>
                                    <p:animMotion origin="layout" path="M 3.88889E-6 -2.59259E-6 L 0.19861 0.19885 " pathEditMode="relative" rAng="0" ptsTypes="AA">
                                      <p:cBhvr>
                                        <p:cTn id="254" dur="2000" fill="hold"/>
                                        <p:tgtEl>
                                          <p:spTgt spid="63"/>
                                        </p:tgtEl>
                                        <p:attrNameLst>
                                          <p:attrName>ppt_x</p:attrName>
                                          <p:attrName>ppt_y</p:attrName>
                                        </p:attrNameLst>
                                      </p:cBhvr>
                                      <p:rCtr x="9931" y="9931"/>
                                    </p:animMotion>
                                  </p:childTnLst>
                                </p:cTn>
                              </p:par>
                              <p:par>
                                <p:cTn id="255" presetID="0" presetClass="path" presetSubtype="0" accel="50000" decel="50000" fill="hold" nodeType="withEffect">
                                  <p:stCondLst>
                                    <p:cond delay="1000"/>
                                  </p:stCondLst>
                                  <p:childTnLst>
                                    <p:animMotion origin="layout" path="M 4.72222E-6 -4.07407E-6 L 0.20121 0.26181 " pathEditMode="relative" rAng="0" ptsTypes="AA">
                                      <p:cBhvr>
                                        <p:cTn id="256" dur="2000" fill="hold"/>
                                        <p:tgtEl>
                                          <p:spTgt spid="66"/>
                                        </p:tgtEl>
                                        <p:attrNameLst>
                                          <p:attrName>ppt_x</p:attrName>
                                          <p:attrName>ppt_y</p:attrName>
                                        </p:attrNameLst>
                                      </p:cBhvr>
                                      <p:rCtr x="10052" y="13079"/>
                                    </p:animMotion>
                                  </p:childTnLst>
                                </p:cTn>
                              </p:par>
                            </p:childTnLst>
                          </p:cTn>
                        </p:par>
                        <p:par>
                          <p:cTn id="257" fill="hold">
                            <p:stCondLst>
                              <p:cond delay="9000"/>
                            </p:stCondLst>
                            <p:childTnLst>
                              <p:par>
                                <p:cTn id="258" presetID="10" presetClass="exit" presetSubtype="0" fill="hold" grpId="1" nodeType="afterEffect">
                                  <p:stCondLst>
                                    <p:cond delay="0"/>
                                  </p:stCondLst>
                                  <p:childTnLst>
                                    <p:animEffect transition="out" filter="fade">
                                      <p:cBhvr>
                                        <p:cTn id="259" dur="2000"/>
                                        <p:tgtEl>
                                          <p:spTgt spid="96"/>
                                        </p:tgtEl>
                                      </p:cBhvr>
                                    </p:animEffect>
                                    <p:set>
                                      <p:cBhvr>
                                        <p:cTn id="260" dur="1" fill="hold">
                                          <p:stCondLst>
                                            <p:cond delay="1999"/>
                                          </p:stCondLst>
                                        </p:cTn>
                                        <p:tgtEl>
                                          <p:spTgt spid="96"/>
                                        </p:tgtEl>
                                        <p:attrNameLst>
                                          <p:attrName>style.visibility</p:attrName>
                                        </p:attrNameLst>
                                      </p:cBhvr>
                                      <p:to>
                                        <p:strVal val="hidden"/>
                                      </p:to>
                                    </p:set>
                                  </p:childTnLst>
                                </p:cTn>
                              </p:par>
                              <p:par>
                                <p:cTn id="261" presetID="10" presetClass="exit" presetSubtype="0" fill="hold" grpId="1" nodeType="withEffect">
                                  <p:stCondLst>
                                    <p:cond delay="0"/>
                                  </p:stCondLst>
                                  <p:childTnLst>
                                    <p:animEffect transition="out" filter="fade">
                                      <p:cBhvr>
                                        <p:cTn id="262" dur="2000"/>
                                        <p:tgtEl>
                                          <p:spTgt spid="87"/>
                                        </p:tgtEl>
                                      </p:cBhvr>
                                    </p:animEffect>
                                    <p:set>
                                      <p:cBhvr>
                                        <p:cTn id="263" dur="1" fill="hold">
                                          <p:stCondLst>
                                            <p:cond delay="1999"/>
                                          </p:stCondLst>
                                        </p:cTn>
                                        <p:tgtEl>
                                          <p:spTgt spid="87"/>
                                        </p:tgtEl>
                                        <p:attrNameLst>
                                          <p:attrName>style.visibility</p:attrName>
                                        </p:attrNameLst>
                                      </p:cBhvr>
                                      <p:to>
                                        <p:strVal val="hidden"/>
                                      </p:to>
                                    </p:set>
                                  </p:childTnLst>
                                </p:cTn>
                              </p:par>
                              <p:par>
                                <p:cTn id="264" presetID="10" presetClass="exit" presetSubtype="0" fill="hold" grpId="1" nodeType="withEffect">
                                  <p:stCondLst>
                                    <p:cond delay="0"/>
                                  </p:stCondLst>
                                  <p:childTnLst>
                                    <p:animEffect transition="out" filter="fade">
                                      <p:cBhvr>
                                        <p:cTn id="265" dur="2000"/>
                                        <p:tgtEl>
                                          <p:spTgt spid="77"/>
                                        </p:tgtEl>
                                      </p:cBhvr>
                                    </p:animEffect>
                                    <p:set>
                                      <p:cBhvr>
                                        <p:cTn id="266" dur="1" fill="hold">
                                          <p:stCondLst>
                                            <p:cond delay="1999"/>
                                          </p:stCondLst>
                                        </p:cTn>
                                        <p:tgtEl>
                                          <p:spTgt spid="77"/>
                                        </p:tgtEl>
                                        <p:attrNameLst>
                                          <p:attrName>style.visibility</p:attrName>
                                        </p:attrNameLst>
                                      </p:cBhvr>
                                      <p:to>
                                        <p:strVal val="hidden"/>
                                      </p:to>
                                    </p:set>
                                  </p:childTnLst>
                                </p:cTn>
                              </p:par>
                              <p:par>
                                <p:cTn id="267" presetID="10" presetClass="exit" presetSubtype="0" fill="hold" grpId="1" nodeType="withEffect">
                                  <p:stCondLst>
                                    <p:cond delay="0"/>
                                  </p:stCondLst>
                                  <p:childTnLst>
                                    <p:animEffect transition="out" filter="fade">
                                      <p:cBhvr>
                                        <p:cTn id="268" dur="2000"/>
                                        <p:tgtEl>
                                          <p:spTgt spid="64"/>
                                        </p:tgtEl>
                                      </p:cBhvr>
                                    </p:animEffect>
                                    <p:set>
                                      <p:cBhvr>
                                        <p:cTn id="269" dur="1" fill="hold">
                                          <p:stCondLst>
                                            <p:cond delay="1999"/>
                                          </p:stCondLst>
                                        </p:cTn>
                                        <p:tgtEl>
                                          <p:spTgt spid="64"/>
                                        </p:tgtEl>
                                        <p:attrNameLst>
                                          <p:attrName>style.visibility</p:attrName>
                                        </p:attrNameLst>
                                      </p:cBhvr>
                                      <p:to>
                                        <p:strVal val="hidden"/>
                                      </p:to>
                                    </p:set>
                                  </p:childTnLst>
                                </p:cTn>
                              </p:par>
                              <p:par>
                                <p:cTn id="270" presetID="10" presetClass="exit" presetSubtype="0" fill="hold" grpId="1" nodeType="withEffect">
                                  <p:stCondLst>
                                    <p:cond delay="0"/>
                                  </p:stCondLst>
                                  <p:childTnLst>
                                    <p:animEffect transition="out" filter="fade">
                                      <p:cBhvr>
                                        <p:cTn id="271" dur="2000"/>
                                        <p:tgtEl>
                                          <p:spTgt spid="76"/>
                                        </p:tgtEl>
                                      </p:cBhvr>
                                    </p:animEffect>
                                    <p:set>
                                      <p:cBhvr>
                                        <p:cTn id="272" dur="1" fill="hold">
                                          <p:stCondLst>
                                            <p:cond delay="1999"/>
                                          </p:stCondLst>
                                        </p:cTn>
                                        <p:tgtEl>
                                          <p:spTgt spid="76"/>
                                        </p:tgtEl>
                                        <p:attrNameLst>
                                          <p:attrName>style.visibility</p:attrName>
                                        </p:attrNameLst>
                                      </p:cBhvr>
                                      <p:to>
                                        <p:strVal val="hidden"/>
                                      </p:to>
                                    </p:set>
                                  </p:childTnLst>
                                </p:cTn>
                              </p:par>
                              <p:par>
                                <p:cTn id="273" presetID="3" presetClass="emph" presetSubtype="2" fill="hold" grpId="1" nodeType="withEffect">
                                  <p:stCondLst>
                                    <p:cond delay="0"/>
                                  </p:stCondLst>
                                  <p:childTnLst>
                                    <p:animClr clrSpc="rgb" dir="cw">
                                      <p:cBhvr override="childStyle">
                                        <p:cTn id="274" dur="2000" fill="hold"/>
                                        <p:tgtEl>
                                          <p:spTgt spid="97"/>
                                        </p:tgtEl>
                                        <p:attrNameLst>
                                          <p:attrName>style.color</p:attrName>
                                        </p:attrNameLst>
                                      </p:cBhvr>
                                      <p:to>
                                        <a:schemeClr val="tx1"/>
                                      </p:to>
                                    </p:animClr>
                                  </p:childTnLst>
                                </p:cTn>
                              </p:par>
                              <p:par>
                                <p:cTn id="275" presetID="3" presetClass="emph" presetSubtype="2" fill="hold" grpId="1" nodeType="withEffect">
                                  <p:stCondLst>
                                    <p:cond delay="0"/>
                                  </p:stCondLst>
                                  <p:childTnLst>
                                    <p:animClr clrSpc="rgb" dir="cw">
                                      <p:cBhvr override="childStyle">
                                        <p:cTn id="276" dur="2000" fill="hold"/>
                                        <p:tgtEl>
                                          <p:spTgt spid="98"/>
                                        </p:tgtEl>
                                        <p:attrNameLst>
                                          <p:attrName>style.color</p:attrName>
                                        </p:attrNameLst>
                                      </p:cBhvr>
                                      <p:to>
                                        <a:schemeClr val="tx1"/>
                                      </p:to>
                                    </p:animClr>
                                  </p:childTnLst>
                                </p:cTn>
                              </p:par>
                              <p:par>
                                <p:cTn id="277" presetID="6" presetClass="emph" presetSubtype="0" fill="hold" grpId="1" nodeType="withEffect">
                                  <p:stCondLst>
                                    <p:cond delay="0"/>
                                  </p:stCondLst>
                                  <p:childTnLst>
                                    <p:animScale>
                                      <p:cBhvr>
                                        <p:cTn id="278" dur="2000" fill="hold"/>
                                        <p:tgtEl>
                                          <p:spTgt spid="99"/>
                                        </p:tgtEl>
                                      </p:cBhvr>
                                      <p:by x="41600" y="41600"/>
                                    </p:animScale>
                                  </p:childTnLst>
                                </p:cTn>
                              </p:par>
                              <p:par>
                                <p:cTn id="279" presetID="7" presetClass="emph" presetSubtype="2" fill="hold" nodeType="withEffect">
                                  <p:stCondLst>
                                    <p:cond delay="0"/>
                                  </p:stCondLst>
                                  <p:childTnLst>
                                    <p:animClr clrSpc="rgb" dir="cw">
                                      <p:cBhvr>
                                        <p:cTn id="280" dur="2000" fill="hold"/>
                                        <p:tgtEl>
                                          <p:spTgt spid="99"/>
                                        </p:tgtEl>
                                        <p:attrNameLst>
                                          <p:attrName>stroke.color</p:attrName>
                                        </p:attrNameLst>
                                      </p:cBhvr>
                                      <p:to>
                                        <a:schemeClr val="tx1"/>
                                      </p:to>
                                    </p:animClr>
                                    <p:set>
                                      <p:cBhvr>
                                        <p:cTn id="281" dur="2000" fill="hold"/>
                                        <p:tgtEl>
                                          <p:spTgt spid="99"/>
                                        </p:tgtEl>
                                        <p:attrNameLst>
                                          <p:attrName>stroke.on</p:attrName>
                                        </p:attrNameLst>
                                      </p:cBhvr>
                                      <p:to>
                                        <p:strVal val="true"/>
                                      </p:to>
                                    </p:set>
                                  </p:childTnLst>
                                </p:cTn>
                              </p:par>
                              <p:par>
                                <p:cTn id="282" presetID="0" presetClass="path" presetSubtype="0" fill="hold" grpId="2" nodeType="withEffect">
                                  <p:stCondLst>
                                    <p:cond delay="0"/>
                                  </p:stCondLst>
                                  <p:childTnLst>
                                    <p:animMotion origin="layout" path="M 2.22222E-6 0.09977 L 2.22222E-6 -0.00023 " pathEditMode="relative" rAng="0" ptsTypes="AA">
                                      <p:cBhvr>
                                        <p:cTn id="283" dur="2000" fill="hold"/>
                                        <p:tgtEl>
                                          <p:spTgt spid="100">
                                            <p:txEl>
                                              <p:pRg st="0" end="0"/>
                                            </p:txEl>
                                          </p:spTgt>
                                        </p:tgtEl>
                                        <p:attrNameLst>
                                          <p:attrName>ppt_x</p:attrName>
                                          <p:attrName>ppt_y</p:attrName>
                                        </p:attrNameLst>
                                      </p:cBhvr>
                                      <p:rCtr x="0" y="-5000"/>
                                    </p:animMotion>
                                  </p:childTnLst>
                                </p:cTn>
                              </p:par>
                              <p:par>
                                <p:cTn id="284" presetID="6" presetClass="emph" presetSubtype="0" fill="hold" grpId="3" nodeType="withEffect">
                                  <p:stCondLst>
                                    <p:cond delay="0"/>
                                  </p:stCondLst>
                                  <p:childTnLst>
                                    <p:animScale>
                                      <p:cBhvr>
                                        <p:cTn id="285" dur="2000" fill="hold"/>
                                        <p:tgtEl>
                                          <p:spTgt spid="100">
                                            <p:txEl>
                                              <p:pRg st="0" end="0"/>
                                            </p:txEl>
                                          </p:spTgt>
                                        </p:tgtEl>
                                      </p:cBhvr>
                                      <p:by x="50000" y="50000"/>
                                    </p:animScale>
                                  </p:childTnLst>
                                </p:cTn>
                              </p:par>
                              <p:par>
                                <p:cTn id="286" presetID="3" presetClass="emph" presetSubtype="2" fill="hold" grpId="4" nodeType="withEffect">
                                  <p:stCondLst>
                                    <p:cond delay="0"/>
                                  </p:stCondLst>
                                  <p:childTnLst>
                                    <p:animClr clrSpc="rgb" dir="cw">
                                      <p:cBhvr override="childStyle">
                                        <p:cTn id="287" dur="2000" fill="hold"/>
                                        <p:tgtEl>
                                          <p:spTgt spid="100">
                                            <p:txEl>
                                              <p:pRg st="0" end="0"/>
                                            </p:txEl>
                                          </p:spTgt>
                                        </p:tgtEl>
                                        <p:attrNameLst>
                                          <p:attrName>style.color</p:attrName>
                                        </p:attrNameLst>
                                      </p:cBhvr>
                                      <p:to>
                                        <a:schemeClr val="tx1"/>
                                      </p:to>
                                    </p:animClr>
                                  </p:childTnLst>
                                </p:cTn>
                              </p:par>
                              <p:par>
                                <p:cTn id="288" presetID="10" presetClass="entr" presetSubtype="0" fill="hold" nodeType="withEffect">
                                  <p:stCondLst>
                                    <p:cond delay="0"/>
                                  </p:stCondLst>
                                  <p:childTnLst>
                                    <p:set>
                                      <p:cBhvr>
                                        <p:cTn id="289" dur="1" fill="hold">
                                          <p:stCondLst>
                                            <p:cond delay="0"/>
                                          </p:stCondLst>
                                        </p:cTn>
                                        <p:tgtEl>
                                          <p:spTgt spid="107"/>
                                        </p:tgtEl>
                                        <p:attrNameLst>
                                          <p:attrName>style.visibility</p:attrName>
                                        </p:attrNameLst>
                                      </p:cBhvr>
                                      <p:to>
                                        <p:strVal val="visible"/>
                                      </p:to>
                                    </p:set>
                                    <p:animEffect transition="in" filter="fade">
                                      <p:cBhvr>
                                        <p:cTn id="290" dur="500"/>
                                        <p:tgtEl>
                                          <p:spTgt spid="107"/>
                                        </p:tgtEl>
                                      </p:cBhvr>
                                    </p:animEffect>
                                  </p:childTnLst>
                                </p:cTn>
                              </p:par>
                              <p:par>
                                <p:cTn id="291" presetID="10" presetClass="entr" presetSubtype="0" fill="hold" nodeType="withEffect">
                                  <p:stCondLst>
                                    <p:cond delay="0"/>
                                  </p:stCondLst>
                                  <p:childTnLst>
                                    <p:set>
                                      <p:cBhvr>
                                        <p:cTn id="292" dur="1" fill="hold">
                                          <p:stCondLst>
                                            <p:cond delay="0"/>
                                          </p:stCondLst>
                                        </p:cTn>
                                        <p:tgtEl>
                                          <p:spTgt spid="111"/>
                                        </p:tgtEl>
                                        <p:attrNameLst>
                                          <p:attrName>style.visibility</p:attrName>
                                        </p:attrNameLst>
                                      </p:cBhvr>
                                      <p:to>
                                        <p:strVal val="visible"/>
                                      </p:to>
                                    </p:set>
                                    <p:animEffect transition="in" filter="fade">
                                      <p:cBhvr>
                                        <p:cTn id="293" dur="500"/>
                                        <p:tgtEl>
                                          <p:spTgt spid="1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animBg="1"/>
      <p:bldP spid="96" grpId="1" animBg="1"/>
      <p:bldP spid="64" grpId="0" animBg="1"/>
      <p:bldP spid="64" grpId="1" animBg="1"/>
      <p:bldP spid="76" grpId="0" animBg="1"/>
      <p:bldP spid="76" grpId="1" animBg="1"/>
      <p:bldP spid="77" grpId="0" animBg="1"/>
      <p:bldP spid="77" grpId="1" animBg="1"/>
      <p:bldP spid="87" grpId="0" animBg="1"/>
      <p:bldP spid="87" grpId="1" animBg="1"/>
      <p:bldP spid="97" grpId="0"/>
      <p:bldP spid="97" grpId="1"/>
      <p:bldP spid="98" grpId="0"/>
      <p:bldP spid="98" grpId="1"/>
      <p:bldP spid="99" grpId="0" animBg="1"/>
      <p:bldP spid="99" grpId="1" animBg="1"/>
      <p:bldP spid="100" grpId="0" build="allAtOnce"/>
      <p:bldP spid="100" grpId="1" build="allAtOnce"/>
      <p:bldP spid="100" grpId="2" build="allAtOnce"/>
      <p:bldP spid="100" grpId="3" build="allAtOnce"/>
      <p:bldP spid="100" grpId="4" build="allAtOnce"/>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ounded Rectangle 33"/>
          <p:cNvSpPr/>
          <p:nvPr/>
        </p:nvSpPr>
        <p:spPr>
          <a:xfrm>
            <a:off x="5257800" y="5029199"/>
            <a:ext cx="3429000" cy="13716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5" name="Rounded Rectangle 34"/>
          <p:cNvSpPr/>
          <p:nvPr/>
        </p:nvSpPr>
        <p:spPr bwMode="auto">
          <a:xfrm>
            <a:off x="5260904" y="460304"/>
            <a:ext cx="3429000" cy="20574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6" name="Rounded Rectangle 35"/>
          <p:cNvSpPr/>
          <p:nvPr/>
        </p:nvSpPr>
        <p:spPr bwMode="auto">
          <a:xfrm>
            <a:off x="5260904" y="2746304"/>
            <a:ext cx="3429000" cy="20574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7" name="Rounded Rectangle 36"/>
          <p:cNvSpPr/>
          <p:nvPr/>
        </p:nvSpPr>
        <p:spPr>
          <a:xfrm>
            <a:off x="5260904" y="5032303"/>
            <a:ext cx="3429000" cy="13716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8" name="Rounded Rectangle 37"/>
          <p:cNvSpPr/>
          <p:nvPr/>
        </p:nvSpPr>
        <p:spPr bwMode="auto">
          <a:xfrm>
            <a:off x="5257800" y="457200"/>
            <a:ext cx="3429000" cy="20574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9" name="Rounded Rectangle 38"/>
          <p:cNvSpPr/>
          <p:nvPr/>
        </p:nvSpPr>
        <p:spPr bwMode="auto">
          <a:xfrm>
            <a:off x="5257800" y="2743200"/>
            <a:ext cx="3429000" cy="20574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40" name="Rounded Rectangle 39"/>
          <p:cNvSpPr/>
          <p:nvPr/>
        </p:nvSpPr>
        <p:spPr bwMode="auto">
          <a:xfrm>
            <a:off x="455699" y="3546371"/>
            <a:ext cx="3429000" cy="2862072"/>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41" name="Rounded Rectangle 40"/>
          <p:cNvSpPr/>
          <p:nvPr/>
        </p:nvSpPr>
        <p:spPr bwMode="auto">
          <a:xfrm>
            <a:off x="457200" y="3547872"/>
            <a:ext cx="3429001" cy="2862072"/>
          </a:xfrm>
          <a:prstGeom prst="roundRect">
            <a:avLst/>
          </a:prstGeom>
          <a:gradFill>
            <a:gsLst>
              <a:gs pos="0">
                <a:srgbClr val="0070C0">
                  <a:alpha val="50000"/>
                </a:srgbClr>
              </a:gs>
              <a:gs pos="50000">
                <a:schemeClr val="bg1"/>
              </a:gs>
            </a:gsLst>
            <a:lin ang="1080000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42" name="Rounded Rectangle 41"/>
          <p:cNvSpPr/>
          <p:nvPr/>
        </p:nvSpPr>
        <p:spPr bwMode="auto">
          <a:xfrm>
            <a:off x="455698" y="455699"/>
            <a:ext cx="3429001" cy="2862072"/>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43" name="Rounded Rectangle 42"/>
          <p:cNvSpPr/>
          <p:nvPr/>
        </p:nvSpPr>
        <p:spPr bwMode="auto">
          <a:xfrm>
            <a:off x="457199" y="457200"/>
            <a:ext cx="3429000" cy="2862072"/>
          </a:xfrm>
          <a:prstGeom prst="roundRect">
            <a:avLst/>
          </a:prstGeom>
          <a:gradFill>
            <a:gsLst>
              <a:gs pos="0">
                <a:srgbClr val="0070C0">
                  <a:alpha val="50000"/>
                </a:srgbClr>
              </a:gs>
              <a:gs pos="50000">
                <a:schemeClr val="bg1"/>
              </a:gs>
            </a:gsLst>
            <a:lin ang="1080000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44" name="TextBox 5"/>
          <p:cNvSpPr txBox="1">
            <a:spLocks noChangeArrowheads="1"/>
          </p:cNvSpPr>
          <p:nvPr/>
        </p:nvSpPr>
        <p:spPr bwMode="auto">
          <a:xfrm>
            <a:off x="1720533" y="3271869"/>
            <a:ext cx="939621" cy="30886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1600" dirty="0">
                <a:latin typeface="Calibri" pitchFamily="34" charset="0"/>
              </a:rPr>
              <a:t>Reactants</a:t>
            </a:r>
          </a:p>
        </p:txBody>
      </p:sp>
      <p:sp>
        <p:nvSpPr>
          <p:cNvPr id="45" name="TextBox 6"/>
          <p:cNvSpPr txBox="1">
            <a:spLocks noChangeArrowheads="1"/>
          </p:cNvSpPr>
          <p:nvPr/>
        </p:nvSpPr>
        <p:spPr bwMode="auto">
          <a:xfrm>
            <a:off x="6446214" y="4793810"/>
            <a:ext cx="859343" cy="308869"/>
          </a:xfrm>
          <a:prstGeom prst="rect">
            <a:avLst/>
          </a:prstGeom>
          <a:noFill/>
          <a:ln w="9525">
            <a:noFill/>
            <a:miter lim="800000"/>
            <a:headEnd/>
            <a:tailEnd/>
          </a:ln>
          <a:extLst>
            <a:ext uri="{909E8E84-426E-40dd-AFC4-6F175D3DCCD1}">
              <a14:hiddenFill xmlns="" xmlns:a14="http://schemas.microsoft.com/office/drawing/2010/main">
                <a:solidFill>
                  <a:srgbClr val="FFFFFF"/>
                </a:solidFill>
              </a14:hiddenFill>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1600" dirty="0">
                <a:latin typeface="Calibri" pitchFamily="34" charset="0"/>
              </a:rPr>
              <a:t>Products</a:t>
            </a:r>
          </a:p>
        </p:txBody>
      </p:sp>
      <p:sp>
        <p:nvSpPr>
          <p:cNvPr id="46" name="AutoShape 2"/>
          <p:cNvSpPr>
            <a:spLocks noChangeArrowheads="1"/>
          </p:cNvSpPr>
          <p:nvPr/>
        </p:nvSpPr>
        <p:spPr bwMode="auto">
          <a:xfrm>
            <a:off x="3962499" y="2350322"/>
            <a:ext cx="1143000" cy="1691640"/>
          </a:xfrm>
          <a:prstGeom prst="rightArrow">
            <a:avLst>
              <a:gd name="adj1" fmla="val 65889"/>
              <a:gd name="adj2" fmla="val 38319"/>
            </a:avLst>
          </a:prstGeom>
          <a:solidFill>
            <a:schemeClr val="bg1"/>
          </a:solidFill>
          <a:ln w="76200">
            <a:solidFill>
              <a:schemeClr val="tx1"/>
            </a:solidFill>
            <a:round/>
            <a:headEnd/>
            <a:tailEnd/>
          </a:ln>
        </p:spPr>
        <p:txBody>
          <a:bodyPr lIns="62042" tIns="31021" rIns="62042" bIns="31021"/>
          <a:lstStyle/>
          <a:p>
            <a:endParaRPr lang="en-US" dirty="0">
              <a:solidFill>
                <a:srgbClr val="000000"/>
              </a:solidFill>
              <a:latin typeface="Calibri" pitchFamily="34" charset="0"/>
            </a:endParaRPr>
          </a:p>
        </p:txBody>
      </p:sp>
      <p:sp>
        <p:nvSpPr>
          <p:cNvPr id="47" name="TextBox 8"/>
          <p:cNvSpPr txBox="1">
            <a:spLocks noChangeArrowheads="1"/>
          </p:cNvSpPr>
          <p:nvPr/>
        </p:nvSpPr>
        <p:spPr bwMode="auto">
          <a:xfrm>
            <a:off x="4003417" y="3515468"/>
            <a:ext cx="832221" cy="18575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800" dirty="0">
                <a:latin typeface="Calibri" pitchFamily="34" charset="0"/>
              </a:rPr>
              <a:t>Chemical change</a:t>
            </a:r>
          </a:p>
        </p:txBody>
      </p:sp>
      <p:pic>
        <p:nvPicPr>
          <p:cNvPr id="48"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253322" y="2907843"/>
            <a:ext cx="881270" cy="411429"/>
          </a:xfrm>
          <a:prstGeom prst="rect">
            <a:avLst/>
          </a:prstGeom>
          <a:noFill/>
          <a:extLst>
            <a:ext uri="{909E8E84-426E-40dd-AFC4-6F175D3DCCD1}">
              <a14:hiddenFill xmlns="" xmlns:a14="http://schemas.microsoft.com/office/drawing/2010/main">
                <a:solidFill>
                  <a:srgbClr val="FFFFFF"/>
                </a:solidFill>
              </a14:hiddenFill>
            </a:ext>
          </a:extLst>
        </p:spPr>
      </p:pic>
      <p:pic>
        <p:nvPicPr>
          <p:cNvPr id="49"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140938" y="2872809"/>
            <a:ext cx="881270" cy="411429"/>
          </a:xfrm>
          <a:prstGeom prst="rect">
            <a:avLst/>
          </a:prstGeom>
          <a:noFill/>
          <a:extLst>
            <a:ext uri="{909E8E84-426E-40dd-AFC4-6F175D3DCCD1}">
              <a14:hiddenFill xmlns="" xmlns:a14="http://schemas.microsoft.com/office/drawing/2010/main">
                <a:solidFill>
                  <a:srgbClr val="FFFFFF"/>
                </a:solidFill>
              </a14:hiddenFill>
            </a:ext>
          </a:extLst>
        </p:spPr>
      </p:pic>
      <p:pic>
        <p:nvPicPr>
          <p:cNvPr id="50"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3062581" y="1809880"/>
            <a:ext cx="1344763" cy="396191"/>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51" name="Picture 24"/>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760353" y="1119454"/>
            <a:ext cx="2564242" cy="169275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2" name="Picture 25"/>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630752" y="4098273"/>
            <a:ext cx="367959" cy="697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7" name="Picture 27"/>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2382540" y="3661288"/>
            <a:ext cx="367959" cy="697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68" name="TextBox 10"/>
          <p:cNvSpPr txBox="1">
            <a:spLocks noChangeArrowheads="1"/>
          </p:cNvSpPr>
          <p:nvPr/>
        </p:nvSpPr>
        <p:spPr bwMode="auto">
          <a:xfrm>
            <a:off x="1726274" y="3025504"/>
            <a:ext cx="928138"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Glucose</a:t>
            </a:r>
          </a:p>
        </p:txBody>
      </p:sp>
      <p:sp>
        <p:nvSpPr>
          <p:cNvPr id="69" name="TextBox 15"/>
          <p:cNvSpPr txBox="1">
            <a:spLocks noChangeArrowheads="1"/>
          </p:cNvSpPr>
          <p:nvPr/>
        </p:nvSpPr>
        <p:spPr bwMode="auto">
          <a:xfrm>
            <a:off x="1599195" y="6123028"/>
            <a:ext cx="886558" cy="3693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dirty="0">
                <a:latin typeface="Calibri" pitchFamily="34" charset="0"/>
              </a:rPr>
              <a:t>Oxygen</a:t>
            </a:r>
          </a:p>
        </p:txBody>
      </p:sp>
      <p:sp>
        <p:nvSpPr>
          <p:cNvPr id="70" name="TextBox 23"/>
          <p:cNvSpPr txBox="1">
            <a:spLocks noChangeArrowheads="1"/>
          </p:cNvSpPr>
          <p:nvPr/>
        </p:nvSpPr>
        <p:spPr bwMode="auto">
          <a:xfrm>
            <a:off x="6488500" y="4530301"/>
            <a:ext cx="774773" cy="36926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Water</a:t>
            </a:r>
          </a:p>
        </p:txBody>
      </p:sp>
      <p:sp>
        <p:nvSpPr>
          <p:cNvPr id="72" name="TextBox 18"/>
          <p:cNvSpPr txBox="1">
            <a:spLocks noChangeArrowheads="1"/>
          </p:cNvSpPr>
          <p:nvPr/>
        </p:nvSpPr>
        <p:spPr bwMode="auto">
          <a:xfrm>
            <a:off x="6065146" y="2232875"/>
            <a:ext cx="1621480" cy="3404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Carbon Dioxide</a:t>
            </a:r>
          </a:p>
        </p:txBody>
      </p:sp>
      <p:pic>
        <p:nvPicPr>
          <p:cNvPr id="73" name="Picture 51"/>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3201803" y="3733399"/>
            <a:ext cx="425143" cy="40990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4" name="Picture 51"/>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3589949" y="4120396"/>
            <a:ext cx="425143" cy="40990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5" name="Picture 51"/>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3178152" y="4175869"/>
            <a:ext cx="425143" cy="40990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6" name="Picture 51"/>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3589950" y="3733399"/>
            <a:ext cx="425143" cy="40990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7" name="Picture 27"/>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2759615" y="4623132"/>
            <a:ext cx="367959" cy="697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8" name="Picture 25"/>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1442919" y="3698354"/>
            <a:ext cx="367959" cy="697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9" name="Picture 25"/>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935552" y="5032304"/>
            <a:ext cx="367959" cy="697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0" name="Picture 27"/>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2208139" y="5198766"/>
            <a:ext cx="367959" cy="697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1"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431710" y="1816215"/>
            <a:ext cx="1344763" cy="396191"/>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87"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3253057" y="2169478"/>
            <a:ext cx="1344763" cy="396191"/>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88"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622186" y="2175813"/>
            <a:ext cx="1344763" cy="396191"/>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89"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3059854" y="2466264"/>
            <a:ext cx="1344763" cy="396191"/>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90"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428983" y="2472599"/>
            <a:ext cx="1344763" cy="396191"/>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91"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148441" y="2964018"/>
            <a:ext cx="881270" cy="411429"/>
          </a:xfrm>
          <a:prstGeom prst="rect">
            <a:avLst/>
          </a:prstGeom>
          <a:noFill/>
          <a:extLst>
            <a:ext uri="{909E8E84-426E-40dd-AFC4-6F175D3DCCD1}">
              <a14:hiddenFill xmlns="" xmlns:a14="http://schemas.microsoft.com/office/drawing/2010/main">
                <a:solidFill>
                  <a:srgbClr val="FFFFFF"/>
                </a:solidFill>
              </a14:hiddenFill>
            </a:ext>
          </a:extLst>
        </p:spPr>
      </p:pic>
      <p:pic>
        <p:nvPicPr>
          <p:cNvPr id="93"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294327" y="3284238"/>
            <a:ext cx="881270" cy="411429"/>
          </a:xfrm>
          <a:prstGeom prst="rect">
            <a:avLst/>
          </a:prstGeom>
          <a:noFill/>
          <a:extLst>
            <a:ext uri="{909E8E84-426E-40dd-AFC4-6F175D3DCCD1}">
              <a14:hiddenFill xmlns="" xmlns:a14="http://schemas.microsoft.com/office/drawing/2010/main">
                <a:solidFill>
                  <a:srgbClr val="FFFFFF"/>
                </a:solidFill>
              </a14:hiddenFill>
            </a:ext>
          </a:extLst>
        </p:spPr>
      </p:pic>
      <p:pic>
        <p:nvPicPr>
          <p:cNvPr id="106"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181943" y="3249204"/>
            <a:ext cx="881270" cy="411429"/>
          </a:xfrm>
          <a:prstGeom prst="rect">
            <a:avLst/>
          </a:prstGeom>
          <a:noFill/>
          <a:extLst>
            <a:ext uri="{909E8E84-426E-40dd-AFC4-6F175D3DCCD1}">
              <a14:hiddenFill xmlns="" xmlns:a14="http://schemas.microsoft.com/office/drawing/2010/main">
                <a:solidFill>
                  <a:srgbClr val="FFFFFF"/>
                </a:solidFill>
              </a14:hiddenFill>
            </a:ext>
          </a:extLst>
        </p:spPr>
      </p:pic>
      <p:pic>
        <p:nvPicPr>
          <p:cNvPr id="107"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189446" y="3340413"/>
            <a:ext cx="881270" cy="411429"/>
          </a:xfrm>
          <a:prstGeom prst="rect">
            <a:avLst/>
          </a:prstGeom>
          <a:noFill/>
          <a:extLst>
            <a:ext uri="{909E8E84-426E-40dd-AFC4-6F175D3DCCD1}">
              <a14:hiddenFill xmlns="" xmlns:a14="http://schemas.microsoft.com/office/drawing/2010/main">
                <a:solidFill>
                  <a:srgbClr val="FFFFFF"/>
                </a:solidFill>
              </a14:hiddenFill>
            </a:ext>
          </a:extLst>
        </p:spPr>
      </p:pic>
      <p:pic>
        <p:nvPicPr>
          <p:cNvPr id="108" name="Picture 51"/>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3975473" y="3688368"/>
            <a:ext cx="425143" cy="40990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9" name="Picture 51"/>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4363619" y="4075365"/>
            <a:ext cx="425143" cy="40990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10" name="Picture 51"/>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3951822" y="4130838"/>
            <a:ext cx="425143" cy="40990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11" name="Picture 51"/>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4363620" y="3688368"/>
            <a:ext cx="425143" cy="40990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12" name="Picture 51"/>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4751420" y="3680846"/>
            <a:ext cx="425143" cy="40990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13" name="Picture 51"/>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5139566" y="4067843"/>
            <a:ext cx="425143" cy="40990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14" name="Picture 51"/>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4727769" y="4123316"/>
            <a:ext cx="425143" cy="40990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15" name="Picture 51"/>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5139567" y="3680846"/>
            <a:ext cx="425143" cy="40990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4" name="Title 1"/>
          <p:cNvSpPr txBox="1">
            <a:spLocks/>
          </p:cNvSpPr>
          <p:nvPr/>
        </p:nvSpPr>
        <p:spPr>
          <a:xfrm>
            <a:off x="3493008" y="5102679"/>
            <a:ext cx="2176272" cy="1205511"/>
          </a:xfrm>
          <a:prstGeom prst="rect">
            <a:avLst/>
          </a:prstGeom>
          <a:gradFill>
            <a:gsLst>
              <a:gs pos="0">
                <a:srgbClr val="4C6D65">
                  <a:alpha val="75000"/>
                </a:srgbClr>
              </a:gs>
              <a:gs pos="100000">
                <a:schemeClr val="bg1">
                  <a:lumMod val="85000"/>
                </a:schemeClr>
              </a:gs>
            </a:gsLst>
            <a:lin ang="5400000" scaled="0"/>
          </a:gradFill>
          <a:ln>
            <a:solidFill>
              <a:srgbClr val="18453B"/>
            </a:solidFill>
          </a:ln>
        </p:spPr>
        <p:txBody>
          <a:bodyPr/>
          <a:lst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itchFamily="34" charset="0"/>
              </a:defRPr>
            </a:lvl2pPr>
            <a:lvl3pPr algn="ctr" defTabSz="457200" rtl="0" eaLnBrk="0" fontAlgn="base" hangingPunct="0">
              <a:spcBef>
                <a:spcPct val="0"/>
              </a:spcBef>
              <a:spcAft>
                <a:spcPct val="0"/>
              </a:spcAft>
              <a:defRPr sz="4400">
                <a:solidFill>
                  <a:schemeClr val="tx1"/>
                </a:solidFill>
                <a:latin typeface="Calibri" pitchFamily="34" charset="0"/>
              </a:defRPr>
            </a:lvl3pPr>
            <a:lvl4pPr algn="ctr" defTabSz="457200" rtl="0" eaLnBrk="0" fontAlgn="base" hangingPunct="0">
              <a:spcBef>
                <a:spcPct val="0"/>
              </a:spcBef>
              <a:spcAft>
                <a:spcPct val="0"/>
              </a:spcAft>
              <a:defRPr sz="4400">
                <a:solidFill>
                  <a:schemeClr val="tx1"/>
                </a:solidFill>
                <a:latin typeface="Calibri" pitchFamily="34" charset="0"/>
              </a:defRPr>
            </a:lvl4pPr>
            <a:lvl5pPr algn="ctr" defTabSz="457200" rtl="0" eaLnBrk="0" fontAlgn="base" hangingPunct="0">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pPr eaLnBrk="1" hangingPunct="1"/>
            <a:r>
              <a:rPr lang="en-US" sz="1800" dirty="0">
                <a:latin typeface="Arial" charset="0"/>
                <a:cs typeface="Arial" charset="0"/>
              </a:rPr>
              <a:t>Carbon atoms become part of carbon dioxide molecules.</a:t>
            </a:r>
          </a:p>
        </p:txBody>
      </p:sp>
      <p:sp>
        <p:nvSpPr>
          <p:cNvPr id="105" name="Slide Number Placeholder 6"/>
          <p:cNvSpPr>
            <a:spLocks noGrp="1"/>
          </p:cNvSpPr>
          <p:nvPr>
            <p:ph type="sldNum" sz="quarter" idx="12"/>
          </p:nvPr>
        </p:nvSpPr>
        <p:spPr bwMode="auto">
          <a:noFill/>
          <a:ln>
            <a:miter lim="800000"/>
            <a:headEnd/>
            <a:tailEnd/>
          </a:ln>
        </p:spPr>
        <p:txBody>
          <a:bodyPr/>
          <a:lstStyle/>
          <a:p>
            <a:fld id="{27890FA9-870A-2749-A6CC-44FEF073A283}" type="slidenum">
              <a:rPr lang="en-US" smtClean="0"/>
              <a:pPr/>
              <a:t>17</a:t>
            </a:fld>
            <a:endParaRPr lang="en-US" dirty="0"/>
          </a:p>
        </p:txBody>
      </p:sp>
      <p:sp>
        <p:nvSpPr>
          <p:cNvPr id="57" name="Title 1"/>
          <p:cNvSpPr txBox="1">
            <a:spLocks/>
          </p:cNvSpPr>
          <p:nvPr/>
        </p:nvSpPr>
        <p:spPr>
          <a:xfrm>
            <a:off x="3145198" y="594686"/>
            <a:ext cx="2879003" cy="1096628"/>
          </a:xfrm>
          <a:prstGeom prst="rect">
            <a:avLst/>
          </a:prstGeom>
          <a:gradFill>
            <a:gsLst>
              <a:gs pos="0">
                <a:srgbClr val="4C6D65">
                  <a:alpha val="75000"/>
                </a:srgbClr>
              </a:gs>
              <a:gs pos="100000">
                <a:schemeClr val="bg1">
                  <a:lumMod val="85000"/>
                </a:schemeClr>
              </a:gs>
            </a:gsLst>
            <a:lin ang="5400000" scaled="0"/>
          </a:gradFill>
          <a:ln>
            <a:solidFill>
              <a:srgbClr val="18453B"/>
            </a:solidFill>
          </a:ln>
        </p:spPr>
        <p:txBody>
          <a:bodyPr anchor="ctr"/>
          <a:lst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itchFamily="34" charset="0"/>
              </a:defRPr>
            </a:lvl2pPr>
            <a:lvl3pPr algn="ctr" defTabSz="457200" rtl="0" eaLnBrk="0" fontAlgn="base" hangingPunct="0">
              <a:spcBef>
                <a:spcPct val="0"/>
              </a:spcBef>
              <a:spcAft>
                <a:spcPct val="0"/>
              </a:spcAft>
              <a:defRPr sz="4400">
                <a:solidFill>
                  <a:schemeClr val="tx1"/>
                </a:solidFill>
                <a:latin typeface="Calibri" pitchFamily="34" charset="0"/>
              </a:defRPr>
            </a:lvl3pPr>
            <a:lvl4pPr algn="ctr" defTabSz="457200" rtl="0" eaLnBrk="0" fontAlgn="base" hangingPunct="0">
              <a:spcBef>
                <a:spcPct val="0"/>
              </a:spcBef>
              <a:spcAft>
                <a:spcPct val="0"/>
              </a:spcAft>
              <a:defRPr sz="4400">
                <a:solidFill>
                  <a:schemeClr val="tx1"/>
                </a:solidFill>
                <a:latin typeface="Calibri" pitchFamily="34" charset="0"/>
              </a:defRPr>
            </a:lvl4pPr>
            <a:lvl5pPr algn="ctr" defTabSz="457200" rtl="0" eaLnBrk="0" fontAlgn="base" hangingPunct="0">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pPr eaLnBrk="1" hangingPunct="1"/>
            <a:r>
              <a:rPr lang="en-US" sz="1800" b="1" dirty="0">
                <a:latin typeface="Arial" charset="0"/>
                <a:cs typeface="Arial" charset="0"/>
              </a:rPr>
              <a:t>What happens to carbon atoms during cellular respiration?</a:t>
            </a:r>
          </a:p>
        </p:txBody>
      </p:sp>
      <p:sp>
        <p:nvSpPr>
          <p:cNvPr id="55" name="TextBox 26"/>
          <p:cNvSpPr txBox="1">
            <a:spLocks noChangeArrowheads="1"/>
          </p:cNvSpPr>
          <p:nvPr/>
        </p:nvSpPr>
        <p:spPr bwMode="auto">
          <a:xfrm>
            <a:off x="5744464" y="6124040"/>
            <a:ext cx="2455672"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Motion and heat energy</a:t>
            </a:r>
          </a:p>
        </p:txBody>
      </p:sp>
    </p:spTree>
    <p:extLst>
      <p:ext uri="{BB962C8B-B14F-4D97-AF65-F5344CB8AC3E}">
        <p14:creationId xmlns:p14="http://schemas.microsoft.com/office/powerpoint/2010/main" val="1768904445"/>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2.5E-6 4.44444E-6 L 0.24861 0.08518 " pathEditMode="relative" rAng="0" ptsTypes="AA">
                                      <p:cBhvr>
                                        <p:cTn id="6" dur="2000" fill="hold"/>
                                        <p:tgtEl>
                                          <p:spTgt spid="51"/>
                                        </p:tgtEl>
                                        <p:attrNameLst>
                                          <p:attrName>ppt_x</p:attrName>
                                          <p:attrName>ppt_y</p:attrName>
                                        </p:attrNameLst>
                                      </p:cBhvr>
                                      <p:rCtr x="12431" y="4259"/>
                                    </p:animMotion>
                                  </p:childTnLst>
                                </p:cTn>
                              </p:par>
                              <p:par>
                                <p:cTn id="7" presetID="42" presetClass="path" presetSubtype="0" accel="50000" decel="50000" fill="hold" nodeType="withEffect">
                                  <p:stCondLst>
                                    <p:cond delay="0"/>
                                  </p:stCondLst>
                                  <p:childTnLst>
                                    <p:animMotion origin="layout" path="M 8.33333E-7 -2.22222E-6 L 0.28871 -0.0743 " pathEditMode="relative" rAng="0" ptsTypes="AA">
                                      <p:cBhvr>
                                        <p:cTn id="8" dur="2000" fill="hold"/>
                                        <p:tgtEl>
                                          <p:spTgt spid="67"/>
                                        </p:tgtEl>
                                        <p:attrNameLst>
                                          <p:attrName>ppt_x</p:attrName>
                                          <p:attrName>ppt_y</p:attrName>
                                        </p:attrNameLst>
                                      </p:cBhvr>
                                      <p:rCtr x="14427" y="-3727"/>
                                    </p:animMotion>
                                  </p:childTnLst>
                                </p:cTn>
                              </p:par>
                              <p:par>
                                <p:cTn id="9" presetID="42" presetClass="path" presetSubtype="0" accel="50000" decel="50000" fill="hold" nodeType="withEffect">
                                  <p:stCondLst>
                                    <p:cond delay="0"/>
                                  </p:stCondLst>
                                  <p:childTnLst>
                                    <p:animMotion origin="layout" path="M 5E-6 1.11022E-16 L 0.19653 -0.11042 " pathEditMode="relative" rAng="0" ptsTypes="AA">
                                      <p:cBhvr>
                                        <p:cTn id="10" dur="2000" fill="hold"/>
                                        <p:tgtEl>
                                          <p:spTgt spid="77"/>
                                        </p:tgtEl>
                                        <p:attrNameLst>
                                          <p:attrName>ppt_x</p:attrName>
                                          <p:attrName>ppt_y</p:attrName>
                                        </p:attrNameLst>
                                      </p:cBhvr>
                                      <p:rCtr x="9826" y="-5532"/>
                                    </p:animMotion>
                                  </p:childTnLst>
                                </p:cTn>
                              </p:par>
                              <p:par>
                                <p:cTn id="11" presetID="0" presetClass="path" presetSubtype="0" accel="50000" decel="50000" fill="hold" nodeType="withEffect">
                                  <p:stCondLst>
                                    <p:cond delay="0"/>
                                  </p:stCondLst>
                                  <p:childTnLst>
                                    <p:animMotion origin="layout" path="M -2.5E-6 3.7037E-7 L 0.33247 -0.12269 " pathEditMode="relative" rAng="0" ptsTypes="AA">
                                      <p:cBhvr>
                                        <p:cTn id="12" dur="2000" fill="hold"/>
                                        <p:tgtEl>
                                          <p:spTgt spid="52"/>
                                        </p:tgtEl>
                                        <p:attrNameLst>
                                          <p:attrName>ppt_x</p:attrName>
                                          <p:attrName>ppt_y</p:attrName>
                                        </p:attrNameLst>
                                      </p:cBhvr>
                                      <p:rCtr x="16615" y="-6134"/>
                                    </p:animMotion>
                                  </p:childTnLst>
                                </p:cTn>
                              </p:par>
                              <p:par>
                                <p:cTn id="13" presetID="0" presetClass="path" presetSubtype="0" accel="50000" decel="50000" fill="hold" nodeType="withEffect">
                                  <p:stCondLst>
                                    <p:cond delay="0"/>
                                  </p:stCondLst>
                                  <p:childTnLst>
                                    <p:animMotion origin="layout" path="M -1.38889E-6 -2.96296E-6 L 0.30608 -0.06828 " pathEditMode="relative" rAng="0" ptsTypes="AA">
                                      <p:cBhvr>
                                        <p:cTn id="14" dur="2000" fill="hold"/>
                                        <p:tgtEl>
                                          <p:spTgt spid="78"/>
                                        </p:tgtEl>
                                        <p:attrNameLst>
                                          <p:attrName>ppt_x</p:attrName>
                                          <p:attrName>ppt_y</p:attrName>
                                        </p:attrNameLst>
                                      </p:cBhvr>
                                      <p:rCtr x="15295" y="-3426"/>
                                    </p:animMotion>
                                  </p:childTnLst>
                                </p:cTn>
                              </p:par>
                              <p:par>
                                <p:cTn id="15" presetID="0" presetClass="path" presetSubtype="0" accel="50000" decel="50000" fill="hold" nodeType="withEffect">
                                  <p:stCondLst>
                                    <p:cond delay="0"/>
                                  </p:stCondLst>
                                  <p:childTnLst>
                                    <p:animMotion origin="layout" path="M 4.16667E-6 -2.22222E-6 L 0.24913 -0.17037 " pathEditMode="relative" rAng="0" ptsTypes="AA">
                                      <p:cBhvr>
                                        <p:cTn id="16" dur="2000" fill="hold"/>
                                        <p:tgtEl>
                                          <p:spTgt spid="79"/>
                                        </p:tgtEl>
                                        <p:attrNameLst>
                                          <p:attrName>ppt_x</p:attrName>
                                          <p:attrName>ppt_y</p:attrName>
                                        </p:attrNameLst>
                                      </p:cBhvr>
                                      <p:rCtr x="12448" y="-8519"/>
                                    </p:animMotion>
                                  </p:childTnLst>
                                </p:cTn>
                              </p:par>
                              <p:par>
                                <p:cTn id="17" presetID="42" presetClass="path" presetSubtype="0" accel="50000" decel="50000" fill="hold" nodeType="withEffect">
                                  <p:stCondLst>
                                    <p:cond delay="0"/>
                                  </p:stCondLst>
                                  <p:childTnLst>
                                    <p:animMotion origin="layout" path="M -1.94444E-6 -2.22222E-6 L 0.1875 -0.18889 " pathEditMode="relative" rAng="0" ptsTypes="AA">
                                      <p:cBhvr>
                                        <p:cTn id="18" dur="2000" fill="hold"/>
                                        <p:tgtEl>
                                          <p:spTgt spid="80"/>
                                        </p:tgtEl>
                                        <p:attrNameLst>
                                          <p:attrName>ppt_x</p:attrName>
                                          <p:attrName>ppt_y</p:attrName>
                                        </p:attrNameLst>
                                      </p:cBhvr>
                                      <p:rCtr x="9375" y="-9444"/>
                                    </p:animMotion>
                                  </p:childTnLst>
                                </p:cTn>
                              </p:par>
                              <p:par>
                                <p:cTn id="19" presetID="10" presetClass="entr" presetSubtype="0" fill="hold" grpId="0" nodeType="withEffect">
                                  <p:stCondLst>
                                    <p:cond delay="0"/>
                                  </p:stCondLst>
                                  <p:childTnLst>
                                    <p:set>
                                      <p:cBhvr>
                                        <p:cTn id="20" dur="1" fill="hold">
                                          <p:stCondLst>
                                            <p:cond delay="0"/>
                                          </p:stCondLst>
                                        </p:cTn>
                                        <p:tgtEl>
                                          <p:spTgt spid="43"/>
                                        </p:tgtEl>
                                        <p:attrNameLst>
                                          <p:attrName>style.visibility</p:attrName>
                                        </p:attrNameLst>
                                      </p:cBhvr>
                                      <p:to>
                                        <p:strVal val="visible"/>
                                      </p:to>
                                    </p:set>
                                    <p:animEffect transition="in" filter="fade">
                                      <p:cBhvr>
                                        <p:cTn id="21" dur="2000"/>
                                        <p:tgtEl>
                                          <p:spTgt spid="43"/>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1"/>
                                        </p:tgtEl>
                                        <p:attrNameLst>
                                          <p:attrName>style.visibility</p:attrName>
                                        </p:attrNameLst>
                                      </p:cBhvr>
                                      <p:to>
                                        <p:strVal val="visible"/>
                                      </p:to>
                                    </p:set>
                                    <p:animEffect transition="in" filter="fade">
                                      <p:cBhvr>
                                        <p:cTn id="24" dur="2000"/>
                                        <p:tgtEl>
                                          <p:spTgt spid="41"/>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6"/>
                                        </p:tgtEl>
                                        <p:attrNameLst>
                                          <p:attrName>style.visibility</p:attrName>
                                        </p:attrNameLst>
                                      </p:cBhvr>
                                      <p:to>
                                        <p:strVal val="visible"/>
                                      </p:to>
                                    </p:set>
                                    <p:animEffect transition="in" filter="fade">
                                      <p:cBhvr>
                                        <p:cTn id="27" dur="2000"/>
                                        <p:tgtEl>
                                          <p:spTgt spid="36"/>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34"/>
                                        </p:tgtEl>
                                        <p:attrNameLst>
                                          <p:attrName>style.visibility</p:attrName>
                                        </p:attrNameLst>
                                      </p:cBhvr>
                                      <p:to>
                                        <p:strVal val="visible"/>
                                      </p:to>
                                    </p:set>
                                    <p:animEffect transition="in" filter="fade">
                                      <p:cBhvr>
                                        <p:cTn id="30" dur="2000"/>
                                        <p:tgtEl>
                                          <p:spTgt spid="34"/>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5"/>
                                        </p:tgtEl>
                                        <p:attrNameLst>
                                          <p:attrName>style.visibility</p:attrName>
                                        </p:attrNameLst>
                                      </p:cBhvr>
                                      <p:to>
                                        <p:strVal val="visible"/>
                                      </p:to>
                                    </p:set>
                                    <p:animEffect transition="in" filter="fade">
                                      <p:cBhvr>
                                        <p:cTn id="33" dur="2000"/>
                                        <p:tgtEl>
                                          <p:spTgt spid="35"/>
                                        </p:tgtEl>
                                      </p:cBhvr>
                                    </p:animEffect>
                                  </p:childTnLst>
                                </p:cTn>
                              </p:par>
                              <p:par>
                                <p:cTn id="34" presetID="6" presetClass="emph" presetSubtype="0" fill="hold" grpId="0" nodeType="withEffect">
                                  <p:stCondLst>
                                    <p:cond delay="0"/>
                                  </p:stCondLst>
                                  <p:childTnLst>
                                    <p:animScale>
                                      <p:cBhvr>
                                        <p:cTn id="35" dur="2000" fill="hold"/>
                                        <p:tgtEl>
                                          <p:spTgt spid="46"/>
                                        </p:tgtEl>
                                      </p:cBhvr>
                                      <p:by x="240000" y="240000"/>
                                    </p:animScale>
                                  </p:childTnLst>
                                </p:cTn>
                              </p:par>
                              <p:par>
                                <p:cTn id="36" presetID="7" presetClass="emph" presetSubtype="2" fill="hold" nodeType="withEffect">
                                  <p:stCondLst>
                                    <p:cond delay="0"/>
                                  </p:stCondLst>
                                  <p:childTnLst>
                                    <p:animClr clrSpc="rgb" dir="cw">
                                      <p:cBhvr>
                                        <p:cTn id="37" dur="2000" fill="hold"/>
                                        <p:tgtEl>
                                          <p:spTgt spid="46"/>
                                        </p:tgtEl>
                                        <p:attrNameLst>
                                          <p:attrName>stroke.color</p:attrName>
                                        </p:attrNameLst>
                                      </p:cBhvr>
                                      <p:to>
                                        <a:srgbClr val="00FF00"/>
                                      </p:to>
                                    </p:animClr>
                                    <p:set>
                                      <p:cBhvr>
                                        <p:cTn id="38" dur="2000" fill="hold"/>
                                        <p:tgtEl>
                                          <p:spTgt spid="46"/>
                                        </p:tgtEl>
                                        <p:attrNameLst>
                                          <p:attrName>stroke.on</p:attrName>
                                        </p:attrNameLst>
                                      </p:cBhvr>
                                      <p:to>
                                        <p:strVal val="true"/>
                                      </p:to>
                                    </p:set>
                                  </p:childTnLst>
                                </p:cTn>
                              </p:par>
                              <p:par>
                                <p:cTn id="39" presetID="3" presetClass="emph" presetSubtype="2" fill="hold" grpId="0" nodeType="withEffect">
                                  <p:stCondLst>
                                    <p:cond delay="0"/>
                                  </p:stCondLst>
                                  <p:childTnLst>
                                    <p:animClr clrSpc="rgb" dir="cw">
                                      <p:cBhvr override="childStyle">
                                        <p:cTn id="40" dur="2000" fill="hold"/>
                                        <p:tgtEl>
                                          <p:spTgt spid="44"/>
                                        </p:tgtEl>
                                        <p:attrNameLst>
                                          <p:attrName>style.color</p:attrName>
                                        </p:attrNameLst>
                                      </p:cBhvr>
                                      <p:to>
                                        <a:srgbClr val="0070C0"/>
                                      </p:to>
                                    </p:animClr>
                                  </p:childTnLst>
                                </p:cTn>
                              </p:par>
                              <p:par>
                                <p:cTn id="41" presetID="3" presetClass="emph" presetSubtype="2" fill="hold" grpId="0" nodeType="withEffect">
                                  <p:stCondLst>
                                    <p:cond delay="0"/>
                                  </p:stCondLst>
                                  <p:childTnLst>
                                    <p:animClr clrSpc="rgb" dir="cw">
                                      <p:cBhvr override="childStyle">
                                        <p:cTn id="42" dur="2000" fill="hold"/>
                                        <p:tgtEl>
                                          <p:spTgt spid="45"/>
                                        </p:tgtEl>
                                        <p:attrNameLst>
                                          <p:attrName>style.color</p:attrName>
                                        </p:attrNameLst>
                                      </p:cBhvr>
                                      <p:to>
                                        <a:srgbClr val="FF0000"/>
                                      </p:to>
                                    </p:animClr>
                                  </p:childTnLst>
                                </p:cTn>
                              </p:par>
                              <p:par>
                                <p:cTn id="43" presetID="6" presetClass="emph" presetSubtype="0" fill="hold" nodeType="withEffect">
                                  <p:stCondLst>
                                    <p:cond delay="0"/>
                                  </p:stCondLst>
                                  <p:childTnLst>
                                    <p:animScale>
                                      <p:cBhvr>
                                        <p:cTn id="44" dur="2000" fill="hold"/>
                                        <p:tgtEl>
                                          <p:spTgt spid="47">
                                            <p:txEl>
                                              <p:pRg st="0" end="0"/>
                                            </p:txEl>
                                          </p:spTgt>
                                        </p:tgtEl>
                                      </p:cBhvr>
                                      <p:by x="200000" y="200000"/>
                                    </p:animScale>
                                  </p:childTnLst>
                                </p:cTn>
                              </p:par>
                              <p:par>
                                <p:cTn id="45" presetID="0" presetClass="path" presetSubtype="0" fill="hold" grpId="0" nodeType="withEffect">
                                  <p:stCondLst>
                                    <p:cond delay="0"/>
                                  </p:stCondLst>
                                  <p:childTnLst>
                                    <p:animMotion origin="layout" path="M 2.22222E-6 4.07407E-6 L 2.22222E-6 0.09976 " pathEditMode="relative" rAng="0" ptsTypes="AA">
                                      <p:cBhvr>
                                        <p:cTn id="46" dur="2000" fill="hold"/>
                                        <p:tgtEl>
                                          <p:spTgt spid="47">
                                            <p:txEl>
                                              <p:pRg st="0" end="0"/>
                                            </p:txEl>
                                          </p:spTgt>
                                        </p:tgtEl>
                                        <p:attrNameLst>
                                          <p:attrName>ppt_x</p:attrName>
                                          <p:attrName>ppt_y</p:attrName>
                                        </p:attrNameLst>
                                      </p:cBhvr>
                                      <p:rCtr x="0" y="4977"/>
                                    </p:animMotion>
                                  </p:childTnLst>
                                </p:cTn>
                              </p:par>
                              <p:par>
                                <p:cTn id="47" presetID="3" presetClass="emph" presetSubtype="2" fill="hold" grpId="1" nodeType="withEffect">
                                  <p:stCondLst>
                                    <p:cond delay="0"/>
                                  </p:stCondLst>
                                  <p:childTnLst>
                                    <p:animClr clrSpc="rgb" dir="cw">
                                      <p:cBhvr override="childStyle">
                                        <p:cTn id="48" dur="2000" fill="hold"/>
                                        <p:tgtEl>
                                          <p:spTgt spid="47">
                                            <p:txEl>
                                              <p:pRg st="0" end="0"/>
                                            </p:txEl>
                                          </p:spTgt>
                                        </p:tgtEl>
                                        <p:attrNameLst>
                                          <p:attrName>style.color</p:attrName>
                                        </p:attrNameLst>
                                      </p:cBhvr>
                                      <p:to>
                                        <a:srgbClr val="00FF00"/>
                                      </p:to>
                                    </p:animClr>
                                  </p:childTnLst>
                                </p:cTn>
                              </p:par>
                            </p:childTnLst>
                          </p:cTn>
                        </p:par>
                        <p:par>
                          <p:cTn id="49" fill="hold">
                            <p:stCondLst>
                              <p:cond delay="2000"/>
                            </p:stCondLst>
                            <p:childTnLst>
                              <p:par>
                                <p:cTn id="50" presetID="10" presetClass="exit" presetSubtype="0" fill="hold" nodeType="afterEffect">
                                  <p:stCondLst>
                                    <p:cond delay="1000"/>
                                  </p:stCondLst>
                                  <p:childTnLst>
                                    <p:animEffect transition="out" filter="fade">
                                      <p:cBhvr>
                                        <p:cTn id="51" dur="1000"/>
                                        <p:tgtEl>
                                          <p:spTgt spid="51"/>
                                        </p:tgtEl>
                                      </p:cBhvr>
                                    </p:animEffect>
                                    <p:set>
                                      <p:cBhvr>
                                        <p:cTn id="52" dur="1" fill="hold">
                                          <p:stCondLst>
                                            <p:cond delay="999"/>
                                          </p:stCondLst>
                                        </p:cTn>
                                        <p:tgtEl>
                                          <p:spTgt spid="51"/>
                                        </p:tgtEl>
                                        <p:attrNameLst>
                                          <p:attrName>style.visibility</p:attrName>
                                        </p:attrNameLst>
                                      </p:cBhvr>
                                      <p:to>
                                        <p:strVal val="hidden"/>
                                      </p:to>
                                    </p:set>
                                  </p:childTnLst>
                                </p:cTn>
                              </p:par>
                              <p:par>
                                <p:cTn id="53" presetID="10" presetClass="exit" presetSubtype="0" fill="hold" nodeType="withEffect">
                                  <p:stCondLst>
                                    <p:cond delay="1000"/>
                                  </p:stCondLst>
                                  <p:childTnLst>
                                    <p:animEffect transition="out" filter="fade">
                                      <p:cBhvr>
                                        <p:cTn id="54" dur="1000"/>
                                        <p:tgtEl>
                                          <p:spTgt spid="67"/>
                                        </p:tgtEl>
                                      </p:cBhvr>
                                    </p:animEffect>
                                    <p:set>
                                      <p:cBhvr>
                                        <p:cTn id="55" dur="1" fill="hold">
                                          <p:stCondLst>
                                            <p:cond delay="999"/>
                                          </p:stCondLst>
                                        </p:cTn>
                                        <p:tgtEl>
                                          <p:spTgt spid="67"/>
                                        </p:tgtEl>
                                        <p:attrNameLst>
                                          <p:attrName>style.visibility</p:attrName>
                                        </p:attrNameLst>
                                      </p:cBhvr>
                                      <p:to>
                                        <p:strVal val="hidden"/>
                                      </p:to>
                                    </p:set>
                                  </p:childTnLst>
                                </p:cTn>
                              </p:par>
                              <p:par>
                                <p:cTn id="56" presetID="10" presetClass="exit" presetSubtype="0" fill="hold" nodeType="withEffect">
                                  <p:stCondLst>
                                    <p:cond delay="1000"/>
                                  </p:stCondLst>
                                  <p:childTnLst>
                                    <p:animEffect transition="out" filter="fade">
                                      <p:cBhvr>
                                        <p:cTn id="57" dur="1000"/>
                                        <p:tgtEl>
                                          <p:spTgt spid="77"/>
                                        </p:tgtEl>
                                      </p:cBhvr>
                                    </p:animEffect>
                                    <p:set>
                                      <p:cBhvr>
                                        <p:cTn id="58" dur="1" fill="hold">
                                          <p:stCondLst>
                                            <p:cond delay="999"/>
                                          </p:stCondLst>
                                        </p:cTn>
                                        <p:tgtEl>
                                          <p:spTgt spid="77"/>
                                        </p:tgtEl>
                                        <p:attrNameLst>
                                          <p:attrName>style.visibility</p:attrName>
                                        </p:attrNameLst>
                                      </p:cBhvr>
                                      <p:to>
                                        <p:strVal val="hidden"/>
                                      </p:to>
                                    </p:set>
                                  </p:childTnLst>
                                </p:cTn>
                              </p:par>
                              <p:par>
                                <p:cTn id="59" presetID="10" presetClass="exit" presetSubtype="0" fill="hold" nodeType="withEffect">
                                  <p:stCondLst>
                                    <p:cond delay="1000"/>
                                  </p:stCondLst>
                                  <p:childTnLst>
                                    <p:animEffect transition="out" filter="fade">
                                      <p:cBhvr>
                                        <p:cTn id="60" dur="1000"/>
                                        <p:tgtEl>
                                          <p:spTgt spid="52"/>
                                        </p:tgtEl>
                                      </p:cBhvr>
                                    </p:animEffect>
                                    <p:set>
                                      <p:cBhvr>
                                        <p:cTn id="61" dur="1" fill="hold">
                                          <p:stCondLst>
                                            <p:cond delay="999"/>
                                          </p:stCondLst>
                                        </p:cTn>
                                        <p:tgtEl>
                                          <p:spTgt spid="52"/>
                                        </p:tgtEl>
                                        <p:attrNameLst>
                                          <p:attrName>style.visibility</p:attrName>
                                        </p:attrNameLst>
                                      </p:cBhvr>
                                      <p:to>
                                        <p:strVal val="hidden"/>
                                      </p:to>
                                    </p:set>
                                  </p:childTnLst>
                                </p:cTn>
                              </p:par>
                              <p:par>
                                <p:cTn id="62" presetID="10" presetClass="exit" presetSubtype="0" fill="hold" nodeType="withEffect">
                                  <p:stCondLst>
                                    <p:cond delay="1000"/>
                                  </p:stCondLst>
                                  <p:childTnLst>
                                    <p:animEffect transition="out" filter="fade">
                                      <p:cBhvr>
                                        <p:cTn id="63" dur="1000"/>
                                        <p:tgtEl>
                                          <p:spTgt spid="78"/>
                                        </p:tgtEl>
                                      </p:cBhvr>
                                    </p:animEffect>
                                    <p:set>
                                      <p:cBhvr>
                                        <p:cTn id="64" dur="1" fill="hold">
                                          <p:stCondLst>
                                            <p:cond delay="999"/>
                                          </p:stCondLst>
                                        </p:cTn>
                                        <p:tgtEl>
                                          <p:spTgt spid="78"/>
                                        </p:tgtEl>
                                        <p:attrNameLst>
                                          <p:attrName>style.visibility</p:attrName>
                                        </p:attrNameLst>
                                      </p:cBhvr>
                                      <p:to>
                                        <p:strVal val="hidden"/>
                                      </p:to>
                                    </p:set>
                                  </p:childTnLst>
                                </p:cTn>
                              </p:par>
                              <p:par>
                                <p:cTn id="65" presetID="10" presetClass="exit" presetSubtype="0" fill="hold" nodeType="withEffect">
                                  <p:stCondLst>
                                    <p:cond delay="1000"/>
                                  </p:stCondLst>
                                  <p:childTnLst>
                                    <p:animEffect transition="out" filter="fade">
                                      <p:cBhvr>
                                        <p:cTn id="66" dur="1000"/>
                                        <p:tgtEl>
                                          <p:spTgt spid="79"/>
                                        </p:tgtEl>
                                      </p:cBhvr>
                                    </p:animEffect>
                                    <p:set>
                                      <p:cBhvr>
                                        <p:cTn id="67" dur="1" fill="hold">
                                          <p:stCondLst>
                                            <p:cond delay="999"/>
                                          </p:stCondLst>
                                        </p:cTn>
                                        <p:tgtEl>
                                          <p:spTgt spid="79"/>
                                        </p:tgtEl>
                                        <p:attrNameLst>
                                          <p:attrName>style.visibility</p:attrName>
                                        </p:attrNameLst>
                                      </p:cBhvr>
                                      <p:to>
                                        <p:strVal val="hidden"/>
                                      </p:to>
                                    </p:set>
                                  </p:childTnLst>
                                </p:cTn>
                              </p:par>
                              <p:par>
                                <p:cTn id="68" presetID="10" presetClass="exit" presetSubtype="0" fill="hold" nodeType="withEffect">
                                  <p:stCondLst>
                                    <p:cond delay="1000"/>
                                  </p:stCondLst>
                                  <p:childTnLst>
                                    <p:animEffect transition="out" filter="fade">
                                      <p:cBhvr>
                                        <p:cTn id="69" dur="1000"/>
                                        <p:tgtEl>
                                          <p:spTgt spid="80"/>
                                        </p:tgtEl>
                                      </p:cBhvr>
                                    </p:animEffect>
                                    <p:set>
                                      <p:cBhvr>
                                        <p:cTn id="70" dur="1" fill="hold">
                                          <p:stCondLst>
                                            <p:cond delay="999"/>
                                          </p:stCondLst>
                                        </p:cTn>
                                        <p:tgtEl>
                                          <p:spTgt spid="80"/>
                                        </p:tgtEl>
                                        <p:attrNameLst>
                                          <p:attrName>style.visibility</p:attrName>
                                        </p:attrNameLst>
                                      </p:cBhvr>
                                      <p:to>
                                        <p:strVal val="hidden"/>
                                      </p:to>
                                    </p:set>
                                  </p:childTnLst>
                                </p:cTn>
                              </p:par>
                              <p:par>
                                <p:cTn id="71" presetID="10" presetClass="entr" presetSubtype="0" fill="hold" nodeType="withEffect">
                                  <p:stCondLst>
                                    <p:cond delay="2000"/>
                                  </p:stCondLst>
                                  <p:childTnLst>
                                    <p:set>
                                      <p:cBhvr>
                                        <p:cTn id="72" dur="1" fill="hold">
                                          <p:stCondLst>
                                            <p:cond delay="0"/>
                                          </p:stCondLst>
                                        </p:cTn>
                                        <p:tgtEl>
                                          <p:spTgt spid="49"/>
                                        </p:tgtEl>
                                        <p:attrNameLst>
                                          <p:attrName>style.visibility</p:attrName>
                                        </p:attrNameLst>
                                      </p:cBhvr>
                                      <p:to>
                                        <p:strVal val="visible"/>
                                      </p:to>
                                    </p:set>
                                    <p:animEffect transition="in" filter="fade">
                                      <p:cBhvr>
                                        <p:cTn id="73" dur="1000"/>
                                        <p:tgtEl>
                                          <p:spTgt spid="49"/>
                                        </p:tgtEl>
                                      </p:cBhvr>
                                    </p:animEffect>
                                  </p:childTnLst>
                                </p:cTn>
                              </p:par>
                              <p:par>
                                <p:cTn id="74" presetID="10" presetClass="entr" presetSubtype="0" fill="hold" nodeType="withEffect">
                                  <p:stCondLst>
                                    <p:cond delay="2000"/>
                                  </p:stCondLst>
                                  <p:childTnLst>
                                    <p:set>
                                      <p:cBhvr>
                                        <p:cTn id="75" dur="1" fill="hold">
                                          <p:stCondLst>
                                            <p:cond delay="0"/>
                                          </p:stCondLst>
                                        </p:cTn>
                                        <p:tgtEl>
                                          <p:spTgt spid="48"/>
                                        </p:tgtEl>
                                        <p:attrNameLst>
                                          <p:attrName>style.visibility</p:attrName>
                                        </p:attrNameLst>
                                      </p:cBhvr>
                                      <p:to>
                                        <p:strVal val="visible"/>
                                      </p:to>
                                    </p:set>
                                    <p:animEffect transition="in" filter="fade">
                                      <p:cBhvr>
                                        <p:cTn id="76" dur="1000"/>
                                        <p:tgtEl>
                                          <p:spTgt spid="48"/>
                                        </p:tgtEl>
                                      </p:cBhvr>
                                    </p:animEffect>
                                  </p:childTnLst>
                                </p:cTn>
                              </p:par>
                              <p:par>
                                <p:cTn id="77" presetID="10" presetClass="entr" presetSubtype="0" fill="hold" nodeType="withEffect">
                                  <p:stCondLst>
                                    <p:cond delay="2000"/>
                                  </p:stCondLst>
                                  <p:childTnLst>
                                    <p:set>
                                      <p:cBhvr>
                                        <p:cTn id="78" dur="1" fill="hold">
                                          <p:stCondLst>
                                            <p:cond delay="0"/>
                                          </p:stCondLst>
                                        </p:cTn>
                                        <p:tgtEl>
                                          <p:spTgt spid="50"/>
                                        </p:tgtEl>
                                        <p:attrNameLst>
                                          <p:attrName>style.visibility</p:attrName>
                                        </p:attrNameLst>
                                      </p:cBhvr>
                                      <p:to>
                                        <p:strVal val="visible"/>
                                      </p:to>
                                    </p:set>
                                    <p:animEffect transition="in" filter="fade">
                                      <p:cBhvr>
                                        <p:cTn id="79" dur="1000"/>
                                        <p:tgtEl>
                                          <p:spTgt spid="50"/>
                                        </p:tgtEl>
                                      </p:cBhvr>
                                    </p:animEffect>
                                  </p:childTnLst>
                                </p:cTn>
                              </p:par>
                              <p:par>
                                <p:cTn id="80" presetID="10" presetClass="entr" presetSubtype="0" fill="hold" nodeType="withEffect">
                                  <p:stCondLst>
                                    <p:cond delay="2000"/>
                                  </p:stCondLst>
                                  <p:childTnLst>
                                    <p:set>
                                      <p:cBhvr>
                                        <p:cTn id="81" dur="1" fill="hold">
                                          <p:stCondLst>
                                            <p:cond delay="0"/>
                                          </p:stCondLst>
                                        </p:cTn>
                                        <p:tgtEl>
                                          <p:spTgt spid="73"/>
                                        </p:tgtEl>
                                        <p:attrNameLst>
                                          <p:attrName>style.visibility</p:attrName>
                                        </p:attrNameLst>
                                      </p:cBhvr>
                                      <p:to>
                                        <p:strVal val="visible"/>
                                      </p:to>
                                    </p:set>
                                    <p:animEffect transition="in" filter="fade">
                                      <p:cBhvr>
                                        <p:cTn id="82" dur="1000"/>
                                        <p:tgtEl>
                                          <p:spTgt spid="73"/>
                                        </p:tgtEl>
                                      </p:cBhvr>
                                    </p:animEffect>
                                  </p:childTnLst>
                                </p:cTn>
                              </p:par>
                              <p:par>
                                <p:cTn id="83" presetID="10" presetClass="entr" presetSubtype="0" fill="hold" nodeType="withEffect">
                                  <p:stCondLst>
                                    <p:cond delay="2000"/>
                                  </p:stCondLst>
                                  <p:childTnLst>
                                    <p:set>
                                      <p:cBhvr>
                                        <p:cTn id="84" dur="1" fill="hold">
                                          <p:stCondLst>
                                            <p:cond delay="0"/>
                                          </p:stCondLst>
                                        </p:cTn>
                                        <p:tgtEl>
                                          <p:spTgt spid="76"/>
                                        </p:tgtEl>
                                        <p:attrNameLst>
                                          <p:attrName>style.visibility</p:attrName>
                                        </p:attrNameLst>
                                      </p:cBhvr>
                                      <p:to>
                                        <p:strVal val="visible"/>
                                      </p:to>
                                    </p:set>
                                    <p:animEffect transition="in" filter="fade">
                                      <p:cBhvr>
                                        <p:cTn id="85" dur="1000"/>
                                        <p:tgtEl>
                                          <p:spTgt spid="76"/>
                                        </p:tgtEl>
                                      </p:cBhvr>
                                    </p:animEffect>
                                  </p:childTnLst>
                                </p:cTn>
                              </p:par>
                              <p:par>
                                <p:cTn id="86" presetID="10" presetClass="entr" presetSubtype="0" fill="hold" nodeType="withEffect">
                                  <p:stCondLst>
                                    <p:cond delay="2000"/>
                                  </p:stCondLst>
                                  <p:childTnLst>
                                    <p:set>
                                      <p:cBhvr>
                                        <p:cTn id="87" dur="1" fill="hold">
                                          <p:stCondLst>
                                            <p:cond delay="0"/>
                                          </p:stCondLst>
                                        </p:cTn>
                                        <p:tgtEl>
                                          <p:spTgt spid="74"/>
                                        </p:tgtEl>
                                        <p:attrNameLst>
                                          <p:attrName>style.visibility</p:attrName>
                                        </p:attrNameLst>
                                      </p:cBhvr>
                                      <p:to>
                                        <p:strVal val="visible"/>
                                      </p:to>
                                    </p:set>
                                    <p:animEffect transition="in" filter="fade">
                                      <p:cBhvr>
                                        <p:cTn id="88" dur="1000"/>
                                        <p:tgtEl>
                                          <p:spTgt spid="74"/>
                                        </p:tgtEl>
                                      </p:cBhvr>
                                    </p:animEffect>
                                  </p:childTnLst>
                                </p:cTn>
                              </p:par>
                              <p:par>
                                <p:cTn id="89" presetID="10" presetClass="entr" presetSubtype="0" fill="hold" nodeType="withEffect">
                                  <p:stCondLst>
                                    <p:cond delay="2000"/>
                                  </p:stCondLst>
                                  <p:childTnLst>
                                    <p:set>
                                      <p:cBhvr>
                                        <p:cTn id="90" dur="1" fill="hold">
                                          <p:stCondLst>
                                            <p:cond delay="0"/>
                                          </p:stCondLst>
                                        </p:cTn>
                                        <p:tgtEl>
                                          <p:spTgt spid="75"/>
                                        </p:tgtEl>
                                        <p:attrNameLst>
                                          <p:attrName>style.visibility</p:attrName>
                                        </p:attrNameLst>
                                      </p:cBhvr>
                                      <p:to>
                                        <p:strVal val="visible"/>
                                      </p:to>
                                    </p:set>
                                    <p:animEffect transition="in" filter="fade">
                                      <p:cBhvr>
                                        <p:cTn id="91" dur="1000"/>
                                        <p:tgtEl>
                                          <p:spTgt spid="75"/>
                                        </p:tgtEl>
                                      </p:cBhvr>
                                    </p:animEffect>
                                  </p:childTnLst>
                                </p:cTn>
                              </p:par>
                              <p:par>
                                <p:cTn id="92" presetID="10" presetClass="entr" presetSubtype="0" fill="hold" nodeType="withEffect">
                                  <p:stCondLst>
                                    <p:cond delay="2000"/>
                                  </p:stCondLst>
                                  <p:childTnLst>
                                    <p:set>
                                      <p:cBhvr>
                                        <p:cTn id="93" dur="1" fill="hold">
                                          <p:stCondLst>
                                            <p:cond delay="0"/>
                                          </p:stCondLst>
                                        </p:cTn>
                                        <p:tgtEl>
                                          <p:spTgt spid="93"/>
                                        </p:tgtEl>
                                        <p:attrNameLst>
                                          <p:attrName>style.visibility</p:attrName>
                                        </p:attrNameLst>
                                      </p:cBhvr>
                                      <p:to>
                                        <p:strVal val="visible"/>
                                      </p:to>
                                    </p:set>
                                    <p:animEffect transition="in" filter="fade">
                                      <p:cBhvr>
                                        <p:cTn id="94" dur="1000"/>
                                        <p:tgtEl>
                                          <p:spTgt spid="93"/>
                                        </p:tgtEl>
                                      </p:cBhvr>
                                    </p:animEffect>
                                  </p:childTnLst>
                                </p:cTn>
                              </p:par>
                              <p:par>
                                <p:cTn id="95" presetID="10" presetClass="entr" presetSubtype="0" fill="hold" nodeType="withEffect">
                                  <p:stCondLst>
                                    <p:cond delay="2000"/>
                                  </p:stCondLst>
                                  <p:childTnLst>
                                    <p:set>
                                      <p:cBhvr>
                                        <p:cTn id="96" dur="1" fill="hold">
                                          <p:stCondLst>
                                            <p:cond delay="0"/>
                                          </p:stCondLst>
                                        </p:cTn>
                                        <p:tgtEl>
                                          <p:spTgt spid="106"/>
                                        </p:tgtEl>
                                        <p:attrNameLst>
                                          <p:attrName>style.visibility</p:attrName>
                                        </p:attrNameLst>
                                      </p:cBhvr>
                                      <p:to>
                                        <p:strVal val="visible"/>
                                      </p:to>
                                    </p:set>
                                    <p:animEffect transition="in" filter="fade">
                                      <p:cBhvr>
                                        <p:cTn id="97" dur="1000"/>
                                        <p:tgtEl>
                                          <p:spTgt spid="106"/>
                                        </p:tgtEl>
                                      </p:cBhvr>
                                    </p:animEffect>
                                  </p:childTnLst>
                                </p:cTn>
                              </p:par>
                              <p:par>
                                <p:cTn id="98" presetID="10" presetClass="entr" presetSubtype="0" fill="hold" nodeType="withEffect">
                                  <p:stCondLst>
                                    <p:cond delay="2000"/>
                                  </p:stCondLst>
                                  <p:childTnLst>
                                    <p:set>
                                      <p:cBhvr>
                                        <p:cTn id="99" dur="1" fill="hold">
                                          <p:stCondLst>
                                            <p:cond delay="0"/>
                                          </p:stCondLst>
                                        </p:cTn>
                                        <p:tgtEl>
                                          <p:spTgt spid="91"/>
                                        </p:tgtEl>
                                        <p:attrNameLst>
                                          <p:attrName>style.visibility</p:attrName>
                                        </p:attrNameLst>
                                      </p:cBhvr>
                                      <p:to>
                                        <p:strVal val="visible"/>
                                      </p:to>
                                    </p:set>
                                    <p:animEffect transition="in" filter="fade">
                                      <p:cBhvr>
                                        <p:cTn id="100" dur="1000"/>
                                        <p:tgtEl>
                                          <p:spTgt spid="91"/>
                                        </p:tgtEl>
                                      </p:cBhvr>
                                    </p:animEffect>
                                  </p:childTnLst>
                                </p:cTn>
                              </p:par>
                              <p:par>
                                <p:cTn id="101" presetID="10" presetClass="entr" presetSubtype="0" fill="hold" nodeType="withEffect">
                                  <p:stCondLst>
                                    <p:cond delay="2000"/>
                                  </p:stCondLst>
                                  <p:childTnLst>
                                    <p:set>
                                      <p:cBhvr>
                                        <p:cTn id="102" dur="1" fill="hold">
                                          <p:stCondLst>
                                            <p:cond delay="0"/>
                                          </p:stCondLst>
                                        </p:cTn>
                                        <p:tgtEl>
                                          <p:spTgt spid="107"/>
                                        </p:tgtEl>
                                        <p:attrNameLst>
                                          <p:attrName>style.visibility</p:attrName>
                                        </p:attrNameLst>
                                      </p:cBhvr>
                                      <p:to>
                                        <p:strVal val="visible"/>
                                      </p:to>
                                    </p:set>
                                    <p:animEffect transition="in" filter="fade">
                                      <p:cBhvr>
                                        <p:cTn id="103" dur="1000"/>
                                        <p:tgtEl>
                                          <p:spTgt spid="107"/>
                                        </p:tgtEl>
                                      </p:cBhvr>
                                    </p:animEffect>
                                  </p:childTnLst>
                                </p:cTn>
                              </p:par>
                              <p:par>
                                <p:cTn id="104" presetID="0" presetClass="path" presetSubtype="0" repeatCount="2000" fill="hold" nodeType="withEffect">
                                  <p:stCondLst>
                                    <p:cond delay="0"/>
                                  </p:stCondLst>
                                  <p:childTnLst>
                                    <p:animMotion origin="layout" path="M 0.24878 0.08542 C 0.25086 0.08357 0.25121 0.08357 0.25294 0.08079 C 0.25347 0.07987 0.25433 0.07686 0.25433 0.07802 C 0.25433 0.08103 0.25294 0.08357 0.25225 0.08635 C 0.25208 0.08728 0.25156 0.08913 0.25156 0.08913 C 0.25086 0.0882 0.25034 0.08704 0.24947 0.08635 C 0.24826 0.08542 0.24409 0.08334 0.24531 0.0845 C 0.24669 0.08566 0.24808 0.08704 0.24947 0.0882 C 0.25121 0.08982 0.24583 0.08566 0.24392 0.0845 C 0.24114 0.08265 0.24999 0.08519 0.25294 0.08542 C 0.25051 0.09538 0.25051 0.0889 0.24739 0.08265 C 0.24704 0.08172 0.24756 0.08473 0.24808 0.08542 C 0.2486 0.08635 0.24947 0.08658 0.25017 0.08728 C 0.25034 0.0882 0.25138 0.08936 0.25086 0.09005 C 0.24808 0.09376 0.24947 0.08635 0.24878 0.08542 Z " pathEditMode="relative" ptsTypes="fffffffffffffff">
                                      <p:cBhvr>
                                        <p:cTn id="105" dur="2000" fill="hold"/>
                                        <p:tgtEl>
                                          <p:spTgt spid="51"/>
                                        </p:tgtEl>
                                        <p:attrNameLst>
                                          <p:attrName>ppt_x</p:attrName>
                                          <p:attrName>ppt_y</p:attrName>
                                        </p:attrNameLst>
                                      </p:cBhvr>
                                    </p:animMotion>
                                  </p:childTnLst>
                                </p:cTn>
                              </p:par>
                              <p:par>
                                <p:cTn id="106" presetID="0" presetClass="path" presetSubtype="0" repeatCount="2000" fill="hold" nodeType="withEffect">
                                  <p:stCondLst>
                                    <p:cond delay="0"/>
                                  </p:stCondLst>
                                  <p:childTnLst>
                                    <p:animMotion origin="layout" path="M 0.33246 -0.12268 C 0.33177 -0.12546 0.33177 -0.13402 0.33316 -0.12268 C 0.33194 -0.11597 0.33316 -0.12037 0.32968 -0.12361 C 0.32708 -0.11851 0.3302 -0.1199 0.33385 -0.11898 C 0.33229 -0.11875 0.32951 -0.12013 0.32899 -0.11805 C 0.32864 -0.11689 0.33732 -0.11527 0.33732 -0.11504 C 0.33663 -0.11458 0.33611 -0.11319 0.33524 -0.11342 C 0.33507 -0.11342 0.3335 -0.1206 0.33246 -0.12268 Z " pathEditMode="relative" rAng="0" ptsTypes="ffffffff">
                                      <p:cBhvr>
                                        <p:cTn id="107" dur="2000" fill="hold"/>
                                        <p:tgtEl>
                                          <p:spTgt spid="52"/>
                                        </p:tgtEl>
                                        <p:attrNameLst>
                                          <p:attrName>ppt_x</p:attrName>
                                          <p:attrName>ppt_y</p:attrName>
                                        </p:attrNameLst>
                                      </p:cBhvr>
                                      <p:rCtr x="-35" y="-93"/>
                                    </p:animMotion>
                                  </p:childTnLst>
                                </p:cTn>
                              </p:par>
                              <p:par>
                                <p:cTn id="108" presetID="0" presetClass="path" presetSubtype="0" repeatCount="2000" fill="hold" nodeType="withEffect">
                                  <p:stCondLst>
                                    <p:cond delay="0"/>
                                  </p:stCondLst>
                                  <p:childTnLst>
                                    <p:animMotion origin="layout" path="M 0.19653 -0.11042 C 0.19601 -0.1125 0.19427 -0.12153 0.19792 -0.11412 C 0.19688 -0.11019 0.19618 -0.1081 0.19306 -0.10949 C 0.19306 -0.10926 0.19497 -0.10741 0.19445 -0.10672 C 0.19393 -0.10602 0.19306 -0.10787 0.19236 -0.10857 C 0.19584 -0.11019 0.20174 -0.10486 0.19653 -0.10949 C 0.19601 -0.11042 0.19497 -0.11111 0.19514 -0.11227 C 0.19601 -0.11852 0.19861 -0.11135 0.19861 -0.11111 C 0.19844 -0.11042 0.19723 -0.11065 0.19653 -0.11042 Z " pathEditMode="relative" rAng="0" ptsTypes="fffffffff">
                                      <p:cBhvr>
                                        <p:cTn id="109" dur="2000" fill="hold"/>
                                        <p:tgtEl>
                                          <p:spTgt spid="77"/>
                                        </p:tgtEl>
                                        <p:attrNameLst>
                                          <p:attrName>ppt_x</p:attrName>
                                          <p:attrName>ppt_y</p:attrName>
                                        </p:attrNameLst>
                                      </p:cBhvr>
                                      <p:rCtr x="52" y="-278"/>
                                    </p:animMotion>
                                  </p:childTnLst>
                                </p:cTn>
                              </p:par>
                              <p:par>
                                <p:cTn id="110" presetID="0" presetClass="path" presetSubtype="0" accel="50000" decel="50000" fill="hold" nodeType="withEffect">
                                  <p:stCondLst>
                                    <p:cond delay="0"/>
                                  </p:stCondLst>
                                  <p:childTnLst>
                                    <p:animMotion origin="layout" path="M 0.30573 -0.06806 C 0.30643 -0.06945 0.30712 -0.07338 0.30643 -0.06852 C 0.3059 -0.07037 0.30556 -0.07153 0.30399 -0.07223 C 0.30347 -0.06991 0.30573 -0.06875 0.30712 -0.0676 C 0.30608 -0.06551 0.30521 -0.06667 0.30573 -0.06389 C 0.30729 -0.06412 0.30868 -0.06389 0.31024 -0.06436 C 0.31059 -0.06436 0.31111 -0.06574 0.31129 -0.06528 C 0.31198 -0.06366 0.31007 -0.0632 0.30955 -0.06297 C 0.30816 -0.06436 0.30799 -0.06621 0.30712 -0.06806 C 0.30625 -0.06621 0.3066 -0.06621 0.30573 -0.06806 Z " pathEditMode="relative" rAng="0" ptsTypes="ffffffffff">
                                      <p:cBhvr>
                                        <p:cTn id="111" dur="2000" fill="hold"/>
                                        <p:tgtEl>
                                          <p:spTgt spid="78"/>
                                        </p:tgtEl>
                                        <p:attrNameLst>
                                          <p:attrName>ppt_x</p:attrName>
                                          <p:attrName>ppt_y</p:attrName>
                                        </p:attrNameLst>
                                      </p:cBhvr>
                                      <p:rCtr x="191" y="-23"/>
                                    </p:animMotion>
                                  </p:childTnLst>
                                </p:cTn>
                              </p:par>
                              <p:par>
                                <p:cTn id="112" presetID="0" presetClass="path" presetSubtype="0" accel="50000" decel="50000" fill="hold" nodeType="withEffect">
                                  <p:stCondLst>
                                    <p:cond delay="0"/>
                                  </p:stCondLst>
                                  <p:childTnLst>
                                    <p:animMotion origin="layout" path="M 0.28871 -0.0743 C 0.28889 -0.07476 0.28958 -0.07708 0.2901 -0.07754 C 0.2908 -0.07824 0.29219 -0.07939 0.29219 -0.07939 C 0.29236 -0.07893 0.29253 -0.07847 0.29253 -0.07801 C 0.29253 -0.07569 0.29323 -0.07291 0.29219 -0.07106 C 0.29167 -0.07014 0.29097 -0.07314 0.2901 -0.07384 C 0.28871 -0.07523 0.28941 -0.0743 0.28802 -0.07615 C 0.28854 -0.07384 0.28802 -0.07546 0.28941 -0.07384 C 0.28976 -0.07338 0.29097 -0.07222 0.29045 -0.07245 C 0.28646 -0.07361 0.28889 -0.07407 0.28663 -0.07523 C 0.28559 -0.07592 0.28316 -0.07662 0.28316 -0.07662 C 0.2809 -0.07361 0.28316 -0.07222 0.28524 -0.07106 C 0.28646 -0.07152 0.28802 -0.0743 0.28802 -0.0743 C 0.28871 -0.07083 0.28698 -0.07268 0.28663 -0.0743 C 0.2868 -0.07476 0.28698 -0.07546 0.28733 -0.07569 C 0.28993 -0.07685 0.28819 -0.07199 0.28976 -0.07199 C 0.2908 -0.07199 0.28819 -0.07361 0.28871 -0.0743 Z " pathEditMode="relative" ptsTypes="fffffffffffffffff">
                                      <p:cBhvr>
                                        <p:cTn id="113" dur="2000" fill="hold"/>
                                        <p:tgtEl>
                                          <p:spTgt spid="67"/>
                                        </p:tgtEl>
                                        <p:attrNameLst>
                                          <p:attrName>ppt_x</p:attrName>
                                          <p:attrName>ppt_y</p:attrName>
                                        </p:attrNameLst>
                                      </p:cBhvr>
                                    </p:animMotion>
                                  </p:childTnLst>
                                </p:cTn>
                              </p:par>
                              <p:par>
                                <p:cTn id="114" presetID="0" presetClass="path" presetSubtype="0" accel="50000" decel="50000" fill="hold" nodeType="withEffect">
                                  <p:stCondLst>
                                    <p:cond delay="0"/>
                                  </p:stCondLst>
                                  <p:childTnLst>
                                    <p:animMotion origin="layout" path="M 0.1875 -0.18889 C 0.18733 -0.19028 0.18681 -0.19561 0.1875 -0.19723 C 0.18802 -0.19861 0.18889 -0.19306 0.18889 -0.19306 C 0.18785 -0.18912 0.18368 -0.19375 0.18611 -0.1926 C 0.18716 -0.19121 0.18785 -0.19051 0.18924 -0.18982 C 0.19028 -0.18866 0.19271 -0.18797 0.19063 -0.18704 C 0.18976 -0.18727 0.18889 -0.18704 0.1882 -0.1875 C 0.18785 -0.18774 0.18889 -0.18774 0.18924 -0.18797 C 0.19028 -0.18843 0.19115 -0.18982 0.19236 -0.18982 C 0.19358 -0.18982 0.19115 -0.18889 0.19028 -0.18843 C 0.18872 -0.18866 0.18507 -0.19098 0.1875 -0.18889 Z " pathEditMode="relative" ptsTypes="fffffffffff">
                                      <p:cBhvr>
                                        <p:cTn id="115" dur="2000" fill="hold"/>
                                        <p:tgtEl>
                                          <p:spTgt spid="80"/>
                                        </p:tgtEl>
                                        <p:attrNameLst>
                                          <p:attrName>ppt_x</p:attrName>
                                          <p:attrName>ppt_y</p:attrName>
                                        </p:attrNameLst>
                                      </p:cBhvr>
                                    </p:animMotion>
                                  </p:childTnLst>
                                </p:cTn>
                              </p:par>
                              <p:par>
                                <p:cTn id="116" presetID="0" presetClass="path" presetSubtype="0" accel="50000" decel="50000" fill="hold" nodeType="withEffect">
                                  <p:stCondLst>
                                    <p:cond delay="0"/>
                                  </p:stCondLst>
                                  <p:childTnLst>
                                    <p:animMotion origin="layout" path="M 0.24913 -0.17036 C 0.24982 -0.17175 0.25121 -0.17453 0.25121 -0.17453 C 0.25243 -0.17222 0.25173 -0.1706 0.25052 -0.16851 C 0.24826 -0.17013 0.24948 -0.16898 0.24704 -0.17222 C 0.2467 -0.17268 0.24566 -0.17314 0.246 -0.17314 C 0.24635 -0.17314 0.24913 -0.17083 0.24913 -0.17083 C 0.25 -0.16921 0.25138 -0.16805 0.24948 -0.16712 C 0.24913 -0.16735 0.24861 -0.16851 0.24843 -0.16805 C 0.24791 -0.16666 0.25364 -0.16249 0.25503 -0.16157 C 0.25694 -0.16203 0.25729 -0.16134 0.25642 -0.16435 C 0.25607 -0.16597 0.25364 -0.16759 0.25364 -0.16759 C 0.25295 -0.16735 0.25208 -0.16712 0.25156 -0.16666 C 0.25121 -0.16643 0.25156 -0.16504 0.25121 -0.16527 C 0.25034 -0.16597 0.25034 -0.16782 0.24948 -0.16851 C 0.24739 -0.16805 0.24722 -0.16712 0.24913 -0.1662 C 0.25156 -0.16735 0.25086 -0.16805 0.24913 -0.17036 Z " pathEditMode="relative" ptsTypes="ffffffffffffffff">
                                      <p:cBhvr>
                                        <p:cTn id="117" dur="2000" fill="hold"/>
                                        <p:tgtEl>
                                          <p:spTgt spid="79"/>
                                        </p:tgtEl>
                                        <p:attrNameLst>
                                          <p:attrName>ppt_x</p:attrName>
                                          <p:attrName>ppt_y</p:attrName>
                                        </p:attrNameLst>
                                      </p:cBhvr>
                                    </p:animMotion>
                                  </p:childTnLst>
                                </p:cTn>
                              </p:par>
                              <p:par>
                                <p:cTn id="118" presetID="10" presetClass="entr" presetSubtype="0" fill="hold" nodeType="withEffect">
                                  <p:stCondLst>
                                    <p:cond delay="2000"/>
                                  </p:stCondLst>
                                  <p:childTnLst>
                                    <p:set>
                                      <p:cBhvr>
                                        <p:cTn id="119" dur="1" fill="hold">
                                          <p:stCondLst>
                                            <p:cond delay="0"/>
                                          </p:stCondLst>
                                        </p:cTn>
                                        <p:tgtEl>
                                          <p:spTgt spid="81"/>
                                        </p:tgtEl>
                                        <p:attrNameLst>
                                          <p:attrName>style.visibility</p:attrName>
                                        </p:attrNameLst>
                                      </p:cBhvr>
                                      <p:to>
                                        <p:strVal val="visible"/>
                                      </p:to>
                                    </p:set>
                                    <p:animEffect transition="in" filter="fade">
                                      <p:cBhvr>
                                        <p:cTn id="120" dur="1000"/>
                                        <p:tgtEl>
                                          <p:spTgt spid="81"/>
                                        </p:tgtEl>
                                      </p:cBhvr>
                                    </p:animEffect>
                                  </p:childTnLst>
                                </p:cTn>
                              </p:par>
                              <p:par>
                                <p:cTn id="121" presetID="10" presetClass="entr" presetSubtype="0" fill="hold" nodeType="withEffect">
                                  <p:stCondLst>
                                    <p:cond delay="2000"/>
                                  </p:stCondLst>
                                  <p:childTnLst>
                                    <p:set>
                                      <p:cBhvr>
                                        <p:cTn id="122" dur="1" fill="hold">
                                          <p:stCondLst>
                                            <p:cond delay="0"/>
                                          </p:stCondLst>
                                        </p:cTn>
                                        <p:tgtEl>
                                          <p:spTgt spid="87"/>
                                        </p:tgtEl>
                                        <p:attrNameLst>
                                          <p:attrName>style.visibility</p:attrName>
                                        </p:attrNameLst>
                                      </p:cBhvr>
                                      <p:to>
                                        <p:strVal val="visible"/>
                                      </p:to>
                                    </p:set>
                                    <p:animEffect transition="in" filter="fade">
                                      <p:cBhvr>
                                        <p:cTn id="123" dur="1000"/>
                                        <p:tgtEl>
                                          <p:spTgt spid="87"/>
                                        </p:tgtEl>
                                      </p:cBhvr>
                                    </p:animEffect>
                                  </p:childTnLst>
                                </p:cTn>
                              </p:par>
                              <p:par>
                                <p:cTn id="124" presetID="10" presetClass="entr" presetSubtype="0" fill="hold" nodeType="withEffect">
                                  <p:stCondLst>
                                    <p:cond delay="2000"/>
                                  </p:stCondLst>
                                  <p:childTnLst>
                                    <p:set>
                                      <p:cBhvr>
                                        <p:cTn id="125" dur="1" fill="hold">
                                          <p:stCondLst>
                                            <p:cond delay="0"/>
                                          </p:stCondLst>
                                        </p:cTn>
                                        <p:tgtEl>
                                          <p:spTgt spid="88"/>
                                        </p:tgtEl>
                                        <p:attrNameLst>
                                          <p:attrName>style.visibility</p:attrName>
                                        </p:attrNameLst>
                                      </p:cBhvr>
                                      <p:to>
                                        <p:strVal val="visible"/>
                                      </p:to>
                                    </p:set>
                                    <p:animEffect transition="in" filter="fade">
                                      <p:cBhvr>
                                        <p:cTn id="126" dur="1000"/>
                                        <p:tgtEl>
                                          <p:spTgt spid="88"/>
                                        </p:tgtEl>
                                      </p:cBhvr>
                                    </p:animEffect>
                                  </p:childTnLst>
                                </p:cTn>
                              </p:par>
                              <p:par>
                                <p:cTn id="127" presetID="10" presetClass="entr" presetSubtype="0" fill="hold" nodeType="withEffect">
                                  <p:stCondLst>
                                    <p:cond delay="2000"/>
                                  </p:stCondLst>
                                  <p:childTnLst>
                                    <p:set>
                                      <p:cBhvr>
                                        <p:cTn id="128" dur="1" fill="hold">
                                          <p:stCondLst>
                                            <p:cond delay="0"/>
                                          </p:stCondLst>
                                        </p:cTn>
                                        <p:tgtEl>
                                          <p:spTgt spid="89"/>
                                        </p:tgtEl>
                                        <p:attrNameLst>
                                          <p:attrName>style.visibility</p:attrName>
                                        </p:attrNameLst>
                                      </p:cBhvr>
                                      <p:to>
                                        <p:strVal val="visible"/>
                                      </p:to>
                                    </p:set>
                                    <p:animEffect transition="in" filter="fade">
                                      <p:cBhvr>
                                        <p:cTn id="129" dur="1000"/>
                                        <p:tgtEl>
                                          <p:spTgt spid="89"/>
                                        </p:tgtEl>
                                      </p:cBhvr>
                                    </p:animEffect>
                                  </p:childTnLst>
                                </p:cTn>
                              </p:par>
                              <p:par>
                                <p:cTn id="130" presetID="10" presetClass="entr" presetSubtype="0" fill="hold" nodeType="withEffect">
                                  <p:stCondLst>
                                    <p:cond delay="2000"/>
                                  </p:stCondLst>
                                  <p:childTnLst>
                                    <p:set>
                                      <p:cBhvr>
                                        <p:cTn id="131" dur="1" fill="hold">
                                          <p:stCondLst>
                                            <p:cond delay="0"/>
                                          </p:stCondLst>
                                        </p:cTn>
                                        <p:tgtEl>
                                          <p:spTgt spid="90"/>
                                        </p:tgtEl>
                                        <p:attrNameLst>
                                          <p:attrName>style.visibility</p:attrName>
                                        </p:attrNameLst>
                                      </p:cBhvr>
                                      <p:to>
                                        <p:strVal val="visible"/>
                                      </p:to>
                                    </p:set>
                                    <p:animEffect transition="in" filter="fade">
                                      <p:cBhvr>
                                        <p:cTn id="132" dur="1000"/>
                                        <p:tgtEl>
                                          <p:spTgt spid="90"/>
                                        </p:tgtEl>
                                      </p:cBhvr>
                                    </p:animEffect>
                                  </p:childTnLst>
                                </p:cTn>
                              </p:par>
                              <p:par>
                                <p:cTn id="133" presetID="0" presetClass="path" presetSubtype="0" repeatCount="2000" fill="hold" nodeType="withEffect">
                                  <p:stCondLst>
                                    <p:cond delay="0"/>
                                  </p:stCondLst>
                                  <p:childTnLst>
                                    <p:animMotion origin="layout" path="M 1.11111E-6 -2.96296E-6 C -0.00017 -0.00093 -0.00069 -0.00185 -0.00069 -0.00278 C -0.00069 -0.01157 0.00226 -0.00023 0.00278 0.00185 C 0.00313 0.00301 0.00417 0.00486 0.00347 0.00556 C 0.00261 0.00648 0.00122 0.00486 1.11111E-6 0.00463 C -0.00069 0.0037 -0.00139 0.00278 -0.00208 0.00185 C -0.0026 0.00093 -0.00434 -0.00069 -0.00347 -0.00093 C -0.00208 -0.00139 0.0007 0.00093 0.0007 0.00093 C 0.00017 0.00185 -0.00017 0.0044 -0.00069 0.0037 C -0.00139 0.00278 -0.00087 0.00046 1.11111E-6 -2.96296E-6 C 0.0007 -0.00046 0.0007 0.00278 0.0007 0.00278 C 0.0007 0.00278 0.00017 0.00093 1.11111E-6 -2.96296E-6 Z " pathEditMode="relative" ptsTypes="ffffffffffff">
                                      <p:cBhvr>
                                        <p:cTn id="134" dur="2000" fill="hold"/>
                                        <p:tgtEl>
                                          <p:spTgt spid="50"/>
                                        </p:tgtEl>
                                        <p:attrNameLst>
                                          <p:attrName>ppt_x</p:attrName>
                                          <p:attrName>ppt_y</p:attrName>
                                        </p:attrNameLst>
                                      </p:cBhvr>
                                    </p:animMotion>
                                  </p:childTnLst>
                                </p:cTn>
                              </p:par>
                              <p:par>
                                <p:cTn id="135" presetID="0" presetClass="path" presetSubtype="0" repeatCount="2000" accel="50000" decel="50000" fill="hold" nodeType="withEffect">
                                  <p:stCondLst>
                                    <p:cond delay="0"/>
                                  </p:stCondLst>
                                  <p:childTnLst>
                                    <p:animMotion origin="layout" path="M -3.61111E-6 0 C 0.00018 -0.00069 0.00052 -0.00278 0.00052 -0.00208 C 0.00052 -0.00116 0.00052 0.00023 -3.61111E-6 0.00069 C -0.00052 0.00116 -0.00104 0.00023 -0.00156 0 C -0.00208 -0.00093 -0.00347 -0.00185 -0.00312 -0.00278 C -0.00277 -0.0037 0.00209 0.00208 0.00157 0.00278 C 0.00105 0.00347 0.00018 0.00231 -0.00052 0.00208 C -0.00208 0.00069 -0.00364 0 -0.0052 -0.00139 C -0.00468 0.00463 -0.00503 0.00602 -0.00052 0.00486 C 0.00157 0.00301 0.00226 0.00208 -3.61111E-6 0 Z " pathEditMode="relative" ptsTypes="ffffffffff">
                                      <p:cBhvr>
                                        <p:cTn id="136" dur="2000" fill="hold"/>
                                        <p:tgtEl>
                                          <p:spTgt spid="81"/>
                                        </p:tgtEl>
                                        <p:attrNameLst>
                                          <p:attrName>ppt_x</p:attrName>
                                          <p:attrName>ppt_y</p:attrName>
                                        </p:attrNameLst>
                                      </p:cBhvr>
                                    </p:animMotion>
                                  </p:childTnLst>
                                </p:cTn>
                              </p:par>
                              <p:par>
                                <p:cTn id="137" presetID="0" presetClass="path" presetSubtype="0" repeatCount="2000" accel="50000" decel="50000" fill="hold" nodeType="withEffect">
                                  <p:stCondLst>
                                    <p:cond delay="0"/>
                                  </p:stCondLst>
                                  <p:childTnLst>
                                    <p:animMotion origin="layout" path="M 3.33333E-6 3.33333E-6 C 0.00191 -0.00162 0.00347 -0.00371 0.00416 -0.00648 C 0.00347 -0.00926 0.00208 -0.00834 3.33333E-6 -0.00787 C -0.00122 -0.00741 -0.00139 -0.00764 -0.00209 -0.00556 C -0.00243 -0.00463 -0.00278 -0.00278 -0.00278 -0.00255 C -0.00625 -0.00625 -0.00191 -0.00209 -0.00591 -0.00556 C -0.00643 -0.00602 -0.00782 -0.00695 -0.00729 -0.00695 C -0.00591 -0.00695 -0.00486 -0.0051 -0.00348 -0.00417 C 0.00017 -0.00186 0.00399 3.33333E-6 0.00764 0.00231 C 0.00503 0.00347 0.00173 0.00231 -0.00104 0.00185 C -0.00348 0.00069 -0.00295 0.00185 -0.00348 -0.00047 C -0.00365 0.00023 -0.00417 0.00115 -0.00382 0.00139 C -0.00261 0.00231 -0.0007 -0.00232 -0.0007 -0.00209 C -0.00035 -0.0007 -0.00052 -0.00139 3.33333E-6 3.33333E-6 Z " pathEditMode="relative" rAng="0" ptsTypes="ffffffffffffff">
                                      <p:cBhvr>
                                        <p:cTn id="138" dur="2000" fill="hold"/>
                                        <p:tgtEl>
                                          <p:spTgt spid="87"/>
                                        </p:tgtEl>
                                        <p:attrNameLst>
                                          <p:attrName>ppt_x</p:attrName>
                                          <p:attrName>ppt_y</p:attrName>
                                        </p:attrNameLst>
                                      </p:cBhvr>
                                      <p:rCtr x="-17" y="-301"/>
                                    </p:animMotion>
                                  </p:childTnLst>
                                </p:cTn>
                              </p:par>
                              <p:par>
                                <p:cTn id="139" presetID="0" presetClass="path" presetSubtype="0" repeatCount="2000" accel="50000" decel="50000" fill="hold" nodeType="withEffect">
                                  <p:stCondLst>
                                    <p:cond delay="0"/>
                                  </p:stCondLst>
                                  <p:childTnLst>
                                    <p:animMotion origin="layout" path="M 8.33333E-7 1.48148E-6 C -0.00156 -0.00416 -0.00642 -0.00509 0.00104 -0.00416 C 0.00035 -0.00139 -0.00034 0.00047 -0.00243 0.00139 C -0.00173 0.00394 -0.00034 0.00255 0.00104 0.00139 C 0.00122 0.0007 0.00104 -0.00046 0.00139 -0.00092 C 0.00156 -0.00115 0.00174 1.48148E-6 0.00174 0.00047 C 0.00174 0.00255 0.00174 0.00463 0.00139 0.00648 C 0.00122 0.00764 8.33333E-7 0.00811 -0.00069 0.00834 C -0.00139 0.00533 -0.00104 0.00255 8.33333E-7 1.48148E-6 Z " pathEditMode="relative" ptsTypes="fffffffff">
                                      <p:cBhvr>
                                        <p:cTn id="140" dur="2000" fill="hold"/>
                                        <p:tgtEl>
                                          <p:spTgt spid="88"/>
                                        </p:tgtEl>
                                        <p:attrNameLst>
                                          <p:attrName>ppt_x</p:attrName>
                                          <p:attrName>ppt_y</p:attrName>
                                        </p:attrNameLst>
                                      </p:cBhvr>
                                    </p:animMotion>
                                  </p:childTnLst>
                                </p:cTn>
                              </p:par>
                              <p:par>
                                <p:cTn id="141" presetID="0" presetClass="path" presetSubtype="0" repeatCount="2000" accel="50000" decel="50000" fill="hold" nodeType="withEffect">
                                  <p:stCondLst>
                                    <p:cond delay="0"/>
                                  </p:stCondLst>
                                  <p:childTnLst>
                                    <p:animMotion origin="layout" path="M 3.61111E-6 4.07407E-6 C -0.00122 -0.00324 -0.00087 -0.00625 0.00104 -0.0088 C 0.00277 -0.00718 0.00277 -0.00787 0.00173 -0.00324 C 0.00139 -0.00139 -0.00209 -0.00093 -0.00209 -0.00093 C -0.00278 -0.00116 -0.00348 -0.00371 -0.00348 -0.00278 C -0.00348 0.00069 -0.00174 0.00324 0.00069 0.00416 C 0.00191 0.00532 0.0026 0.00578 0.00416 0.00509 C 0.0052 -0.0007 -0.00035 -0.00209 -0.00348 -0.00278 C -0.004 -0.00255 -0.00469 -0.00278 -0.00486 -0.00232 C -0.00504 -0.00186 -0.00504 -0.0007 -0.00452 -0.00047 C -0.00313 0.00023 -0.00157 -0.00024 3.61111E-6 4.07407E-6 Z " pathEditMode="relative" ptsTypes="fffffffffff">
                                      <p:cBhvr>
                                        <p:cTn id="142" dur="2000" fill="hold"/>
                                        <p:tgtEl>
                                          <p:spTgt spid="89"/>
                                        </p:tgtEl>
                                        <p:attrNameLst>
                                          <p:attrName>ppt_x</p:attrName>
                                          <p:attrName>ppt_y</p:attrName>
                                        </p:attrNameLst>
                                      </p:cBhvr>
                                    </p:animMotion>
                                  </p:childTnLst>
                                </p:cTn>
                              </p:par>
                              <p:par>
                                <p:cTn id="143" presetID="0" presetClass="path" presetSubtype="0" repeatCount="2000" accel="50000" decel="50000" fill="hold" nodeType="withEffect">
                                  <p:stCondLst>
                                    <p:cond delay="0"/>
                                  </p:stCondLst>
                                  <p:childTnLst>
                                    <p:animMotion origin="layout" path="M 3.61111E-6 2.96296E-6 C -0.00174 -0.00116 -0.0033 -0.00278 -0.00521 -0.0037 C -0.00781 -0.00486 -0.00729 -0.00046 -0.0066 0.00092 C -0.00556 0.00347 -0.00417 0.0037 -0.00243 0.00417 C -0.00104 0.0037 0.00139 0.00185 0.00139 0.00185 C 0.00208 -0.00116 0.00364 0.00046 0.00139 0.00231 C -0.00104 0.00208 -0.00261 0.00278 -0.00347 -0.00046 C -0.00174 -0.00509 -0.00104 -0.00046 0.00035 0.00231 C 0.00121 0.00046 0.00139 0.00116 3.61111E-6 2.96296E-6 Z " pathEditMode="relative" ptsTypes="fffffffff">
                                      <p:cBhvr>
                                        <p:cTn id="144" dur="2000" fill="hold"/>
                                        <p:tgtEl>
                                          <p:spTgt spid="90"/>
                                        </p:tgtEl>
                                        <p:attrNameLst>
                                          <p:attrName>ppt_x</p:attrName>
                                          <p:attrName>ppt_y</p:attrName>
                                        </p:attrNameLst>
                                      </p:cBhvr>
                                    </p:animMotion>
                                  </p:childTnLst>
                                </p:cTn>
                              </p:par>
                              <p:par>
                                <p:cTn id="145" presetID="0" presetClass="path" presetSubtype="0" repeatCount="2000" accel="50000" decel="50000" fill="hold" nodeType="withEffect">
                                  <p:stCondLst>
                                    <p:cond delay="0"/>
                                  </p:stCondLst>
                                  <p:childTnLst>
                                    <p:animMotion origin="layout" path="M -3.61111E-6 2.96296E-6 C 0.00017 -0.00393 -0.0007 -0.00764 0.00191 -0.00972 C 0.00226 -0.00671 0.0033 -0.00301 0.00087 -0.00139 C -0.00035 -0.00185 -0.00122 -0.00255 -0.00226 -0.00347 C -0.00295 -0.00417 -0.00347 -0.00486 -0.00417 -0.00555 C -0.00434 -0.00579 -0.00486 -0.00625 -0.00486 -0.00625 C -0.00469 -0.00417 -0.00434 -0.00278 -0.00278 -0.00185 C -0.00156 0.0007 -0.00052 0.00255 0.00191 0.00301 C 0.00365 0.00278 0.00365 0.00093 0.00243 -0.00069 C 0.00191 -0.00139 0.00121 -0.00139 0.00052 -0.00185 C -0.00174 -0.00116 -0.00156 0.00023 -0.00052 0.00278 C 0.00087 0.00208 -3.61111E-6 0.00162 -3.61111E-6 2.96296E-6 Z " pathEditMode="relative" ptsTypes="ffffffffffff">
                                      <p:cBhvr>
                                        <p:cTn id="146" dur="2000" fill="hold"/>
                                        <p:tgtEl>
                                          <p:spTgt spid="106"/>
                                        </p:tgtEl>
                                        <p:attrNameLst>
                                          <p:attrName>ppt_x</p:attrName>
                                          <p:attrName>ppt_y</p:attrName>
                                        </p:attrNameLst>
                                      </p:cBhvr>
                                    </p:animMotion>
                                  </p:childTnLst>
                                </p:cTn>
                              </p:par>
                              <p:par>
                                <p:cTn id="147" presetID="0" presetClass="path" presetSubtype="0" repeatCount="2000" fill="hold" nodeType="withEffect">
                                  <p:stCondLst>
                                    <p:cond delay="0"/>
                                  </p:stCondLst>
                                  <p:childTnLst>
                                    <p:animMotion origin="layout" path="M 6.66667E-6 -7.40741E-7 C -0.00051 -0.00231 -0.00017 -0.00903 0.0014 -0.00278 C -0.00034 0.00417 -0.00451 -0.00093 -0.00763 -0.0037 C -0.00902 -0.00486 -0.00347 -7.40741E-7 -0.00347 -7.40741E-7 C -0.00468 0.00486 -0.00624 0.00185 -0.00833 -0.00093 C -0.00815 -0.00208 -0.0085 -0.00417 -0.00763 -0.00463 C -0.00572 -0.00532 -0.00121 -0.00093 0.0007 -7.40741E-7 C -0.0019 0.00232 -0.0019 0.00255 6.66667E-6 -7.40741E-7 Z " pathEditMode="relative" ptsTypes="ffffffff">
                                      <p:cBhvr>
                                        <p:cTn id="148" dur="2000" fill="hold"/>
                                        <p:tgtEl>
                                          <p:spTgt spid="48"/>
                                        </p:tgtEl>
                                        <p:attrNameLst>
                                          <p:attrName>ppt_x</p:attrName>
                                          <p:attrName>ppt_y</p:attrName>
                                        </p:attrNameLst>
                                      </p:cBhvr>
                                    </p:animMotion>
                                  </p:childTnLst>
                                </p:cTn>
                              </p:par>
                              <p:par>
                                <p:cTn id="149" presetID="0" presetClass="path" presetSubtype="0" repeatCount="2000" fill="hold" nodeType="withEffect">
                                  <p:stCondLst>
                                    <p:cond delay="0"/>
                                  </p:stCondLst>
                                  <p:childTnLst>
                                    <p:animMotion origin="layout" path="M -2.5E-6 -2.96296E-6 C -0.00017 -0.00347 0.00018 -0.00694 -0.00069 -0.01019 C -0.00104 -0.01111 -0.0026 -0.01019 -0.00278 -0.00926 C -0.00312 -0.00718 -0.00278 -0.00463 -0.00208 -0.00278 C -0.00173 -0.00185 0.00052 -0.00116 -2.5E-6 -0.00185 C -0.00087 -0.00301 -0.00364 -0.00417 -0.00486 -0.00463 C -0.00156 -0.00602 0.0007 -0.00532 0.00347 -0.00278 C 0.00261 0.00093 0.00209 0.00255 -0.00069 0.0037 C -0.00087 0.00324 -0.00538 -0.00509 -0.00347 -0.00463 C -0.00069 -0.00394 0.00486 -0.00278 0.00486 -0.00278 C 0.00191 -0.00023 0.00365 -0.00116 -2.5E-6 -2.96296E-6 Z " pathEditMode="relative" ptsTypes="fffffffffff">
                                      <p:cBhvr>
                                        <p:cTn id="150" dur="2000" fill="hold"/>
                                        <p:tgtEl>
                                          <p:spTgt spid="49"/>
                                        </p:tgtEl>
                                        <p:attrNameLst>
                                          <p:attrName>ppt_x</p:attrName>
                                          <p:attrName>ppt_y</p:attrName>
                                        </p:attrNameLst>
                                      </p:cBhvr>
                                    </p:animMotion>
                                  </p:childTnLst>
                                </p:cTn>
                              </p:par>
                              <p:par>
                                <p:cTn id="151" presetID="0" presetClass="path" presetSubtype="0" repeatCount="2000" accel="50000" decel="50000" fill="hold" nodeType="withEffect">
                                  <p:stCondLst>
                                    <p:cond delay="0"/>
                                  </p:stCondLst>
                                  <p:childTnLst>
                                    <p:animMotion origin="layout" path="M 8.33333E-7 -6.66667E-6 C -0.00034 -0.00163 -0.00382 -0.01227 -0.00156 -0.00325 C -0.00312 0.00254 -0.00538 0.00115 -0.00416 -0.0044 C -0.00312 -0.00024 -0.00173 0.00462 -0.00659 -6.66667E-6 C -0.00277 -0.00186 -0.00138 0.00138 0.00174 0.00439 C 0.00573 0.01249 0.00417 0.00393 0.00348 0.00115 C -0.00225 0.00254 -0.00277 0.00393 8.33333E-7 -6.66667E-6 Z " pathEditMode="relative" ptsTypes="fffffff">
                                      <p:cBhvr>
                                        <p:cTn id="152" dur="2000" fill="hold"/>
                                        <p:tgtEl>
                                          <p:spTgt spid="91"/>
                                        </p:tgtEl>
                                        <p:attrNameLst>
                                          <p:attrName>ppt_x</p:attrName>
                                          <p:attrName>ppt_y</p:attrName>
                                        </p:attrNameLst>
                                      </p:cBhvr>
                                    </p:animMotion>
                                  </p:childTnLst>
                                </p:cTn>
                              </p:par>
                              <p:par>
                                <p:cTn id="153" presetID="0" presetClass="path" presetSubtype="0" repeatCount="2000" accel="50000" decel="50000" fill="hold" nodeType="withEffect">
                                  <p:stCondLst>
                                    <p:cond delay="0"/>
                                  </p:stCondLst>
                                  <p:childTnLst>
                                    <p:animMotion origin="layout" path="M -3.33333E-6 -6.66667E-6 C -0.00243 -0.00348 -0.00659 -0.00556 -0.00173 -0.00788 C 0.00052 -0.00741 0.0033 -0.00857 0.00504 -0.00672 C 0.00608 -0.00556 0.004 -0.00371 0.0033 -0.00232 C 0.0007 0.003 0.00174 0.00184 -0.00243 0.00323 C -0.00451 -0.0007 -0.00694 -0.00302 -0.01007 -0.00556 C -0.00833 0.00069 -0.00416 -0.00186 -3.33333E-6 -6.66667E-6 Z " pathEditMode="relative" ptsTypes="fffffff">
                                      <p:cBhvr>
                                        <p:cTn id="154" dur="2000" fill="hold"/>
                                        <p:tgtEl>
                                          <p:spTgt spid="93"/>
                                        </p:tgtEl>
                                        <p:attrNameLst>
                                          <p:attrName>ppt_x</p:attrName>
                                          <p:attrName>ppt_y</p:attrName>
                                        </p:attrNameLst>
                                      </p:cBhvr>
                                    </p:animMotion>
                                  </p:childTnLst>
                                </p:cTn>
                              </p:par>
                              <p:par>
                                <p:cTn id="155" presetID="0" presetClass="path" presetSubtype="0" repeatCount="2000" accel="50000" decel="50000" fill="hold" nodeType="withEffect">
                                  <p:stCondLst>
                                    <p:cond delay="0"/>
                                  </p:stCondLst>
                                  <p:childTnLst>
                                    <p:animMotion origin="layout" path="M 8.88889E-6 1.48148E-6 C 0.00053 -0.00232 0.00035 -0.0051 0.00157 -0.00672 C 0.00417 -0.01019 0.00452 -0.00324 0.00487 -0.00116 C 0.00504 1.48148E-6 0.0066 0.00185 0.00574 0.00231 C 0.00469 0.00301 -0.0019 -0.0007 -0.0026 -0.00116 C -0.00485 -0.00301 -0.00694 -0.00556 -0.0092 -0.00787 C -0.00989 -0.00857 -0.00746 -0.00718 -0.00676 -0.00672 C -0.0059 -0.00602 -0.00503 -0.0051 -0.00416 -0.0044 C -0.00225 0.00463 -0.00451 0.0037 0.0007 0.00231 C 0.00105 0.00115 0.00244 -0.00116 0.00157 -0.00116 C 0.00053 -0.00116 -0.00017 0.00092 8.88889E-6 0.00231 C 0.00018 0.00393 0.00157 0.00439 0.00244 0.00555 C 0.00278 0.00532 0.00938 0.00254 0.00417 1.48148E-6 C 0.0033 -0.00047 0.00244 0.00115 0.00157 0.00115 C 0.00105 0.00115 0.00053 0.00046 8.88889E-6 1.48148E-6 Z " pathEditMode="relative" ptsTypes="fffffffffffffff">
                                      <p:cBhvr>
                                        <p:cTn id="156" dur="2000" fill="hold"/>
                                        <p:tgtEl>
                                          <p:spTgt spid="107"/>
                                        </p:tgtEl>
                                        <p:attrNameLst>
                                          <p:attrName>ppt_x</p:attrName>
                                          <p:attrName>ppt_y</p:attrName>
                                        </p:attrNameLst>
                                      </p:cBhvr>
                                    </p:animMotion>
                                  </p:childTnLst>
                                </p:cTn>
                              </p:par>
                              <p:par>
                                <p:cTn id="157" presetID="0" presetClass="path" presetSubtype="0" repeatCount="2000" fill="hold" nodeType="withEffect">
                                  <p:stCondLst>
                                    <p:cond delay="0"/>
                                  </p:stCondLst>
                                  <p:childTnLst>
                                    <p:animMotion origin="layout" path="M -1.66667E-6 2.96296E-6 C -0.00017 -0.00092 -0.00086 -0.00185 -0.00069 -0.00278 C -0.00034 -0.00579 0.00278 -0.00648 -0.00139 -0.00463 C -0.0026 -0.00301 -0.00955 0.00764 -0.00416 0.00278 C -0.0026 -0.00324 -0.0052 -0.00162 -0.00694 0.00185 C -0.00382 0.00324 -0.00191 0.00232 0.0007 2.96296E-6 C 0.00087 0.00093 0.00209 0.00232 0.00139 0.00278 C 0.0007 0.00324 -0.00017 0.00185 -0.00069 0.00093 C -0.00086 0.00046 -0.00017 0.00023 -1.66667E-6 2.96296E-6 Z " pathEditMode="relative" ptsTypes="fffffffff">
                                      <p:cBhvr>
                                        <p:cTn id="158" dur="2000" fill="hold"/>
                                        <p:tgtEl>
                                          <p:spTgt spid="73"/>
                                        </p:tgtEl>
                                        <p:attrNameLst>
                                          <p:attrName>ppt_x</p:attrName>
                                          <p:attrName>ppt_y</p:attrName>
                                        </p:attrNameLst>
                                      </p:cBhvr>
                                    </p:animMotion>
                                  </p:childTnLst>
                                </p:cTn>
                              </p:par>
                              <p:par>
                                <p:cTn id="159" presetID="0" presetClass="path" presetSubtype="0" repeatCount="2000" fill="hold" nodeType="withEffect">
                                  <p:stCondLst>
                                    <p:cond delay="0"/>
                                  </p:stCondLst>
                                  <p:childTnLst>
                                    <p:animMotion origin="layout" path="M -6.38889E-6 6.2963E-6 C 0.00121 -0.00485 0.00104 -0.00184 -0.00209 -0.00184 C -0.00226 -0.00184 0.00277 -0.00371 0.00208 -0.00462 C 0.00138 -0.00555 0.00018 -0.00393 -0.0007 -0.00371 C -0.00556 0.00278 -0.00087 0.00047 0.00069 -0.00277 C -6.38889E-6 -0.00347 -0.00087 -0.00532 -0.0014 -0.00462 C -0.00209 -0.00371 -0.00157 -0.00138 -0.0007 -0.00092 C 0.00018 -0.00046 0.00034 -0.00277 0.00069 -0.00371 C 0.00104 -0.00462 0.00156 -0.0074 0.00138 -0.00647 C 0.00104 -0.00439 0.00051 -0.00208 -6.38889E-6 6.2963E-6 Z " pathEditMode="relative" ptsTypes="ffffffffff">
                                      <p:cBhvr>
                                        <p:cTn id="160" dur="2000" fill="hold"/>
                                        <p:tgtEl>
                                          <p:spTgt spid="76"/>
                                        </p:tgtEl>
                                        <p:attrNameLst>
                                          <p:attrName>ppt_x</p:attrName>
                                          <p:attrName>ppt_y</p:attrName>
                                        </p:attrNameLst>
                                      </p:cBhvr>
                                    </p:animMotion>
                                  </p:childTnLst>
                                </p:cTn>
                              </p:par>
                              <p:par>
                                <p:cTn id="161" presetID="0" presetClass="path" presetSubtype="0" repeatCount="2000" fill="hold" nodeType="withEffect">
                                  <p:stCondLst>
                                    <p:cond delay="0"/>
                                  </p:stCondLst>
                                  <p:childTnLst>
                                    <p:animMotion origin="layout" path="M -4.44444E-6 -2.96296E-6 C -4.44444E-6 -0.00046 -0.00087 -0.00648 -0.00208 -0.00648 C -0.00278 -0.00648 -0.00156 -0.00463 -0.00139 -0.0037 C -0.00104 -0.00185 0.00035 0.0007 -0.00069 0.00185 C -0.00191 0.00301 -0.00486 -2.96296E-6 -0.00486 -2.96296E-6 C -0.0033 -0.00602 0.00122 -0.00255 0.00486 -0.00092 C 0.00243 0.00394 -0.00382 0.0037 0.00139 -0.00092 C 0.00417 0.00023 0.00625 0.00185 0.00209 0.0037 C 0.00191 0.00162 0.00139 -0.00069 0.00139 -0.00278 C 0.00139 -0.0037 0.00243 -0.00092 0.00209 -2.96296E-6 C 0.00174 0.0007 0.0007 -2.96296E-6 -4.44444E-6 -2.96296E-6 Z " pathEditMode="relative" ptsTypes="fffffffffff">
                                      <p:cBhvr>
                                        <p:cTn id="162" dur="2000" fill="hold"/>
                                        <p:tgtEl>
                                          <p:spTgt spid="74"/>
                                        </p:tgtEl>
                                        <p:attrNameLst>
                                          <p:attrName>ppt_x</p:attrName>
                                          <p:attrName>ppt_y</p:attrName>
                                        </p:attrNameLst>
                                      </p:cBhvr>
                                    </p:animMotion>
                                  </p:childTnLst>
                                </p:cTn>
                              </p:par>
                              <p:par>
                                <p:cTn id="163" presetID="0" presetClass="path" presetSubtype="0" repeatCount="2000" fill="hold" nodeType="withEffect">
                                  <p:stCondLst>
                                    <p:cond delay="0"/>
                                  </p:stCondLst>
                                  <p:childTnLst>
                                    <p:animMotion origin="layout" path="M 3.33333E-6 -4.81481E-6 C 0.00173 -0.00671 0.00034 -0.00417 0.00347 -0.00833 C 0.00555 -0.00417 0.00555 -0.00231 0.00486 0.00278 C 0.00416 0.00255 0.00347 0.00232 0.00277 0.00185 C -0.00452 -0.00347 -0.00174 -0.00185 0.00139 -0.00092 C 0.0026 -0.00069 0.00364 -0.00023 0.00486 -4.81481E-6 C 0.00034 -0.00602 0.00399 0.00023 0.00694 -0.0037 C 0.00764 -0.00463 0.00468 -0.00555 0.00277 -0.00648 C 0.00017 -0.00139 0.00399 -0.00185 3.33333E-6 -4.81481E-6 Z " pathEditMode="relative" ptsTypes="fffffffff">
                                      <p:cBhvr>
                                        <p:cTn id="164" dur="2000" fill="hold"/>
                                        <p:tgtEl>
                                          <p:spTgt spid="75"/>
                                        </p:tgtEl>
                                        <p:attrNameLst>
                                          <p:attrName>ppt_x</p:attrName>
                                          <p:attrName>ppt_y</p:attrName>
                                        </p:attrNameLst>
                                      </p:cBhvr>
                                    </p:animMotion>
                                  </p:childTnLst>
                                </p:cTn>
                              </p:par>
                              <p:par>
                                <p:cTn id="165" presetID="10" presetClass="entr" presetSubtype="0" fill="hold" nodeType="withEffect">
                                  <p:stCondLst>
                                    <p:cond delay="2000"/>
                                  </p:stCondLst>
                                  <p:childTnLst>
                                    <p:set>
                                      <p:cBhvr>
                                        <p:cTn id="166" dur="1" fill="hold">
                                          <p:stCondLst>
                                            <p:cond delay="0"/>
                                          </p:stCondLst>
                                        </p:cTn>
                                        <p:tgtEl>
                                          <p:spTgt spid="108"/>
                                        </p:tgtEl>
                                        <p:attrNameLst>
                                          <p:attrName>style.visibility</p:attrName>
                                        </p:attrNameLst>
                                      </p:cBhvr>
                                      <p:to>
                                        <p:strVal val="visible"/>
                                      </p:to>
                                    </p:set>
                                    <p:animEffect transition="in" filter="fade">
                                      <p:cBhvr>
                                        <p:cTn id="167" dur="1000"/>
                                        <p:tgtEl>
                                          <p:spTgt spid="108"/>
                                        </p:tgtEl>
                                      </p:cBhvr>
                                    </p:animEffect>
                                  </p:childTnLst>
                                </p:cTn>
                              </p:par>
                              <p:par>
                                <p:cTn id="168" presetID="10" presetClass="entr" presetSubtype="0" fill="hold" nodeType="withEffect">
                                  <p:stCondLst>
                                    <p:cond delay="2000"/>
                                  </p:stCondLst>
                                  <p:childTnLst>
                                    <p:set>
                                      <p:cBhvr>
                                        <p:cTn id="169" dur="1" fill="hold">
                                          <p:stCondLst>
                                            <p:cond delay="0"/>
                                          </p:stCondLst>
                                        </p:cTn>
                                        <p:tgtEl>
                                          <p:spTgt spid="111"/>
                                        </p:tgtEl>
                                        <p:attrNameLst>
                                          <p:attrName>style.visibility</p:attrName>
                                        </p:attrNameLst>
                                      </p:cBhvr>
                                      <p:to>
                                        <p:strVal val="visible"/>
                                      </p:to>
                                    </p:set>
                                    <p:animEffect transition="in" filter="fade">
                                      <p:cBhvr>
                                        <p:cTn id="170" dur="1000"/>
                                        <p:tgtEl>
                                          <p:spTgt spid="111"/>
                                        </p:tgtEl>
                                      </p:cBhvr>
                                    </p:animEffect>
                                  </p:childTnLst>
                                </p:cTn>
                              </p:par>
                              <p:par>
                                <p:cTn id="171" presetID="10" presetClass="entr" presetSubtype="0" fill="hold" nodeType="withEffect">
                                  <p:stCondLst>
                                    <p:cond delay="2000"/>
                                  </p:stCondLst>
                                  <p:childTnLst>
                                    <p:set>
                                      <p:cBhvr>
                                        <p:cTn id="172" dur="1" fill="hold">
                                          <p:stCondLst>
                                            <p:cond delay="0"/>
                                          </p:stCondLst>
                                        </p:cTn>
                                        <p:tgtEl>
                                          <p:spTgt spid="109"/>
                                        </p:tgtEl>
                                        <p:attrNameLst>
                                          <p:attrName>style.visibility</p:attrName>
                                        </p:attrNameLst>
                                      </p:cBhvr>
                                      <p:to>
                                        <p:strVal val="visible"/>
                                      </p:to>
                                    </p:set>
                                    <p:animEffect transition="in" filter="fade">
                                      <p:cBhvr>
                                        <p:cTn id="173" dur="1000"/>
                                        <p:tgtEl>
                                          <p:spTgt spid="109"/>
                                        </p:tgtEl>
                                      </p:cBhvr>
                                    </p:animEffect>
                                  </p:childTnLst>
                                </p:cTn>
                              </p:par>
                              <p:par>
                                <p:cTn id="174" presetID="10" presetClass="entr" presetSubtype="0" fill="hold" nodeType="withEffect">
                                  <p:stCondLst>
                                    <p:cond delay="2000"/>
                                  </p:stCondLst>
                                  <p:childTnLst>
                                    <p:set>
                                      <p:cBhvr>
                                        <p:cTn id="175" dur="1" fill="hold">
                                          <p:stCondLst>
                                            <p:cond delay="0"/>
                                          </p:stCondLst>
                                        </p:cTn>
                                        <p:tgtEl>
                                          <p:spTgt spid="110"/>
                                        </p:tgtEl>
                                        <p:attrNameLst>
                                          <p:attrName>style.visibility</p:attrName>
                                        </p:attrNameLst>
                                      </p:cBhvr>
                                      <p:to>
                                        <p:strVal val="visible"/>
                                      </p:to>
                                    </p:set>
                                    <p:animEffect transition="in" filter="fade">
                                      <p:cBhvr>
                                        <p:cTn id="176" dur="1000"/>
                                        <p:tgtEl>
                                          <p:spTgt spid="110"/>
                                        </p:tgtEl>
                                      </p:cBhvr>
                                    </p:animEffect>
                                  </p:childTnLst>
                                </p:cTn>
                              </p:par>
                              <p:par>
                                <p:cTn id="177" presetID="0" presetClass="path" presetSubtype="0" repeatCount="2000" fill="hold" nodeType="withEffect">
                                  <p:stCondLst>
                                    <p:cond delay="0"/>
                                  </p:stCondLst>
                                  <p:childTnLst>
                                    <p:animMotion origin="layout" path="M -1.66667E-6 2.96296E-6 C -0.00017 -0.00092 -0.00086 -0.00185 -0.00069 -0.00278 C -0.00034 -0.00579 0.00278 -0.00648 -0.00139 -0.00463 C -0.0026 -0.00301 -0.00955 0.00764 -0.00416 0.00278 C -0.0026 -0.00324 -0.0052 -0.00162 -0.00694 0.00185 C -0.00382 0.00324 -0.00191 0.00232 0.0007 2.96296E-6 C 0.00087 0.00093 0.00209 0.00232 0.00139 0.00278 C 0.0007 0.00324 -0.00017 0.00185 -0.00069 0.00093 C -0.00086 0.00046 -0.00017 0.00023 -1.66667E-6 2.96296E-6 Z " pathEditMode="relative" ptsTypes="fffffffff">
                                      <p:cBhvr>
                                        <p:cTn id="178" dur="2000" fill="hold"/>
                                        <p:tgtEl>
                                          <p:spTgt spid="108"/>
                                        </p:tgtEl>
                                        <p:attrNameLst>
                                          <p:attrName>ppt_x</p:attrName>
                                          <p:attrName>ppt_y</p:attrName>
                                        </p:attrNameLst>
                                      </p:cBhvr>
                                    </p:animMotion>
                                  </p:childTnLst>
                                </p:cTn>
                              </p:par>
                              <p:par>
                                <p:cTn id="179" presetID="0" presetClass="path" presetSubtype="0" repeatCount="2000" fill="hold" nodeType="withEffect">
                                  <p:stCondLst>
                                    <p:cond delay="0"/>
                                  </p:stCondLst>
                                  <p:childTnLst>
                                    <p:animMotion origin="layout" path="M -6.38889E-6 6.2963E-6 C 0.00121 -0.00485 0.00104 -0.00184 -0.00209 -0.00184 C -0.00226 -0.00184 0.00277 -0.00371 0.00208 -0.00462 C 0.00138 -0.00555 0.00018 -0.00393 -0.0007 -0.00371 C -0.00556 0.00278 -0.00087 0.00047 0.00069 -0.00277 C -6.38889E-6 -0.00347 -0.00087 -0.00532 -0.0014 -0.00462 C -0.00209 -0.00371 -0.00157 -0.00138 -0.0007 -0.00092 C 0.00018 -0.00046 0.00034 -0.00277 0.00069 -0.00371 C 0.00104 -0.00462 0.00156 -0.0074 0.00138 -0.00647 C 0.00104 -0.00439 0.00051 -0.00208 -6.38889E-6 6.2963E-6 Z " pathEditMode="relative" ptsTypes="ffffffffff">
                                      <p:cBhvr>
                                        <p:cTn id="180" dur="2000" fill="hold"/>
                                        <p:tgtEl>
                                          <p:spTgt spid="111"/>
                                        </p:tgtEl>
                                        <p:attrNameLst>
                                          <p:attrName>ppt_x</p:attrName>
                                          <p:attrName>ppt_y</p:attrName>
                                        </p:attrNameLst>
                                      </p:cBhvr>
                                    </p:animMotion>
                                  </p:childTnLst>
                                </p:cTn>
                              </p:par>
                              <p:par>
                                <p:cTn id="181" presetID="0" presetClass="path" presetSubtype="0" repeatCount="2000" fill="hold" nodeType="withEffect">
                                  <p:stCondLst>
                                    <p:cond delay="0"/>
                                  </p:stCondLst>
                                  <p:childTnLst>
                                    <p:animMotion origin="layout" path="M -4.44444E-6 -2.96296E-6 C -4.44444E-6 -0.00046 -0.00087 -0.00648 -0.00208 -0.00648 C -0.00278 -0.00648 -0.00156 -0.00463 -0.00139 -0.0037 C -0.00104 -0.00185 0.00035 0.0007 -0.00069 0.00185 C -0.00191 0.00301 -0.00486 -2.96296E-6 -0.00486 -2.96296E-6 C -0.0033 -0.00602 0.00122 -0.00255 0.00486 -0.00092 C 0.00243 0.00394 -0.00382 0.0037 0.00139 -0.00092 C 0.00417 0.00023 0.00625 0.00185 0.00209 0.0037 C 0.00191 0.00162 0.00139 -0.00069 0.00139 -0.00278 C 0.00139 -0.0037 0.00243 -0.00092 0.00209 -2.96296E-6 C 0.00174 0.0007 0.0007 -2.96296E-6 -4.44444E-6 -2.96296E-6 Z " pathEditMode="relative" ptsTypes="fffffffffff">
                                      <p:cBhvr>
                                        <p:cTn id="182" dur="2000" fill="hold"/>
                                        <p:tgtEl>
                                          <p:spTgt spid="109"/>
                                        </p:tgtEl>
                                        <p:attrNameLst>
                                          <p:attrName>ppt_x</p:attrName>
                                          <p:attrName>ppt_y</p:attrName>
                                        </p:attrNameLst>
                                      </p:cBhvr>
                                    </p:animMotion>
                                  </p:childTnLst>
                                </p:cTn>
                              </p:par>
                              <p:par>
                                <p:cTn id="183" presetID="0" presetClass="path" presetSubtype="0" repeatCount="2000" fill="hold" nodeType="withEffect">
                                  <p:stCondLst>
                                    <p:cond delay="0"/>
                                  </p:stCondLst>
                                  <p:childTnLst>
                                    <p:animMotion origin="layout" path="M 3.33333E-6 -4.81481E-6 C 0.00173 -0.00671 0.00034 -0.00417 0.00347 -0.00833 C 0.00555 -0.00417 0.00555 -0.00231 0.00486 0.00278 C 0.00416 0.00255 0.00347 0.00232 0.00277 0.00185 C -0.00452 -0.00347 -0.00174 -0.00185 0.00139 -0.00092 C 0.0026 -0.00069 0.00364 -0.00023 0.00486 -4.81481E-6 C 0.00034 -0.00602 0.00399 0.00023 0.00694 -0.0037 C 0.00764 -0.00463 0.00468 -0.00555 0.00277 -0.00648 C 0.00017 -0.00139 0.00399 -0.00185 3.33333E-6 -4.81481E-6 Z " pathEditMode="relative" ptsTypes="fffffffff">
                                      <p:cBhvr>
                                        <p:cTn id="184" dur="2000" fill="hold"/>
                                        <p:tgtEl>
                                          <p:spTgt spid="110"/>
                                        </p:tgtEl>
                                        <p:attrNameLst>
                                          <p:attrName>ppt_x</p:attrName>
                                          <p:attrName>ppt_y</p:attrName>
                                        </p:attrNameLst>
                                      </p:cBhvr>
                                    </p:animMotion>
                                  </p:childTnLst>
                                </p:cTn>
                              </p:par>
                              <p:par>
                                <p:cTn id="185" presetID="10" presetClass="entr" presetSubtype="0" fill="hold" nodeType="withEffect">
                                  <p:stCondLst>
                                    <p:cond delay="2000"/>
                                  </p:stCondLst>
                                  <p:childTnLst>
                                    <p:set>
                                      <p:cBhvr>
                                        <p:cTn id="186" dur="1" fill="hold">
                                          <p:stCondLst>
                                            <p:cond delay="0"/>
                                          </p:stCondLst>
                                        </p:cTn>
                                        <p:tgtEl>
                                          <p:spTgt spid="112"/>
                                        </p:tgtEl>
                                        <p:attrNameLst>
                                          <p:attrName>style.visibility</p:attrName>
                                        </p:attrNameLst>
                                      </p:cBhvr>
                                      <p:to>
                                        <p:strVal val="visible"/>
                                      </p:to>
                                    </p:set>
                                    <p:animEffect transition="in" filter="fade">
                                      <p:cBhvr>
                                        <p:cTn id="187" dur="1000"/>
                                        <p:tgtEl>
                                          <p:spTgt spid="112"/>
                                        </p:tgtEl>
                                      </p:cBhvr>
                                    </p:animEffect>
                                  </p:childTnLst>
                                </p:cTn>
                              </p:par>
                              <p:par>
                                <p:cTn id="188" presetID="10" presetClass="entr" presetSubtype="0" fill="hold" nodeType="withEffect">
                                  <p:stCondLst>
                                    <p:cond delay="2000"/>
                                  </p:stCondLst>
                                  <p:childTnLst>
                                    <p:set>
                                      <p:cBhvr>
                                        <p:cTn id="189" dur="1" fill="hold">
                                          <p:stCondLst>
                                            <p:cond delay="0"/>
                                          </p:stCondLst>
                                        </p:cTn>
                                        <p:tgtEl>
                                          <p:spTgt spid="115"/>
                                        </p:tgtEl>
                                        <p:attrNameLst>
                                          <p:attrName>style.visibility</p:attrName>
                                        </p:attrNameLst>
                                      </p:cBhvr>
                                      <p:to>
                                        <p:strVal val="visible"/>
                                      </p:to>
                                    </p:set>
                                    <p:animEffect transition="in" filter="fade">
                                      <p:cBhvr>
                                        <p:cTn id="190" dur="1000"/>
                                        <p:tgtEl>
                                          <p:spTgt spid="115"/>
                                        </p:tgtEl>
                                      </p:cBhvr>
                                    </p:animEffect>
                                  </p:childTnLst>
                                </p:cTn>
                              </p:par>
                              <p:par>
                                <p:cTn id="191" presetID="10" presetClass="entr" presetSubtype="0" fill="hold" nodeType="withEffect">
                                  <p:stCondLst>
                                    <p:cond delay="2000"/>
                                  </p:stCondLst>
                                  <p:childTnLst>
                                    <p:set>
                                      <p:cBhvr>
                                        <p:cTn id="192" dur="1" fill="hold">
                                          <p:stCondLst>
                                            <p:cond delay="0"/>
                                          </p:stCondLst>
                                        </p:cTn>
                                        <p:tgtEl>
                                          <p:spTgt spid="113"/>
                                        </p:tgtEl>
                                        <p:attrNameLst>
                                          <p:attrName>style.visibility</p:attrName>
                                        </p:attrNameLst>
                                      </p:cBhvr>
                                      <p:to>
                                        <p:strVal val="visible"/>
                                      </p:to>
                                    </p:set>
                                    <p:animEffect transition="in" filter="fade">
                                      <p:cBhvr>
                                        <p:cTn id="193" dur="1000"/>
                                        <p:tgtEl>
                                          <p:spTgt spid="113"/>
                                        </p:tgtEl>
                                      </p:cBhvr>
                                    </p:animEffect>
                                  </p:childTnLst>
                                </p:cTn>
                              </p:par>
                              <p:par>
                                <p:cTn id="194" presetID="10" presetClass="entr" presetSubtype="0" fill="hold" nodeType="withEffect">
                                  <p:stCondLst>
                                    <p:cond delay="2000"/>
                                  </p:stCondLst>
                                  <p:childTnLst>
                                    <p:set>
                                      <p:cBhvr>
                                        <p:cTn id="195" dur="1" fill="hold">
                                          <p:stCondLst>
                                            <p:cond delay="0"/>
                                          </p:stCondLst>
                                        </p:cTn>
                                        <p:tgtEl>
                                          <p:spTgt spid="114"/>
                                        </p:tgtEl>
                                        <p:attrNameLst>
                                          <p:attrName>style.visibility</p:attrName>
                                        </p:attrNameLst>
                                      </p:cBhvr>
                                      <p:to>
                                        <p:strVal val="visible"/>
                                      </p:to>
                                    </p:set>
                                    <p:animEffect transition="in" filter="fade">
                                      <p:cBhvr>
                                        <p:cTn id="196" dur="1000"/>
                                        <p:tgtEl>
                                          <p:spTgt spid="114"/>
                                        </p:tgtEl>
                                      </p:cBhvr>
                                    </p:animEffect>
                                  </p:childTnLst>
                                </p:cTn>
                              </p:par>
                              <p:par>
                                <p:cTn id="197" presetID="0" presetClass="path" presetSubtype="0" repeatCount="2000" fill="hold" nodeType="withEffect">
                                  <p:stCondLst>
                                    <p:cond delay="0"/>
                                  </p:stCondLst>
                                  <p:childTnLst>
                                    <p:animMotion origin="layout" path="M -1.66667E-6 2.96296E-6 C -0.00017 -0.00092 -0.00086 -0.00185 -0.00069 -0.00278 C -0.00034 -0.00579 0.00278 -0.00648 -0.00139 -0.00463 C -0.0026 -0.00301 -0.00955 0.00764 -0.00416 0.00278 C -0.0026 -0.00324 -0.0052 -0.00162 -0.00694 0.00185 C -0.00382 0.00324 -0.00191 0.00232 0.0007 2.96296E-6 C 0.00087 0.00093 0.00209 0.00232 0.00139 0.00278 C 0.0007 0.00324 -0.00017 0.00185 -0.00069 0.00093 C -0.00086 0.00046 -0.00017 0.00023 -1.66667E-6 2.96296E-6 Z " pathEditMode="relative" ptsTypes="fffffffff">
                                      <p:cBhvr>
                                        <p:cTn id="198" dur="2000" fill="hold"/>
                                        <p:tgtEl>
                                          <p:spTgt spid="112"/>
                                        </p:tgtEl>
                                        <p:attrNameLst>
                                          <p:attrName>ppt_x</p:attrName>
                                          <p:attrName>ppt_y</p:attrName>
                                        </p:attrNameLst>
                                      </p:cBhvr>
                                    </p:animMotion>
                                  </p:childTnLst>
                                </p:cTn>
                              </p:par>
                              <p:par>
                                <p:cTn id="199" presetID="0" presetClass="path" presetSubtype="0" repeatCount="2000" fill="hold" nodeType="withEffect">
                                  <p:stCondLst>
                                    <p:cond delay="0"/>
                                  </p:stCondLst>
                                  <p:childTnLst>
                                    <p:animMotion origin="layout" path="M -6.38889E-6 6.2963E-6 C 0.00121 -0.00485 0.00104 -0.00184 -0.00209 -0.00184 C -0.00226 -0.00184 0.00277 -0.00371 0.00208 -0.00462 C 0.00138 -0.00555 0.00018 -0.00393 -0.0007 -0.00371 C -0.00556 0.00278 -0.00087 0.00047 0.00069 -0.00277 C -6.38889E-6 -0.00347 -0.00087 -0.00532 -0.0014 -0.00462 C -0.00209 -0.00371 -0.00157 -0.00138 -0.0007 -0.00092 C 0.00018 -0.00046 0.00034 -0.00277 0.00069 -0.00371 C 0.00104 -0.00462 0.00156 -0.0074 0.00138 -0.00647 C 0.00104 -0.00439 0.00051 -0.00208 -6.38889E-6 6.2963E-6 Z " pathEditMode="relative" ptsTypes="ffffffffff">
                                      <p:cBhvr>
                                        <p:cTn id="200" dur="2000" fill="hold"/>
                                        <p:tgtEl>
                                          <p:spTgt spid="115"/>
                                        </p:tgtEl>
                                        <p:attrNameLst>
                                          <p:attrName>ppt_x</p:attrName>
                                          <p:attrName>ppt_y</p:attrName>
                                        </p:attrNameLst>
                                      </p:cBhvr>
                                    </p:animMotion>
                                  </p:childTnLst>
                                </p:cTn>
                              </p:par>
                              <p:par>
                                <p:cTn id="201" presetID="0" presetClass="path" presetSubtype="0" repeatCount="2000" fill="hold" nodeType="withEffect">
                                  <p:stCondLst>
                                    <p:cond delay="0"/>
                                  </p:stCondLst>
                                  <p:childTnLst>
                                    <p:animMotion origin="layout" path="M -4.44444E-6 -2.96296E-6 C -4.44444E-6 -0.00046 -0.00087 -0.00648 -0.00208 -0.00648 C -0.00278 -0.00648 -0.00156 -0.00463 -0.00139 -0.0037 C -0.00104 -0.00185 0.00035 0.0007 -0.00069 0.00185 C -0.00191 0.00301 -0.00486 -2.96296E-6 -0.00486 -2.96296E-6 C -0.0033 -0.00602 0.00122 -0.00255 0.00486 -0.00092 C 0.00243 0.00394 -0.00382 0.0037 0.00139 -0.00092 C 0.00417 0.00023 0.00625 0.00185 0.00209 0.0037 C 0.00191 0.00162 0.00139 -0.00069 0.00139 -0.00278 C 0.00139 -0.0037 0.00243 -0.00092 0.00209 -2.96296E-6 C 0.00174 0.0007 0.0007 -2.96296E-6 -4.44444E-6 -2.96296E-6 Z " pathEditMode="relative" ptsTypes="fffffffffff">
                                      <p:cBhvr>
                                        <p:cTn id="202" dur="2000" fill="hold"/>
                                        <p:tgtEl>
                                          <p:spTgt spid="113"/>
                                        </p:tgtEl>
                                        <p:attrNameLst>
                                          <p:attrName>ppt_x</p:attrName>
                                          <p:attrName>ppt_y</p:attrName>
                                        </p:attrNameLst>
                                      </p:cBhvr>
                                    </p:animMotion>
                                  </p:childTnLst>
                                </p:cTn>
                              </p:par>
                              <p:par>
                                <p:cTn id="203" presetID="0" presetClass="path" presetSubtype="0" repeatCount="2000" fill="hold" nodeType="withEffect">
                                  <p:stCondLst>
                                    <p:cond delay="0"/>
                                  </p:stCondLst>
                                  <p:childTnLst>
                                    <p:animMotion origin="layout" path="M 3.33333E-6 -4.81481E-6 C 0.00173 -0.00671 0.00034 -0.00417 0.00347 -0.00833 C 0.00555 -0.00417 0.00555 -0.00231 0.00486 0.00278 C 0.00416 0.00255 0.00347 0.00232 0.00277 0.00185 C -0.00452 -0.00347 -0.00174 -0.00185 0.00139 -0.00092 C 0.0026 -0.00069 0.00364 -0.00023 0.00486 -4.81481E-6 C 0.00034 -0.00602 0.00399 0.00023 0.00694 -0.0037 C 0.00764 -0.00463 0.00468 -0.00555 0.00277 -0.00648 C 0.00017 -0.00139 0.00399 -0.00185 3.33333E-6 -4.81481E-6 Z " pathEditMode="relative" ptsTypes="fffffffff">
                                      <p:cBhvr>
                                        <p:cTn id="204" dur="2000" fill="hold"/>
                                        <p:tgtEl>
                                          <p:spTgt spid="114"/>
                                        </p:tgtEl>
                                        <p:attrNameLst>
                                          <p:attrName>ppt_x</p:attrName>
                                          <p:attrName>ppt_y</p:attrName>
                                        </p:attrNameLst>
                                      </p:cBhvr>
                                    </p:animMotion>
                                  </p:childTnLst>
                                </p:cTn>
                              </p:par>
                            </p:childTnLst>
                          </p:cTn>
                        </p:par>
                        <p:par>
                          <p:cTn id="205" fill="hold">
                            <p:stCondLst>
                              <p:cond delay="6000"/>
                            </p:stCondLst>
                            <p:childTnLst>
                              <p:par>
                                <p:cTn id="206" presetID="0" presetClass="path" presetSubtype="0" accel="50000" decel="50000" fill="hold" nodeType="afterEffect">
                                  <p:stCondLst>
                                    <p:cond delay="1000"/>
                                  </p:stCondLst>
                                  <p:childTnLst>
                                    <p:animMotion origin="layout" path="M 3.05556E-6 -4.07407E-6 L 0.30451 -0.18726 " pathEditMode="relative" rAng="0" ptsTypes="AA">
                                      <p:cBhvr>
                                        <p:cTn id="207" dur="2000" fill="hold"/>
                                        <p:tgtEl>
                                          <p:spTgt spid="50"/>
                                        </p:tgtEl>
                                        <p:attrNameLst>
                                          <p:attrName>ppt_x</p:attrName>
                                          <p:attrName>ppt_y</p:attrName>
                                        </p:attrNameLst>
                                      </p:cBhvr>
                                      <p:rCtr x="15226" y="-9375"/>
                                    </p:animMotion>
                                  </p:childTnLst>
                                </p:cTn>
                              </p:par>
                              <p:par>
                                <p:cTn id="208" presetID="0" presetClass="path" presetSubtype="0" accel="50000" decel="50000" fill="hold" nodeType="withEffect">
                                  <p:stCondLst>
                                    <p:cond delay="1000"/>
                                  </p:stCondLst>
                                  <p:childTnLst>
                                    <p:animMotion origin="layout" path="M 2.77778E-7 0 L 0.30451 -0.18819 " pathEditMode="relative" rAng="0" ptsTypes="AA">
                                      <p:cBhvr>
                                        <p:cTn id="209" dur="2000" fill="hold"/>
                                        <p:tgtEl>
                                          <p:spTgt spid="81"/>
                                        </p:tgtEl>
                                        <p:attrNameLst>
                                          <p:attrName>ppt_x</p:attrName>
                                          <p:attrName>ppt_y</p:attrName>
                                        </p:attrNameLst>
                                      </p:cBhvr>
                                      <p:rCtr x="15226" y="-9421"/>
                                    </p:animMotion>
                                  </p:childTnLst>
                                </p:cTn>
                              </p:par>
                              <p:par>
                                <p:cTn id="210" presetID="0" presetClass="path" presetSubtype="0" accel="50000" decel="50000" fill="hold" nodeType="withEffect">
                                  <p:stCondLst>
                                    <p:cond delay="1000"/>
                                  </p:stCondLst>
                                  <p:childTnLst>
                                    <p:animMotion origin="layout" path="M 3.33333E-6 1.11111E-6 L 0.28385 -0.13264 " pathEditMode="relative" rAng="0" ptsTypes="AA">
                                      <p:cBhvr>
                                        <p:cTn id="211" dur="2000" fill="hold"/>
                                        <p:tgtEl>
                                          <p:spTgt spid="87"/>
                                        </p:tgtEl>
                                        <p:attrNameLst>
                                          <p:attrName>ppt_x</p:attrName>
                                          <p:attrName>ppt_y</p:attrName>
                                        </p:attrNameLst>
                                      </p:cBhvr>
                                      <p:rCtr x="14184" y="-6644"/>
                                    </p:animMotion>
                                  </p:childTnLst>
                                </p:cTn>
                              </p:par>
                              <p:par>
                                <p:cTn id="212" presetID="0" presetClass="path" presetSubtype="0" accel="50000" decel="50000" fill="hold" nodeType="withEffect">
                                  <p:stCondLst>
                                    <p:cond delay="1000"/>
                                  </p:stCondLst>
                                  <p:childTnLst>
                                    <p:animMotion origin="layout" path="M -3.05556E-6 -4.81481E-6 L 0.28368 -0.13356 " pathEditMode="relative" rAng="0" ptsTypes="AA">
                                      <p:cBhvr>
                                        <p:cTn id="213" dur="2000" fill="hold"/>
                                        <p:tgtEl>
                                          <p:spTgt spid="88"/>
                                        </p:tgtEl>
                                        <p:attrNameLst>
                                          <p:attrName>ppt_x</p:attrName>
                                          <p:attrName>ppt_y</p:attrName>
                                        </p:attrNameLst>
                                      </p:cBhvr>
                                      <p:rCtr x="14184" y="-6690"/>
                                    </p:animMotion>
                                  </p:childTnLst>
                                </p:cTn>
                              </p:par>
                              <p:par>
                                <p:cTn id="214" presetID="0" presetClass="path" presetSubtype="0" accel="50000" decel="50000" fill="hold" nodeType="withEffect">
                                  <p:stCondLst>
                                    <p:cond delay="1000"/>
                                  </p:stCondLst>
                                  <p:childTnLst>
                                    <p:animMotion origin="layout" path="M 2.77778E-7 4.07407E-6 L 0.28993 -0.0882 " pathEditMode="relative" rAng="0" ptsTypes="AA">
                                      <p:cBhvr>
                                        <p:cTn id="215" dur="2000" fill="hold"/>
                                        <p:tgtEl>
                                          <p:spTgt spid="89"/>
                                        </p:tgtEl>
                                        <p:attrNameLst>
                                          <p:attrName>ppt_x</p:attrName>
                                          <p:attrName>ppt_y</p:attrName>
                                        </p:attrNameLst>
                                      </p:cBhvr>
                                      <p:rCtr x="14497" y="-4421"/>
                                    </p:animMotion>
                                  </p:childTnLst>
                                </p:cTn>
                              </p:par>
                              <p:par>
                                <p:cTn id="216" presetID="0" presetClass="path" presetSubtype="0" accel="50000" decel="50000" fill="hold" nodeType="withEffect">
                                  <p:stCondLst>
                                    <p:cond delay="1000"/>
                                  </p:stCondLst>
                                  <p:childTnLst>
                                    <p:animMotion origin="layout" path="M -2.5E-6 -1.85185E-6 L 0.29618 -0.08912 " pathEditMode="relative" rAng="0" ptsTypes="AA">
                                      <p:cBhvr>
                                        <p:cTn id="217" dur="2000" fill="hold"/>
                                        <p:tgtEl>
                                          <p:spTgt spid="90"/>
                                        </p:tgtEl>
                                        <p:attrNameLst>
                                          <p:attrName>ppt_x</p:attrName>
                                          <p:attrName>ppt_y</p:attrName>
                                        </p:attrNameLst>
                                      </p:cBhvr>
                                      <p:rCtr x="14809" y="-4468"/>
                                    </p:animMotion>
                                  </p:childTnLst>
                                </p:cTn>
                              </p:par>
                              <p:par>
                                <p:cTn id="218" presetID="0" presetClass="path" presetSubtype="0" accel="50000" decel="50000" fill="hold" nodeType="withEffect">
                                  <p:stCondLst>
                                    <p:cond delay="1000"/>
                                  </p:stCondLst>
                                  <p:childTnLst>
                                    <p:animMotion origin="layout" path="M 5.55556E-7 4.81481E-6 L 0.32656 0.09398 " pathEditMode="relative" rAng="0" ptsTypes="AA">
                                      <p:cBhvr>
                                        <p:cTn id="219" dur="2000" fill="hold"/>
                                        <p:tgtEl>
                                          <p:spTgt spid="48"/>
                                        </p:tgtEl>
                                        <p:attrNameLst>
                                          <p:attrName>ppt_x</p:attrName>
                                          <p:attrName>ppt_y</p:attrName>
                                        </p:attrNameLst>
                                      </p:cBhvr>
                                      <p:rCtr x="16319" y="4699"/>
                                    </p:animMotion>
                                  </p:childTnLst>
                                </p:cTn>
                              </p:par>
                              <p:par>
                                <p:cTn id="220" presetID="0" presetClass="path" presetSubtype="0" accel="50000" decel="50000" fill="hold" nodeType="withEffect">
                                  <p:stCondLst>
                                    <p:cond delay="1000"/>
                                  </p:stCondLst>
                                  <p:childTnLst>
                                    <p:animMotion origin="layout" path="M -1.66667E-6 -2.59259E-6 L 0.23264 0.0169 " pathEditMode="relative" rAng="0" ptsTypes="AA">
                                      <p:cBhvr>
                                        <p:cTn id="221" dur="2000" fill="hold"/>
                                        <p:tgtEl>
                                          <p:spTgt spid="49"/>
                                        </p:tgtEl>
                                        <p:attrNameLst>
                                          <p:attrName>ppt_x</p:attrName>
                                          <p:attrName>ppt_y</p:attrName>
                                        </p:attrNameLst>
                                      </p:cBhvr>
                                      <p:rCtr x="11632" y="833"/>
                                    </p:animMotion>
                                  </p:childTnLst>
                                </p:cTn>
                              </p:par>
                              <p:par>
                                <p:cTn id="222" presetID="0" presetClass="path" presetSubtype="0" accel="50000" decel="50000" fill="hold" nodeType="withEffect">
                                  <p:stCondLst>
                                    <p:cond delay="1000"/>
                                  </p:stCondLst>
                                  <p:childTnLst>
                                    <p:animMotion origin="layout" path="M 2.22222E-6 -4.44444E-6 L 0.27656 0.11575 " pathEditMode="relative" rAng="0" ptsTypes="AA">
                                      <p:cBhvr>
                                        <p:cTn id="223" dur="2000" fill="hold"/>
                                        <p:tgtEl>
                                          <p:spTgt spid="93"/>
                                        </p:tgtEl>
                                        <p:attrNameLst>
                                          <p:attrName>ppt_x</p:attrName>
                                          <p:attrName>ppt_y</p:attrName>
                                        </p:attrNameLst>
                                      </p:cBhvr>
                                      <p:rCtr x="13819" y="5787"/>
                                    </p:animMotion>
                                  </p:childTnLst>
                                </p:cTn>
                              </p:par>
                              <p:par>
                                <p:cTn id="224" presetID="0" presetClass="path" presetSubtype="0" accel="50000" decel="50000" fill="hold" nodeType="withEffect">
                                  <p:stCondLst>
                                    <p:cond delay="1000"/>
                                  </p:stCondLst>
                                  <p:childTnLst>
                                    <p:animMotion origin="layout" path="M 1.38889E-6 1.48148E-6 L 0.35538 0.15972 " pathEditMode="relative" rAng="0" ptsTypes="AA">
                                      <p:cBhvr>
                                        <p:cTn id="225" dur="2000" fill="hold"/>
                                        <p:tgtEl>
                                          <p:spTgt spid="106"/>
                                        </p:tgtEl>
                                        <p:attrNameLst>
                                          <p:attrName>ppt_x</p:attrName>
                                          <p:attrName>ppt_y</p:attrName>
                                        </p:attrNameLst>
                                      </p:cBhvr>
                                      <p:rCtr x="17760" y="7986"/>
                                    </p:animMotion>
                                  </p:childTnLst>
                                </p:cTn>
                              </p:par>
                              <p:par>
                                <p:cTn id="226" presetID="0" presetClass="path" presetSubtype="0" accel="50000" decel="50000" fill="hold" nodeType="withEffect">
                                  <p:stCondLst>
                                    <p:cond delay="1000"/>
                                  </p:stCondLst>
                                  <p:childTnLst>
                                    <p:animMotion origin="layout" path="M -4.72222E-6 2.96296E-6 L 0.26893 2.96296E-6 " pathEditMode="relative" rAng="0" ptsTypes="AA">
                                      <p:cBhvr>
                                        <p:cTn id="227" dur="2000" fill="hold"/>
                                        <p:tgtEl>
                                          <p:spTgt spid="91"/>
                                        </p:tgtEl>
                                        <p:attrNameLst>
                                          <p:attrName>ppt_x</p:attrName>
                                          <p:attrName>ppt_y</p:attrName>
                                        </p:attrNameLst>
                                      </p:cBhvr>
                                      <p:rCtr x="13438" y="0"/>
                                    </p:animMotion>
                                  </p:childTnLst>
                                </p:cTn>
                              </p:par>
                              <p:par>
                                <p:cTn id="228" presetID="0" presetClass="path" presetSubtype="0" accel="50000" decel="50000" fill="hold" nodeType="withEffect">
                                  <p:stCondLst>
                                    <p:cond delay="1000"/>
                                  </p:stCondLst>
                                  <p:childTnLst>
                                    <p:animMotion origin="layout" path="M 5E-6 1.85185E-6 L 0.26459 0.04236 " pathEditMode="relative" rAng="0" ptsTypes="AA">
                                      <p:cBhvr>
                                        <p:cTn id="229" dur="2000" fill="hold"/>
                                        <p:tgtEl>
                                          <p:spTgt spid="107"/>
                                        </p:tgtEl>
                                        <p:attrNameLst>
                                          <p:attrName>ppt_x</p:attrName>
                                          <p:attrName>ppt_y</p:attrName>
                                        </p:attrNameLst>
                                      </p:cBhvr>
                                      <p:rCtr x="13229" y="2106"/>
                                    </p:animMotion>
                                  </p:childTnLst>
                                </p:cTn>
                              </p:par>
                              <p:par>
                                <p:cTn id="230" presetID="0" presetClass="path" presetSubtype="0" accel="50000" decel="50000" fill="hold" nodeType="withEffect">
                                  <p:stCondLst>
                                    <p:cond delay="1000"/>
                                  </p:stCondLst>
                                  <p:childTnLst>
                                    <p:animMotion origin="layout" path="M 2.5E-6 -4.44444E-6 L 0.24705 0.2345 " pathEditMode="relative" rAng="0" ptsTypes="AA">
                                      <p:cBhvr>
                                        <p:cTn id="231" dur="2000" fill="hold"/>
                                        <p:tgtEl>
                                          <p:spTgt spid="73"/>
                                        </p:tgtEl>
                                        <p:attrNameLst>
                                          <p:attrName>ppt_x</p:attrName>
                                          <p:attrName>ppt_y</p:attrName>
                                        </p:attrNameLst>
                                      </p:cBhvr>
                                      <p:rCtr x="12344" y="11713"/>
                                    </p:animMotion>
                                  </p:childTnLst>
                                </p:cTn>
                              </p:par>
                              <p:par>
                                <p:cTn id="232" presetID="0" presetClass="path" presetSubtype="0" accel="50000" decel="50000" fill="hold" nodeType="withEffect">
                                  <p:stCondLst>
                                    <p:cond delay="1000"/>
                                  </p:stCondLst>
                                  <p:childTnLst>
                                    <p:animMotion origin="layout" path="M 1.38889E-6 4.44444E-6 L 0.28229 0.25833 " pathEditMode="relative" rAng="0" ptsTypes="AA">
                                      <p:cBhvr>
                                        <p:cTn id="233" dur="2000" fill="hold"/>
                                        <p:tgtEl>
                                          <p:spTgt spid="76"/>
                                        </p:tgtEl>
                                        <p:attrNameLst>
                                          <p:attrName>ppt_x</p:attrName>
                                          <p:attrName>ppt_y</p:attrName>
                                        </p:attrNameLst>
                                      </p:cBhvr>
                                      <p:rCtr x="14115" y="12917"/>
                                    </p:animMotion>
                                  </p:childTnLst>
                                </p:cTn>
                              </p:par>
                              <p:par>
                                <p:cTn id="234" presetID="0" presetClass="path" presetSubtype="0" accel="50000" decel="50000" fill="hold" nodeType="withEffect">
                                  <p:stCondLst>
                                    <p:cond delay="1000"/>
                                  </p:stCondLst>
                                  <p:childTnLst>
                                    <p:animMotion origin="layout" path="M 1.38889E-6 2.96296E-6 L 0.44687 0.20185 " pathEditMode="relative" rAng="0" ptsTypes="AA">
                                      <p:cBhvr>
                                        <p:cTn id="235" dur="2000" fill="hold"/>
                                        <p:tgtEl>
                                          <p:spTgt spid="74"/>
                                        </p:tgtEl>
                                        <p:attrNameLst>
                                          <p:attrName>ppt_x</p:attrName>
                                          <p:attrName>ppt_y</p:attrName>
                                        </p:attrNameLst>
                                      </p:cBhvr>
                                      <p:rCtr x="22344" y="10093"/>
                                    </p:animMotion>
                                  </p:childTnLst>
                                </p:cTn>
                              </p:par>
                              <p:par>
                                <p:cTn id="236" presetID="0" presetClass="path" presetSubtype="0" accel="50000" decel="50000" fill="hold" nodeType="withEffect">
                                  <p:stCondLst>
                                    <p:cond delay="1000"/>
                                  </p:stCondLst>
                                  <p:childTnLst>
                                    <p:animMotion origin="layout" path="M 2.22222E-6 -1.85185E-6 L 0.40278 0.21829 " pathEditMode="relative" rAng="0" ptsTypes="AA">
                                      <p:cBhvr>
                                        <p:cTn id="237" dur="2000" fill="hold"/>
                                        <p:tgtEl>
                                          <p:spTgt spid="75"/>
                                        </p:tgtEl>
                                        <p:attrNameLst>
                                          <p:attrName>ppt_x</p:attrName>
                                          <p:attrName>ppt_y</p:attrName>
                                        </p:attrNameLst>
                                      </p:cBhvr>
                                      <p:rCtr x="20139" y="10903"/>
                                    </p:animMotion>
                                  </p:childTnLst>
                                </p:cTn>
                              </p:par>
                              <p:par>
                                <p:cTn id="238" presetID="0" presetClass="path" presetSubtype="0" accel="50000" decel="50000" fill="hold" nodeType="withEffect">
                                  <p:stCondLst>
                                    <p:cond delay="1000"/>
                                  </p:stCondLst>
                                  <p:childTnLst>
                                    <p:animMotion origin="layout" path="M -3.61111E-6 1.48148E-6 L 0.2875 0.25347 " pathEditMode="relative" rAng="0" ptsTypes="AA">
                                      <p:cBhvr>
                                        <p:cTn id="239" dur="2000" fill="hold"/>
                                        <p:tgtEl>
                                          <p:spTgt spid="114"/>
                                        </p:tgtEl>
                                        <p:attrNameLst>
                                          <p:attrName>ppt_x</p:attrName>
                                          <p:attrName>ppt_y</p:attrName>
                                        </p:attrNameLst>
                                      </p:cBhvr>
                                      <p:rCtr x="14375" y="12662"/>
                                    </p:animMotion>
                                  </p:childTnLst>
                                </p:cTn>
                              </p:par>
                              <p:par>
                                <p:cTn id="240" presetID="0" presetClass="path" presetSubtype="0" accel="50000" decel="50000" fill="hold" nodeType="withEffect">
                                  <p:stCondLst>
                                    <p:cond delay="1000"/>
                                  </p:stCondLst>
                                  <p:childTnLst>
                                    <p:animMotion origin="layout" path="M -3.05556E-6 3.33333E-6 L 0.30973 0.26157 " pathEditMode="relative" rAng="0" ptsTypes="AA">
                                      <p:cBhvr>
                                        <p:cTn id="241" dur="2000" fill="hold"/>
                                        <p:tgtEl>
                                          <p:spTgt spid="113"/>
                                        </p:tgtEl>
                                        <p:attrNameLst>
                                          <p:attrName>ppt_x</p:attrName>
                                          <p:attrName>ppt_y</p:attrName>
                                        </p:attrNameLst>
                                      </p:cBhvr>
                                      <p:rCtr x="15486" y="13079"/>
                                    </p:animMotion>
                                  </p:childTnLst>
                                </p:cTn>
                              </p:par>
                              <p:par>
                                <p:cTn id="242" presetID="0" presetClass="path" presetSubtype="0" accel="50000" decel="50000" fill="hold" nodeType="withEffect">
                                  <p:stCondLst>
                                    <p:cond delay="1000"/>
                                  </p:stCondLst>
                                  <p:childTnLst>
                                    <p:animMotion origin="layout" path="M -3.05556E-6 3.33333E-6 L 0.33559 0.19977 " pathEditMode="relative" rAng="0" ptsTypes="AA">
                                      <p:cBhvr>
                                        <p:cTn id="243" dur="2000" fill="hold"/>
                                        <p:tgtEl>
                                          <p:spTgt spid="115"/>
                                        </p:tgtEl>
                                        <p:attrNameLst>
                                          <p:attrName>ppt_x</p:attrName>
                                          <p:attrName>ppt_y</p:attrName>
                                        </p:attrNameLst>
                                      </p:cBhvr>
                                      <p:rCtr x="16771" y="9977"/>
                                    </p:animMotion>
                                  </p:childTnLst>
                                </p:cTn>
                              </p:par>
                              <p:par>
                                <p:cTn id="244" presetID="0" presetClass="path" presetSubtype="0" accel="50000" decel="50000" fill="hold" nodeType="withEffect">
                                  <p:stCondLst>
                                    <p:cond delay="1000"/>
                                  </p:stCondLst>
                                  <p:childTnLst>
                                    <p:animMotion origin="layout" path="M -1.94444E-6 3.33333E-6 L 0.26962 0.19977 " pathEditMode="relative" rAng="0" ptsTypes="AA">
                                      <p:cBhvr>
                                        <p:cTn id="245" dur="2000" fill="hold"/>
                                        <p:tgtEl>
                                          <p:spTgt spid="112"/>
                                        </p:tgtEl>
                                        <p:attrNameLst>
                                          <p:attrName>ppt_x</p:attrName>
                                          <p:attrName>ppt_y</p:attrName>
                                        </p:attrNameLst>
                                      </p:cBhvr>
                                      <p:rCtr x="13472" y="9977"/>
                                    </p:animMotion>
                                  </p:childTnLst>
                                </p:cTn>
                              </p:par>
                              <p:par>
                                <p:cTn id="246" presetID="0" presetClass="path" presetSubtype="0" accel="50000" decel="50000" fill="hold" nodeType="withEffect">
                                  <p:stCondLst>
                                    <p:cond delay="1000"/>
                                  </p:stCondLst>
                                  <p:childTnLst>
                                    <p:animMotion origin="layout" path="M -8.33333E-7 -2.59259E-6 L 0.23316 0.19885 " pathEditMode="relative" rAng="0" ptsTypes="AA">
                                      <p:cBhvr>
                                        <p:cTn id="247" dur="2000" fill="hold"/>
                                        <p:tgtEl>
                                          <p:spTgt spid="111"/>
                                        </p:tgtEl>
                                        <p:attrNameLst>
                                          <p:attrName>ppt_x</p:attrName>
                                          <p:attrName>ppt_y</p:attrName>
                                        </p:attrNameLst>
                                      </p:cBhvr>
                                      <p:rCtr x="11649" y="9931"/>
                                    </p:animMotion>
                                  </p:childTnLst>
                                </p:cTn>
                              </p:par>
                              <p:par>
                                <p:cTn id="248" presetID="0" presetClass="path" presetSubtype="0" accel="50000" decel="50000" fill="hold" nodeType="withEffect">
                                  <p:stCondLst>
                                    <p:cond delay="1000"/>
                                  </p:stCondLst>
                                  <p:childTnLst>
                                    <p:animMotion origin="layout" path="M -2.77778E-6 -3.33333E-6 L 0.22986 0.26991 " pathEditMode="relative" rAng="0" ptsTypes="AA">
                                      <p:cBhvr>
                                        <p:cTn id="249" dur="2000" fill="hold"/>
                                        <p:tgtEl>
                                          <p:spTgt spid="109"/>
                                        </p:tgtEl>
                                        <p:attrNameLst>
                                          <p:attrName>ppt_x</p:attrName>
                                          <p:attrName>ppt_y</p:attrName>
                                        </p:attrNameLst>
                                      </p:cBhvr>
                                      <p:rCtr x="11493" y="13495"/>
                                    </p:animMotion>
                                  </p:childTnLst>
                                </p:cTn>
                              </p:par>
                              <p:par>
                                <p:cTn id="250" presetID="0" presetClass="path" presetSubtype="0" accel="50000" decel="50000" fill="hold" nodeType="withEffect">
                                  <p:stCondLst>
                                    <p:cond delay="1000"/>
                                  </p:stCondLst>
                                  <p:childTnLst>
                                    <p:animMotion origin="layout" path="M 3.88889E-6 -2.59259E-6 L 0.19861 0.19885 " pathEditMode="relative" rAng="0" ptsTypes="AA">
                                      <p:cBhvr>
                                        <p:cTn id="251" dur="2000" fill="hold"/>
                                        <p:tgtEl>
                                          <p:spTgt spid="108"/>
                                        </p:tgtEl>
                                        <p:attrNameLst>
                                          <p:attrName>ppt_x</p:attrName>
                                          <p:attrName>ppt_y</p:attrName>
                                        </p:attrNameLst>
                                      </p:cBhvr>
                                      <p:rCtr x="9931" y="9931"/>
                                    </p:animMotion>
                                  </p:childTnLst>
                                </p:cTn>
                              </p:par>
                              <p:par>
                                <p:cTn id="252" presetID="0" presetClass="path" presetSubtype="0" accel="50000" decel="50000" fill="hold" nodeType="withEffect">
                                  <p:stCondLst>
                                    <p:cond delay="1000"/>
                                  </p:stCondLst>
                                  <p:childTnLst>
                                    <p:animMotion origin="layout" path="M 4.72222E-6 -4.07407E-6 L 0.20121 0.26181 " pathEditMode="relative" rAng="0" ptsTypes="AA">
                                      <p:cBhvr>
                                        <p:cTn id="253" dur="2000" fill="hold"/>
                                        <p:tgtEl>
                                          <p:spTgt spid="110"/>
                                        </p:tgtEl>
                                        <p:attrNameLst>
                                          <p:attrName>ppt_x</p:attrName>
                                          <p:attrName>ppt_y</p:attrName>
                                        </p:attrNameLst>
                                      </p:cBhvr>
                                      <p:rCtr x="10052" y="13079"/>
                                    </p:animMotion>
                                  </p:childTnLst>
                                </p:cTn>
                              </p:par>
                            </p:childTnLst>
                          </p:cTn>
                        </p:par>
                        <p:par>
                          <p:cTn id="254" fill="hold">
                            <p:stCondLst>
                              <p:cond delay="9000"/>
                            </p:stCondLst>
                            <p:childTnLst>
                              <p:par>
                                <p:cTn id="255" presetID="10" presetClass="exit" presetSubtype="0" fill="hold" grpId="1" nodeType="afterEffect">
                                  <p:stCondLst>
                                    <p:cond delay="0"/>
                                  </p:stCondLst>
                                  <p:childTnLst>
                                    <p:animEffect transition="out" filter="fade">
                                      <p:cBhvr>
                                        <p:cTn id="256" dur="2000"/>
                                        <p:tgtEl>
                                          <p:spTgt spid="43"/>
                                        </p:tgtEl>
                                      </p:cBhvr>
                                    </p:animEffect>
                                    <p:set>
                                      <p:cBhvr>
                                        <p:cTn id="257" dur="1" fill="hold">
                                          <p:stCondLst>
                                            <p:cond delay="1999"/>
                                          </p:stCondLst>
                                        </p:cTn>
                                        <p:tgtEl>
                                          <p:spTgt spid="43"/>
                                        </p:tgtEl>
                                        <p:attrNameLst>
                                          <p:attrName>style.visibility</p:attrName>
                                        </p:attrNameLst>
                                      </p:cBhvr>
                                      <p:to>
                                        <p:strVal val="hidden"/>
                                      </p:to>
                                    </p:set>
                                  </p:childTnLst>
                                </p:cTn>
                              </p:par>
                              <p:par>
                                <p:cTn id="258" presetID="10" presetClass="exit" presetSubtype="0" fill="hold" grpId="1" nodeType="withEffect">
                                  <p:stCondLst>
                                    <p:cond delay="0"/>
                                  </p:stCondLst>
                                  <p:childTnLst>
                                    <p:animEffect transition="out" filter="fade">
                                      <p:cBhvr>
                                        <p:cTn id="259" dur="2000"/>
                                        <p:tgtEl>
                                          <p:spTgt spid="41"/>
                                        </p:tgtEl>
                                      </p:cBhvr>
                                    </p:animEffect>
                                    <p:set>
                                      <p:cBhvr>
                                        <p:cTn id="260" dur="1" fill="hold">
                                          <p:stCondLst>
                                            <p:cond delay="1999"/>
                                          </p:stCondLst>
                                        </p:cTn>
                                        <p:tgtEl>
                                          <p:spTgt spid="41"/>
                                        </p:tgtEl>
                                        <p:attrNameLst>
                                          <p:attrName>style.visibility</p:attrName>
                                        </p:attrNameLst>
                                      </p:cBhvr>
                                      <p:to>
                                        <p:strVal val="hidden"/>
                                      </p:to>
                                    </p:set>
                                  </p:childTnLst>
                                </p:cTn>
                              </p:par>
                              <p:par>
                                <p:cTn id="261" presetID="10" presetClass="exit" presetSubtype="0" fill="hold" grpId="1" nodeType="withEffect">
                                  <p:stCondLst>
                                    <p:cond delay="0"/>
                                  </p:stCondLst>
                                  <p:childTnLst>
                                    <p:animEffect transition="out" filter="fade">
                                      <p:cBhvr>
                                        <p:cTn id="262" dur="2000"/>
                                        <p:tgtEl>
                                          <p:spTgt spid="36"/>
                                        </p:tgtEl>
                                      </p:cBhvr>
                                    </p:animEffect>
                                    <p:set>
                                      <p:cBhvr>
                                        <p:cTn id="263" dur="1" fill="hold">
                                          <p:stCondLst>
                                            <p:cond delay="1999"/>
                                          </p:stCondLst>
                                        </p:cTn>
                                        <p:tgtEl>
                                          <p:spTgt spid="36"/>
                                        </p:tgtEl>
                                        <p:attrNameLst>
                                          <p:attrName>style.visibility</p:attrName>
                                        </p:attrNameLst>
                                      </p:cBhvr>
                                      <p:to>
                                        <p:strVal val="hidden"/>
                                      </p:to>
                                    </p:set>
                                  </p:childTnLst>
                                </p:cTn>
                              </p:par>
                              <p:par>
                                <p:cTn id="264" presetID="10" presetClass="exit" presetSubtype="0" fill="hold" grpId="1" nodeType="withEffect">
                                  <p:stCondLst>
                                    <p:cond delay="0"/>
                                  </p:stCondLst>
                                  <p:childTnLst>
                                    <p:animEffect transition="out" filter="fade">
                                      <p:cBhvr>
                                        <p:cTn id="265" dur="2000"/>
                                        <p:tgtEl>
                                          <p:spTgt spid="34"/>
                                        </p:tgtEl>
                                      </p:cBhvr>
                                    </p:animEffect>
                                    <p:set>
                                      <p:cBhvr>
                                        <p:cTn id="266" dur="1" fill="hold">
                                          <p:stCondLst>
                                            <p:cond delay="1999"/>
                                          </p:stCondLst>
                                        </p:cTn>
                                        <p:tgtEl>
                                          <p:spTgt spid="34"/>
                                        </p:tgtEl>
                                        <p:attrNameLst>
                                          <p:attrName>style.visibility</p:attrName>
                                        </p:attrNameLst>
                                      </p:cBhvr>
                                      <p:to>
                                        <p:strVal val="hidden"/>
                                      </p:to>
                                    </p:set>
                                  </p:childTnLst>
                                </p:cTn>
                              </p:par>
                              <p:par>
                                <p:cTn id="267" presetID="10" presetClass="exit" presetSubtype="0" fill="hold" grpId="1" nodeType="withEffect">
                                  <p:stCondLst>
                                    <p:cond delay="0"/>
                                  </p:stCondLst>
                                  <p:childTnLst>
                                    <p:animEffect transition="out" filter="fade">
                                      <p:cBhvr>
                                        <p:cTn id="268" dur="2000"/>
                                        <p:tgtEl>
                                          <p:spTgt spid="35"/>
                                        </p:tgtEl>
                                      </p:cBhvr>
                                    </p:animEffect>
                                    <p:set>
                                      <p:cBhvr>
                                        <p:cTn id="269" dur="1" fill="hold">
                                          <p:stCondLst>
                                            <p:cond delay="1999"/>
                                          </p:stCondLst>
                                        </p:cTn>
                                        <p:tgtEl>
                                          <p:spTgt spid="35"/>
                                        </p:tgtEl>
                                        <p:attrNameLst>
                                          <p:attrName>style.visibility</p:attrName>
                                        </p:attrNameLst>
                                      </p:cBhvr>
                                      <p:to>
                                        <p:strVal val="hidden"/>
                                      </p:to>
                                    </p:set>
                                  </p:childTnLst>
                                </p:cTn>
                              </p:par>
                              <p:par>
                                <p:cTn id="270" presetID="3" presetClass="emph" presetSubtype="2" fill="hold" grpId="1" nodeType="withEffect">
                                  <p:stCondLst>
                                    <p:cond delay="0"/>
                                  </p:stCondLst>
                                  <p:childTnLst>
                                    <p:animClr clrSpc="rgb" dir="cw">
                                      <p:cBhvr override="childStyle">
                                        <p:cTn id="271" dur="2000" fill="hold"/>
                                        <p:tgtEl>
                                          <p:spTgt spid="44"/>
                                        </p:tgtEl>
                                        <p:attrNameLst>
                                          <p:attrName>style.color</p:attrName>
                                        </p:attrNameLst>
                                      </p:cBhvr>
                                      <p:to>
                                        <a:schemeClr val="tx1"/>
                                      </p:to>
                                    </p:animClr>
                                  </p:childTnLst>
                                </p:cTn>
                              </p:par>
                              <p:par>
                                <p:cTn id="272" presetID="3" presetClass="emph" presetSubtype="2" fill="hold" grpId="1" nodeType="withEffect">
                                  <p:stCondLst>
                                    <p:cond delay="0"/>
                                  </p:stCondLst>
                                  <p:childTnLst>
                                    <p:animClr clrSpc="rgb" dir="cw">
                                      <p:cBhvr override="childStyle">
                                        <p:cTn id="273" dur="2000" fill="hold"/>
                                        <p:tgtEl>
                                          <p:spTgt spid="45"/>
                                        </p:tgtEl>
                                        <p:attrNameLst>
                                          <p:attrName>style.color</p:attrName>
                                        </p:attrNameLst>
                                      </p:cBhvr>
                                      <p:to>
                                        <a:schemeClr val="tx1"/>
                                      </p:to>
                                    </p:animClr>
                                  </p:childTnLst>
                                </p:cTn>
                              </p:par>
                              <p:par>
                                <p:cTn id="274" presetID="6" presetClass="emph" presetSubtype="0" fill="hold" grpId="1" nodeType="withEffect">
                                  <p:stCondLst>
                                    <p:cond delay="0"/>
                                  </p:stCondLst>
                                  <p:childTnLst>
                                    <p:animScale>
                                      <p:cBhvr>
                                        <p:cTn id="275" dur="2000" fill="hold"/>
                                        <p:tgtEl>
                                          <p:spTgt spid="46"/>
                                        </p:tgtEl>
                                      </p:cBhvr>
                                      <p:by x="41600" y="41600"/>
                                    </p:animScale>
                                  </p:childTnLst>
                                </p:cTn>
                              </p:par>
                              <p:par>
                                <p:cTn id="276" presetID="7" presetClass="emph" presetSubtype="2" fill="hold" nodeType="withEffect">
                                  <p:stCondLst>
                                    <p:cond delay="0"/>
                                  </p:stCondLst>
                                  <p:childTnLst>
                                    <p:animClr clrSpc="rgb" dir="cw">
                                      <p:cBhvr>
                                        <p:cTn id="277" dur="2000" fill="hold"/>
                                        <p:tgtEl>
                                          <p:spTgt spid="46"/>
                                        </p:tgtEl>
                                        <p:attrNameLst>
                                          <p:attrName>stroke.color</p:attrName>
                                        </p:attrNameLst>
                                      </p:cBhvr>
                                      <p:to>
                                        <a:schemeClr val="tx1"/>
                                      </p:to>
                                    </p:animClr>
                                    <p:set>
                                      <p:cBhvr>
                                        <p:cTn id="278" dur="2000" fill="hold"/>
                                        <p:tgtEl>
                                          <p:spTgt spid="46"/>
                                        </p:tgtEl>
                                        <p:attrNameLst>
                                          <p:attrName>stroke.on</p:attrName>
                                        </p:attrNameLst>
                                      </p:cBhvr>
                                      <p:to>
                                        <p:strVal val="true"/>
                                      </p:to>
                                    </p:set>
                                  </p:childTnLst>
                                </p:cTn>
                              </p:par>
                              <p:par>
                                <p:cTn id="279" presetID="0" presetClass="path" presetSubtype="0" fill="hold" grpId="2" nodeType="withEffect">
                                  <p:stCondLst>
                                    <p:cond delay="0"/>
                                  </p:stCondLst>
                                  <p:childTnLst>
                                    <p:animMotion origin="layout" path="M 2.22222E-6 0.09977 L 2.22222E-6 -0.00023 " pathEditMode="relative" rAng="0" ptsTypes="AA">
                                      <p:cBhvr>
                                        <p:cTn id="280" dur="2000" fill="hold"/>
                                        <p:tgtEl>
                                          <p:spTgt spid="47">
                                            <p:txEl>
                                              <p:pRg st="0" end="0"/>
                                            </p:txEl>
                                          </p:spTgt>
                                        </p:tgtEl>
                                        <p:attrNameLst>
                                          <p:attrName>ppt_x</p:attrName>
                                          <p:attrName>ppt_y</p:attrName>
                                        </p:attrNameLst>
                                      </p:cBhvr>
                                      <p:rCtr x="0" y="-5000"/>
                                    </p:animMotion>
                                  </p:childTnLst>
                                </p:cTn>
                              </p:par>
                              <p:par>
                                <p:cTn id="281" presetID="6" presetClass="emph" presetSubtype="0" fill="hold" grpId="3" nodeType="withEffect">
                                  <p:stCondLst>
                                    <p:cond delay="0"/>
                                  </p:stCondLst>
                                  <p:childTnLst>
                                    <p:animScale>
                                      <p:cBhvr>
                                        <p:cTn id="282" dur="2000" fill="hold"/>
                                        <p:tgtEl>
                                          <p:spTgt spid="47">
                                            <p:txEl>
                                              <p:pRg st="0" end="0"/>
                                            </p:txEl>
                                          </p:spTgt>
                                        </p:tgtEl>
                                      </p:cBhvr>
                                      <p:by x="50000" y="50000"/>
                                    </p:animScale>
                                  </p:childTnLst>
                                </p:cTn>
                              </p:par>
                              <p:par>
                                <p:cTn id="283" presetID="3" presetClass="emph" presetSubtype="2" fill="hold" grpId="4" nodeType="withEffect">
                                  <p:stCondLst>
                                    <p:cond delay="0"/>
                                  </p:stCondLst>
                                  <p:childTnLst>
                                    <p:animClr clrSpc="rgb" dir="cw">
                                      <p:cBhvr override="childStyle">
                                        <p:cTn id="284" dur="2000" fill="hold"/>
                                        <p:tgtEl>
                                          <p:spTgt spid="47">
                                            <p:txEl>
                                              <p:pRg st="0" end="0"/>
                                            </p:txEl>
                                          </p:spTgt>
                                        </p:tgtEl>
                                        <p:attrNameLst>
                                          <p:attrName>style.color</p:attrName>
                                        </p:attrNameLst>
                                      </p:cBhvr>
                                      <p:to>
                                        <a:schemeClr val="tx1"/>
                                      </p:to>
                                    </p:animClr>
                                  </p:childTnLst>
                                </p:cTn>
                              </p:par>
                              <p:par>
                                <p:cTn id="285" presetID="10" presetClass="entr" presetSubtype="0" fill="hold" grpId="0" nodeType="withEffect">
                                  <p:stCondLst>
                                    <p:cond delay="0"/>
                                  </p:stCondLst>
                                  <p:childTnLst>
                                    <p:set>
                                      <p:cBhvr>
                                        <p:cTn id="286" dur="1" fill="hold">
                                          <p:stCondLst>
                                            <p:cond delay="0"/>
                                          </p:stCondLst>
                                        </p:cTn>
                                        <p:tgtEl>
                                          <p:spTgt spid="104"/>
                                        </p:tgtEl>
                                        <p:attrNameLst>
                                          <p:attrName>style.visibility</p:attrName>
                                        </p:attrNameLst>
                                      </p:cBhvr>
                                      <p:to>
                                        <p:strVal val="visible"/>
                                      </p:to>
                                    </p:set>
                                    <p:animEffect transition="in" filter="fade">
                                      <p:cBhvr>
                                        <p:cTn id="287" dur="500"/>
                                        <p:tgtEl>
                                          <p:spTgt spid="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4" grpId="1" animBg="1"/>
      <p:bldP spid="35" grpId="0" animBg="1"/>
      <p:bldP spid="35" grpId="1" animBg="1"/>
      <p:bldP spid="36" grpId="0" animBg="1"/>
      <p:bldP spid="36" grpId="1" animBg="1"/>
      <p:bldP spid="41" grpId="0" animBg="1"/>
      <p:bldP spid="41" grpId="1" animBg="1"/>
      <p:bldP spid="43" grpId="0" animBg="1"/>
      <p:bldP spid="43" grpId="1" animBg="1"/>
      <p:bldP spid="44" grpId="0"/>
      <p:bldP spid="44" grpId="1"/>
      <p:bldP spid="45" grpId="0"/>
      <p:bldP spid="45" grpId="1"/>
      <p:bldP spid="46" grpId="0" animBg="1"/>
      <p:bldP spid="46" grpId="1" animBg="1"/>
      <p:bldP spid="47" grpId="0" build="allAtOnce"/>
      <p:bldP spid="47" grpId="1" build="allAtOnce"/>
      <p:bldP spid="47" grpId="2" build="allAtOnce"/>
      <p:bldP spid="47" grpId="3" build="allAtOnce"/>
      <p:bldP spid="47" grpId="4" build="allAtOnce"/>
      <p:bldP spid="10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ounded Rectangle 33"/>
          <p:cNvSpPr/>
          <p:nvPr/>
        </p:nvSpPr>
        <p:spPr>
          <a:xfrm>
            <a:off x="5257800" y="5029199"/>
            <a:ext cx="3429000" cy="13716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5" name="Rounded Rectangle 34"/>
          <p:cNvSpPr/>
          <p:nvPr/>
        </p:nvSpPr>
        <p:spPr bwMode="auto">
          <a:xfrm>
            <a:off x="5260904" y="460304"/>
            <a:ext cx="3429000" cy="20574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6" name="Rounded Rectangle 35"/>
          <p:cNvSpPr/>
          <p:nvPr/>
        </p:nvSpPr>
        <p:spPr bwMode="auto">
          <a:xfrm>
            <a:off x="5260904" y="2746304"/>
            <a:ext cx="3429000" cy="20574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7" name="Rounded Rectangle 36"/>
          <p:cNvSpPr/>
          <p:nvPr/>
        </p:nvSpPr>
        <p:spPr>
          <a:xfrm>
            <a:off x="5260904" y="5032303"/>
            <a:ext cx="3429000" cy="13716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8" name="Rounded Rectangle 37"/>
          <p:cNvSpPr/>
          <p:nvPr/>
        </p:nvSpPr>
        <p:spPr bwMode="auto">
          <a:xfrm>
            <a:off x="5257800" y="457200"/>
            <a:ext cx="3429000" cy="20574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9" name="Rounded Rectangle 38"/>
          <p:cNvSpPr/>
          <p:nvPr/>
        </p:nvSpPr>
        <p:spPr bwMode="auto">
          <a:xfrm>
            <a:off x="5257800" y="2743200"/>
            <a:ext cx="3429000" cy="20574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40" name="Rounded Rectangle 39"/>
          <p:cNvSpPr/>
          <p:nvPr/>
        </p:nvSpPr>
        <p:spPr bwMode="auto">
          <a:xfrm>
            <a:off x="455699" y="3546371"/>
            <a:ext cx="3429000" cy="2862072"/>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41" name="Rounded Rectangle 40"/>
          <p:cNvSpPr/>
          <p:nvPr/>
        </p:nvSpPr>
        <p:spPr bwMode="auto">
          <a:xfrm>
            <a:off x="457200" y="3547872"/>
            <a:ext cx="3429001" cy="2862072"/>
          </a:xfrm>
          <a:prstGeom prst="roundRect">
            <a:avLst/>
          </a:prstGeom>
          <a:gradFill>
            <a:gsLst>
              <a:gs pos="0">
                <a:srgbClr val="0070C0">
                  <a:alpha val="50000"/>
                </a:srgbClr>
              </a:gs>
              <a:gs pos="50000">
                <a:schemeClr val="bg1"/>
              </a:gs>
            </a:gsLst>
            <a:lin ang="1080000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42" name="Rounded Rectangle 41"/>
          <p:cNvSpPr/>
          <p:nvPr/>
        </p:nvSpPr>
        <p:spPr bwMode="auto">
          <a:xfrm>
            <a:off x="455698" y="455699"/>
            <a:ext cx="3429001" cy="2862072"/>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43" name="Rounded Rectangle 42"/>
          <p:cNvSpPr/>
          <p:nvPr/>
        </p:nvSpPr>
        <p:spPr bwMode="auto">
          <a:xfrm>
            <a:off x="457199" y="457200"/>
            <a:ext cx="3429000" cy="2862072"/>
          </a:xfrm>
          <a:prstGeom prst="roundRect">
            <a:avLst/>
          </a:prstGeom>
          <a:gradFill>
            <a:gsLst>
              <a:gs pos="0">
                <a:srgbClr val="0070C0">
                  <a:alpha val="50000"/>
                </a:srgbClr>
              </a:gs>
              <a:gs pos="50000">
                <a:schemeClr val="bg1"/>
              </a:gs>
            </a:gsLst>
            <a:lin ang="1080000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44" name="TextBox 5"/>
          <p:cNvSpPr txBox="1">
            <a:spLocks noChangeArrowheads="1"/>
          </p:cNvSpPr>
          <p:nvPr/>
        </p:nvSpPr>
        <p:spPr bwMode="auto">
          <a:xfrm>
            <a:off x="1720533" y="3271869"/>
            <a:ext cx="939621" cy="30886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1600" dirty="0">
                <a:latin typeface="Calibri" pitchFamily="34" charset="0"/>
              </a:rPr>
              <a:t>Reactants</a:t>
            </a:r>
          </a:p>
        </p:txBody>
      </p:sp>
      <p:sp>
        <p:nvSpPr>
          <p:cNvPr id="45" name="TextBox 6"/>
          <p:cNvSpPr txBox="1">
            <a:spLocks noChangeArrowheads="1"/>
          </p:cNvSpPr>
          <p:nvPr/>
        </p:nvSpPr>
        <p:spPr bwMode="auto">
          <a:xfrm>
            <a:off x="6446214" y="4793810"/>
            <a:ext cx="859343" cy="308869"/>
          </a:xfrm>
          <a:prstGeom prst="rect">
            <a:avLst/>
          </a:prstGeom>
          <a:noFill/>
          <a:ln w="9525">
            <a:noFill/>
            <a:miter lim="800000"/>
            <a:headEnd/>
            <a:tailEnd/>
          </a:ln>
          <a:extLst>
            <a:ext uri="{909E8E84-426E-40dd-AFC4-6F175D3DCCD1}">
              <a14:hiddenFill xmlns="" xmlns:a14="http://schemas.microsoft.com/office/drawing/2010/main">
                <a:solidFill>
                  <a:srgbClr val="FFFFFF"/>
                </a:solidFill>
              </a14:hiddenFill>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1600" dirty="0">
                <a:latin typeface="Calibri" pitchFamily="34" charset="0"/>
              </a:rPr>
              <a:t>Products</a:t>
            </a:r>
          </a:p>
        </p:txBody>
      </p:sp>
      <p:sp>
        <p:nvSpPr>
          <p:cNvPr id="46" name="AutoShape 2"/>
          <p:cNvSpPr>
            <a:spLocks noChangeArrowheads="1"/>
          </p:cNvSpPr>
          <p:nvPr/>
        </p:nvSpPr>
        <p:spPr bwMode="auto">
          <a:xfrm>
            <a:off x="3962499" y="2350322"/>
            <a:ext cx="1143000" cy="1691640"/>
          </a:xfrm>
          <a:prstGeom prst="rightArrow">
            <a:avLst>
              <a:gd name="adj1" fmla="val 65889"/>
              <a:gd name="adj2" fmla="val 38319"/>
            </a:avLst>
          </a:prstGeom>
          <a:solidFill>
            <a:schemeClr val="bg1"/>
          </a:solidFill>
          <a:ln w="76200">
            <a:solidFill>
              <a:schemeClr val="tx1"/>
            </a:solidFill>
            <a:round/>
            <a:headEnd/>
            <a:tailEnd/>
          </a:ln>
        </p:spPr>
        <p:txBody>
          <a:bodyPr lIns="62042" tIns="31021" rIns="62042" bIns="31021"/>
          <a:lstStyle/>
          <a:p>
            <a:endParaRPr lang="en-US" dirty="0">
              <a:solidFill>
                <a:srgbClr val="000000"/>
              </a:solidFill>
              <a:latin typeface="Calibri" pitchFamily="34" charset="0"/>
            </a:endParaRPr>
          </a:p>
        </p:txBody>
      </p:sp>
      <p:sp>
        <p:nvSpPr>
          <p:cNvPr id="47" name="TextBox 8"/>
          <p:cNvSpPr txBox="1">
            <a:spLocks noChangeArrowheads="1"/>
          </p:cNvSpPr>
          <p:nvPr/>
        </p:nvSpPr>
        <p:spPr bwMode="auto">
          <a:xfrm>
            <a:off x="4003417" y="3515468"/>
            <a:ext cx="832221" cy="18575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800" dirty="0">
                <a:latin typeface="Calibri" pitchFamily="34" charset="0"/>
              </a:rPr>
              <a:t>Chemical change</a:t>
            </a:r>
          </a:p>
        </p:txBody>
      </p:sp>
      <p:pic>
        <p:nvPicPr>
          <p:cNvPr id="48"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253323" y="2907843"/>
            <a:ext cx="881268" cy="411428"/>
          </a:xfrm>
          <a:prstGeom prst="rect">
            <a:avLst/>
          </a:prstGeom>
          <a:noFill/>
          <a:extLst>
            <a:ext uri="{909E8E84-426E-40dd-AFC4-6F175D3DCCD1}">
              <a14:hiddenFill xmlns="" xmlns:a14="http://schemas.microsoft.com/office/drawing/2010/main">
                <a:solidFill>
                  <a:srgbClr val="FFFFFF"/>
                </a:solidFill>
              </a14:hiddenFill>
            </a:ext>
          </a:extLst>
        </p:spPr>
      </p:pic>
      <p:pic>
        <p:nvPicPr>
          <p:cNvPr id="49"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140939" y="2872809"/>
            <a:ext cx="881268" cy="411428"/>
          </a:xfrm>
          <a:prstGeom prst="rect">
            <a:avLst/>
          </a:prstGeom>
          <a:noFill/>
          <a:extLst>
            <a:ext uri="{909E8E84-426E-40dd-AFC4-6F175D3DCCD1}">
              <a14:hiddenFill xmlns="" xmlns:a14="http://schemas.microsoft.com/office/drawing/2010/main">
                <a:solidFill>
                  <a:srgbClr val="FFFFFF"/>
                </a:solidFill>
              </a14:hiddenFill>
            </a:ext>
          </a:extLst>
        </p:spPr>
      </p:pic>
      <p:pic>
        <p:nvPicPr>
          <p:cNvPr id="50"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3062581" y="1809880"/>
            <a:ext cx="1344763" cy="396190"/>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65" name="Picture 24"/>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760353" y="1119454"/>
            <a:ext cx="2564241" cy="169275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1" name="Picture 25"/>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630752" y="4098273"/>
            <a:ext cx="367959" cy="69790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2" name="Picture 27"/>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2382540" y="3661288"/>
            <a:ext cx="367959" cy="69790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73" name="TextBox 10"/>
          <p:cNvSpPr txBox="1">
            <a:spLocks noChangeArrowheads="1"/>
          </p:cNvSpPr>
          <p:nvPr/>
        </p:nvSpPr>
        <p:spPr bwMode="auto">
          <a:xfrm>
            <a:off x="1726274" y="3025504"/>
            <a:ext cx="928138"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Glucose</a:t>
            </a:r>
          </a:p>
        </p:txBody>
      </p:sp>
      <p:sp>
        <p:nvSpPr>
          <p:cNvPr id="74" name="TextBox 15"/>
          <p:cNvSpPr txBox="1">
            <a:spLocks noChangeArrowheads="1"/>
          </p:cNvSpPr>
          <p:nvPr/>
        </p:nvSpPr>
        <p:spPr bwMode="auto">
          <a:xfrm>
            <a:off x="1599195" y="6123028"/>
            <a:ext cx="886558" cy="3693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dirty="0">
                <a:latin typeface="Calibri" pitchFamily="34" charset="0"/>
              </a:rPr>
              <a:t>Oxygen</a:t>
            </a:r>
          </a:p>
        </p:txBody>
      </p:sp>
      <p:sp>
        <p:nvSpPr>
          <p:cNvPr id="75" name="TextBox 23"/>
          <p:cNvSpPr txBox="1">
            <a:spLocks noChangeArrowheads="1"/>
          </p:cNvSpPr>
          <p:nvPr/>
        </p:nvSpPr>
        <p:spPr bwMode="auto">
          <a:xfrm>
            <a:off x="6488500" y="4530301"/>
            <a:ext cx="774773" cy="36926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Water</a:t>
            </a:r>
          </a:p>
        </p:txBody>
      </p:sp>
      <p:sp>
        <p:nvSpPr>
          <p:cNvPr id="77" name="TextBox 18"/>
          <p:cNvSpPr txBox="1">
            <a:spLocks noChangeArrowheads="1"/>
          </p:cNvSpPr>
          <p:nvPr/>
        </p:nvSpPr>
        <p:spPr bwMode="auto">
          <a:xfrm>
            <a:off x="6065146" y="2232875"/>
            <a:ext cx="1621480" cy="3404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Carbon Dioxide</a:t>
            </a:r>
          </a:p>
        </p:txBody>
      </p:sp>
      <p:pic>
        <p:nvPicPr>
          <p:cNvPr id="78" name="Picture 51"/>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3201803" y="3733399"/>
            <a:ext cx="425143" cy="40990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9" name="Picture 51"/>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3589949" y="4120396"/>
            <a:ext cx="425143" cy="40990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0" name="Picture 51"/>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3178152" y="4175869"/>
            <a:ext cx="425143" cy="40990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1" name="Picture 51"/>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3589950" y="3733399"/>
            <a:ext cx="425143" cy="40990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2" name="Picture 27"/>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2759615" y="4623132"/>
            <a:ext cx="367959" cy="69790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3" name="Picture 25"/>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1442919" y="3698354"/>
            <a:ext cx="367959" cy="69790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4" name="Picture 25"/>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935552" y="5032304"/>
            <a:ext cx="367959" cy="69790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5" name="Picture 27"/>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2208139" y="5198766"/>
            <a:ext cx="367959" cy="69790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6"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431710" y="1816215"/>
            <a:ext cx="1344763" cy="396190"/>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87"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3253057" y="2169478"/>
            <a:ext cx="1344763" cy="396190"/>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88"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622186" y="2175813"/>
            <a:ext cx="1344763" cy="396190"/>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89"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3059854" y="2466264"/>
            <a:ext cx="1344763" cy="396190"/>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90"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428983" y="2472599"/>
            <a:ext cx="1344763" cy="396190"/>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91"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148442" y="2964018"/>
            <a:ext cx="881268" cy="411428"/>
          </a:xfrm>
          <a:prstGeom prst="rect">
            <a:avLst/>
          </a:prstGeom>
          <a:noFill/>
          <a:extLst>
            <a:ext uri="{909E8E84-426E-40dd-AFC4-6F175D3DCCD1}">
              <a14:hiddenFill xmlns="" xmlns:a14="http://schemas.microsoft.com/office/drawing/2010/main">
                <a:solidFill>
                  <a:srgbClr val="FFFFFF"/>
                </a:solidFill>
              </a14:hiddenFill>
            </a:ext>
          </a:extLst>
        </p:spPr>
      </p:pic>
      <p:pic>
        <p:nvPicPr>
          <p:cNvPr id="92"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294328" y="3284238"/>
            <a:ext cx="881268" cy="411428"/>
          </a:xfrm>
          <a:prstGeom prst="rect">
            <a:avLst/>
          </a:prstGeom>
          <a:noFill/>
          <a:extLst>
            <a:ext uri="{909E8E84-426E-40dd-AFC4-6F175D3DCCD1}">
              <a14:hiddenFill xmlns="" xmlns:a14="http://schemas.microsoft.com/office/drawing/2010/main">
                <a:solidFill>
                  <a:srgbClr val="FFFFFF"/>
                </a:solidFill>
              </a14:hiddenFill>
            </a:ext>
          </a:extLst>
        </p:spPr>
      </p:pic>
      <p:pic>
        <p:nvPicPr>
          <p:cNvPr id="106"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181944" y="3249204"/>
            <a:ext cx="881268" cy="411428"/>
          </a:xfrm>
          <a:prstGeom prst="rect">
            <a:avLst/>
          </a:prstGeom>
          <a:noFill/>
          <a:extLst>
            <a:ext uri="{909E8E84-426E-40dd-AFC4-6F175D3DCCD1}">
              <a14:hiddenFill xmlns="" xmlns:a14="http://schemas.microsoft.com/office/drawing/2010/main">
                <a:solidFill>
                  <a:srgbClr val="FFFFFF"/>
                </a:solidFill>
              </a14:hiddenFill>
            </a:ext>
          </a:extLst>
        </p:spPr>
      </p:pic>
      <p:pic>
        <p:nvPicPr>
          <p:cNvPr id="107"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189447" y="3340413"/>
            <a:ext cx="881268" cy="411428"/>
          </a:xfrm>
          <a:prstGeom prst="rect">
            <a:avLst/>
          </a:prstGeom>
          <a:noFill/>
          <a:extLst>
            <a:ext uri="{909E8E84-426E-40dd-AFC4-6F175D3DCCD1}">
              <a14:hiddenFill xmlns="" xmlns:a14="http://schemas.microsoft.com/office/drawing/2010/main">
                <a:solidFill>
                  <a:srgbClr val="FFFFFF"/>
                </a:solidFill>
              </a14:hiddenFill>
            </a:ext>
          </a:extLst>
        </p:spPr>
      </p:pic>
      <p:pic>
        <p:nvPicPr>
          <p:cNvPr id="108" name="Picture 51"/>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3975473" y="3688368"/>
            <a:ext cx="425143" cy="40990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9" name="Picture 51"/>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4363619" y="4075365"/>
            <a:ext cx="425143" cy="40990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10" name="Picture 51"/>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3951822" y="4130838"/>
            <a:ext cx="425143" cy="40990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11" name="Picture 51"/>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4363620" y="3688368"/>
            <a:ext cx="425143" cy="40990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12" name="Picture 51"/>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4751420" y="3680846"/>
            <a:ext cx="425143" cy="40990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13" name="Picture 51"/>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5139566" y="4067843"/>
            <a:ext cx="425143" cy="40990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14" name="Picture 51"/>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4727769" y="4123316"/>
            <a:ext cx="425143" cy="40990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15" name="Picture 51"/>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5139567" y="3680846"/>
            <a:ext cx="425143" cy="40990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04" name="Title 1"/>
          <p:cNvSpPr txBox="1">
            <a:spLocks/>
          </p:cNvSpPr>
          <p:nvPr/>
        </p:nvSpPr>
        <p:spPr>
          <a:xfrm>
            <a:off x="3493008" y="5102679"/>
            <a:ext cx="2176272" cy="1205511"/>
          </a:xfrm>
          <a:prstGeom prst="rect">
            <a:avLst/>
          </a:prstGeom>
          <a:gradFill>
            <a:gsLst>
              <a:gs pos="0">
                <a:srgbClr val="4C6D65">
                  <a:alpha val="75000"/>
                </a:srgbClr>
              </a:gs>
              <a:gs pos="100000">
                <a:schemeClr val="bg1">
                  <a:lumMod val="85000"/>
                </a:schemeClr>
              </a:gs>
            </a:gsLst>
            <a:lin ang="5400000" scaled="0"/>
          </a:gradFill>
          <a:ln>
            <a:solidFill>
              <a:srgbClr val="18453B"/>
            </a:solidFill>
          </a:ln>
        </p:spPr>
        <p:txBody>
          <a:bodyPr/>
          <a:lst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itchFamily="34" charset="0"/>
              </a:defRPr>
            </a:lvl2pPr>
            <a:lvl3pPr algn="ctr" defTabSz="457200" rtl="0" eaLnBrk="0" fontAlgn="base" hangingPunct="0">
              <a:spcBef>
                <a:spcPct val="0"/>
              </a:spcBef>
              <a:spcAft>
                <a:spcPct val="0"/>
              </a:spcAft>
              <a:defRPr sz="4400">
                <a:solidFill>
                  <a:schemeClr val="tx1"/>
                </a:solidFill>
                <a:latin typeface="Calibri" pitchFamily="34" charset="0"/>
              </a:defRPr>
            </a:lvl3pPr>
            <a:lvl4pPr algn="ctr" defTabSz="457200" rtl="0" eaLnBrk="0" fontAlgn="base" hangingPunct="0">
              <a:spcBef>
                <a:spcPct val="0"/>
              </a:spcBef>
              <a:spcAft>
                <a:spcPct val="0"/>
              </a:spcAft>
              <a:defRPr sz="4400">
                <a:solidFill>
                  <a:schemeClr val="tx1"/>
                </a:solidFill>
                <a:latin typeface="Calibri" pitchFamily="34" charset="0"/>
              </a:defRPr>
            </a:lvl4pPr>
            <a:lvl5pPr algn="ctr" defTabSz="457200" rtl="0" eaLnBrk="0" fontAlgn="base" hangingPunct="0">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pPr eaLnBrk="1" hangingPunct="1"/>
            <a:r>
              <a:rPr lang="en-US" sz="1800" spc="-100" dirty="0"/>
              <a:t>Oxygen and hydrogen atoms become part of carbon dioxide and water molecules.</a:t>
            </a:r>
            <a:endParaRPr lang="en-US" sz="1800" spc="-100" dirty="0">
              <a:latin typeface="Arial" charset="0"/>
              <a:cs typeface="Arial" charset="0"/>
            </a:endParaRPr>
          </a:p>
        </p:txBody>
      </p:sp>
      <p:sp>
        <p:nvSpPr>
          <p:cNvPr id="105" name="Slide Number Placeholder 6"/>
          <p:cNvSpPr>
            <a:spLocks noGrp="1"/>
          </p:cNvSpPr>
          <p:nvPr>
            <p:ph type="sldNum" sz="quarter" idx="12"/>
          </p:nvPr>
        </p:nvSpPr>
        <p:spPr bwMode="auto">
          <a:noFill/>
          <a:ln>
            <a:miter lim="800000"/>
            <a:headEnd/>
            <a:tailEnd/>
          </a:ln>
        </p:spPr>
        <p:txBody>
          <a:bodyPr/>
          <a:lstStyle/>
          <a:p>
            <a:fld id="{27890FA9-870A-2749-A6CC-44FEF073A283}" type="slidenum">
              <a:rPr lang="en-US" smtClean="0"/>
              <a:pPr/>
              <a:t>18</a:t>
            </a:fld>
            <a:endParaRPr lang="en-US" dirty="0"/>
          </a:p>
        </p:txBody>
      </p:sp>
      <p:sp>
        <p:nvSpPr>
          <p:cNvPr id="57" name="Title 1"/>
          <p:cNvSpPr txBox="1">
            <a:spLocks/>
          </p:cNvSpPr>
          <p:nvPr/>
        </p:nvSpPr>
        <p:spPr>
          <a:xfrm>
            <a:off x="3145198" y="594686"/>
            <a:ext cx="2879003" cy="1096628"/>
          </a:xfrm>
          <a:prstGeom prst="rect">
            <a:avLst/>
          </a:prstGeom>
          <a:gradFill>
            <a:gsLst>
              <a:gs pos="0">
                <a:srgbClr val="4C6D65">
                  <a:alpha val="75000"/>
                </a:srgbClr>
              </a:gs>
              <a:gs pos="100000">
                <a:schemeClr val="bg1">
                  <a:lumMod val="85000"/>
                </a:schemeClr>
              </a:gs>
            </a:gsLst>
            <a:lin ang="5400000" scaled="0"/>
          </a:gradFill>
          <a:ln>
            <a:solidFill>
              <a:srgbClr val="18453B"/>
            </a:solidFill>
          </a:ln>
        </p:spPr>
        <p:txBody>
          <a:bodyPr anchor="ctr"/>
          <a:lst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itchFamily="34" charset="0"/>
              </a:defRPr>
            </a:lvl2pPr>
            <a:lvl3pPr algn="ctr" defTabSz="457200" rtl="0" eaLnBrk="0" fontAlgn="base" hangingPunct="0">
              <a:spcBef>
                <a:spcPct val="0"/>
              </a:spcBef>
              <a:spcAft>
                <a:spcPct val="0"/>
              </a:spcAft>
              <a:defRPr sz="4400">
                <a:solidFill>
                  <a:schemeClr val="tx1"/>
                </a:solidFill>
                <a:latin typeface="Calibri" pitchFamily="34" charset="0"/>
              </a:defRPr>
            </a:lvl3pPr>
            <a:lvl4pPr algn="ctr" defTabSz="457200" rtl="0" eaLnBrk="0" fontAlgn="base" hangingPunct="0">
              <a:spcBef>
                <a:spcPct val="0"/>
              </a:spcBef>
              <a:spcAft>
                <a:spcPct val="0"/>
              </a:spcAft>
              <a:defRPr sz="4400">
                <a:solidFill>
                  <a:schemeClr val="tx1"/>
                </a:solidFill>
                <a:latin typeface="Calibri" pitchFamily="34" charset="0"/>
              </a:defRPr>
            </a:lvl4pPr>
            <a:lvl5pPr algn="ctr" defTabSz="457200" rtl="0" eaLnBrk="0" fontAlgn="base" hangingPunct="0">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pPr eaLnBrk="1" hangingPunct="1"/>
            <a:r>
              <a:rPr lang="en-US" sz="1800" b="1" dirty="0">
                <a:latin typeface="Arial" charset="0"/>
                <a:cs typeface="Arial" charset="0"/>
              </a:rPr>
              <a:t>What happens to oxygen and hydrogen atoms during cellular respiration?</a:t>
            </a:r>
          </a:p>
        </p:txBody>
      </p:sp>
      <p:sp>
        <p:nvSpPr>
          <p:cNvPr id="55" name="TextBox 26"/>
          <p:cNvSpPr txBox="1">
            <a:spLocks noChangeArrowheads="1"/>
          </p:cNvSpPr>
          <p:nvPr/>
        </p:nvSpPr>
        <p:spPr bwMode="auto">
          <a:xfrm>
            <a:off x="5744464" y="6124040"/>
            <a:ext cx="2455672"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Motion and heat energy</a:t>
            </a:r>
          </a:p>
        </p:txBody>
      </p:sp>
    </p:spTree>
    <p:extLst>
      <p:ext uri="{BB962C8B-B14F-4D97-AF65-F5344CB8AC3E}">
        <p14:creationId xmlns:p14="http://schemas.microsoft.com/office/powerpoint/2010/main" val="283285439"/>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2.5E-6 4.44444E-6 L 0.24861 0.08518 " pathEditMode="relative" rAng="0" ptsTypes="AA">
                                      <p:cBhvr>
                                        <p:cTn id="6" dur="2000" fill="hold"/>
                                        <p:tgtEl>
                                          <p:spTgt spid="65"/>
                                        </p:tgtEl>
                                        <p:attrNameLst>
                                          <p:attrName>ppt_x</p:attrName>
                                          <p:attrName>ppt_y</p:attrName>
                                        </p:attrNameLst>
                                      </p:cBhvr>
                                      <p:rCtr x="12431" y="4259"/>
                                    </p:animMotion>
                                  </p:childTnLst>
                                </p:cTn>
                              </p:par>
                              <p:par>
                                <p:cTn id="7" presetID="42" presetClass="path" presetSubtype="0" accel="50000" decel="50000" fill="hold" nodeType="withEffect">
                                  <p:stCondLst>
                                    <p:cond delay="0"/>
                                  </p:stCondLst>
                                  <p:childTnLst>
                                    <p:animMotion origin="layout" path="M 8.33333E-7 -2.22222E-6 L 0.28871 -0.0743 " pathEditMode="relative" rAng="0" ptsTypes="AA">
                                      <p:cBhvr>
                                        <p:cTn id="8" dur="2000" fill="hold"/>
                                        <p:tgtEl>
                                          <p:spTgt spid="72"/>
                                        </p:tgtEl>
                                        <p:attrNameLst>
                                          <p:attrName>ppt_x</p:attrName>
                                          <p:attrName>ppt_y</p:attrName>
                                        </p:attrNameLst>
                                      </p:cBhvr>
                                      <p:rCtr x="14427" y="-3727"/>
                                    </p:animMotion>
                                  </p:childTnLst>
                                </p:cTn>
                              </p:par>
                              <p:par>
                                <p:cTn id="9" presetID="42" presetClass="path" presetSubtype="0" accel="50000" decel="50000" fill="hold" nodeType="withEffect">
                                  <p:stCondLst>
                                    <p:cond delay="0"/>
                                  </p:stCondLst>
                                  <p:childTnLst>
                                    <p:animMotion origin="layout" path="M 5E-6 1.11022E-16 L 0.19653 -0.11042 " pathEditMode="relative" rAng="0" ptsTypes="AA">
                                      <p:cBhvr>
                                        <p:cTn id="10" dur="2000" fill="hold"/>
                                        <p:tgtEl>
                                          <p:spTgt spid="82"/>
                                        </p:tgtEl>
                                        <p:attrNameLst>
                                          <p:attrName>ppt_x</p:attrName>
                                          <p:attrName>ppt_y</p:attrName>
                                        </p:attrNameLst>
                                      </p:cBhvr>
                                      <p:rCtr x="9826" y="-5532"/>
                                    </p:animMotion>
                                  </p:childTnLst>
                                </p:cTn>
                              </p:par>
                              <p:par>
                                <p:cTn id="11" presetID="0" presetClass="path" presetSubtype="0" accel="50000" decel="50000" fill="hold" nodeType="withEffect">
                                  <p:stCondLst>
                                    <p:cond delay="0"/>
                                  </p:stCondLst>
                                  <p:childTnLst>
                                    <p:animMotion origin="layout" path="M -2.5E-6 3.7037E-7 L 0.33247 -0.12269 " pathEditMode="relative" rAng="0" ptsTypes="AA">
                                      <p:cBhvr>
                                        <p:cTn id="12" dur="2000" fill="hold"/>
                                        <p:tgtEl>
                                          <p:spTgt spid="71"/>
                                        </p:tgtEl>
                                        <p:attrNameLst>
                                          <p:attrName>ppt_x</p:attrName>
                                          <p:attrName>ppt_y</p:attrName>
                                        </p:attrNameLst>
                                      </p:cBhvr>
                                      <p:rCtr x="16615" y="-6134"/>
                                    </p:animMotion>
                                  </p:childTnLst>
                                </p:cTn>
                              </p:par>
                              <p:par>
                                <p:cTn id="13" presetID="0" presetClass="path" presetSubtype="0" accel="50000" decel="50000" fill="hold" nodeType="withEffect">
                                  <p:stCondLst>
                                    <p:cond delay="0"/>
                                  </p:stCondLst>
                                  <p:childTnLst>
                                    <p:animMotion origin="layout" path="M -1.38889E-6 -2.96296E-6 L 0.30608 -0.06828 " pathEditMode="relative" rAng="0" ptsTypes="AA">
                                      <p:cBhvr>
                                        <p:cTn id="14" dur="2000" fill="hold"/>
                                        <p:tgtEl>
                                          <p:spTgt spid="83"/>
                                        </p:tgtEl>
                                        <p:attrNameLst>
                                          <p:attrName>ppt_x</p:attrName>
                                          <p:attrName>ppt_y</p:attrName>
                                        </p:attrNameLst>
                                      </p:cBhvr>
                                      <p:rCtr x="15295" y="-3426"/>
                                    </p:animMotion>
                                  </p:childTnLst>
                                </p:cTn>
                              </p:par>
                              <p:par>
                                <p:cTn id="15" presetID="0" presetClass="path" presetSubtype="0" accel="50000" decel="50000" fill="hold" nodeType="withEffect">
                                  <p:stCondLst>
                                    <p:cond delay="0"/>
                                  </p:stCondLst>
                                  <p:childTnLst>
                                    <p:animMotion origin="layout" path="M 4.16667E-6 -2.22222E-6 L 0.24913 -0.17037 " pathEditMode="relative" rAng="0" ptsTypes="AA">
                                      <p:cBhvr>
                                        <p:cTn id="16" dur="2000" fill="hold"/>
                                        <p:tgtEl>
                                          <p:spTgt spid="84"/>
                                        </p:tgtEl>
                                        <p:attrNameLst>
                                          <p:attrName>ppt_x</p:attrName>
                                          <p:attrName>ppt_y</p:attrName>
                                        </p:attrNameLst>
                                      </p:cBhvr>
                                      <p:rCtr x="12448" y="-8519"/>
                                    </p:animMotion>
                                  </p:childTnLst>
                                </p:cTn>
                              </p:par>
                              <p:par>
                                <p:cTn id="17" presetID="42" presetClass="path" presetSubtype="0" accel="50000" decel="50000" fill="hold" nodeType="withEffect">
                                  <p:stCondLst>
                                    <p:cond delay="0"/>
                                  </p:stCondLst>
                                  <p:childTnLst>
                                    <p:animMotion origin="layout" path="M -1.94444E-6 -2.22222E-6 L 0.1875 -0.18889 " pathEditMode="relative" rAng="0" ptsTypes="AA">
                                      <p:cBhvr>
                                        <p:cTn id="18" dur="2000" fill="hold"/>
                                        <p:tgtEl>
                                          <p:spTgt spid="85"/>
                                        </p:tgtEl>
                                        <p:attrNameLst>
                                          <p:attrName>ppt_x</p:attrName>
                                          <p:attrName>ppt_y</p:attrName>
                                        </p:attrNameLst>
                                      </p:cBhvr>
                                      <p:rCtr x="9375" y="-9444"/>
                                    </p:animMotion>
                                  </p:childTnLst>
                                </p:cTn>
                              </p:par>
                              <p:par>
                                <p:cTn id="19" presetID="10" presetClass="entr" presetSubtype="0" fill="hold" grpId="0" nodeType="withEffect">
                                  <p:stCondLst>
                                    <p:cond delay="0"/>
                                  </p:stCondLst>
                                  <p:childTnLst>
                                    <p:set>
                                      <p:cBhvr>
                                        <p:cTn id="20" dur="1" fill="hold">
                                          <p:stCondLst>
                                            <p:cond delay="0"/>
                                          </p:stCondLst>
                                        </p:cTn>
                                        <p:tgtEl>
                                          <p:spTgt spid="43"/>
                                        </p:tgtEl>
                                        <p:attrNameLst>
                                          <p:attrName>style.visibility</p:attrName>
                                        </p:attrNameLst>
                                      </p:cBhvr>
                                      <p:to>
                                        <p:strVal val="visible"/>
                                      </p:to>
                                    </p:set>
                                    <p:animEffect transition="in" filter="fade">
                                      <p:cBhvr>
                                        <p:cTn id="21" dur="2000"/>
                                        <p:tgtEl>
                                          <p:spTgt spid="43"/>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1"/>
                                        </p:tgtEl>
                                        <p:attrNameLst>
                                          <p:attrName>style.visibility</p:attrName>
                                        </p:attrNameLst>
                                      </p:cBhvr>
                                      <p:to>
                                        <p:strVal val="visible"/>
                                      </p:to>
                                    </p:set>
                                    <p:animEffect transition="in" filter="fade">
                                      <p:cBhvr>
                                        <p:cTn id="24" dur="2000"/>
                                        <p:tgtEl>
                                          <p:spTgt spid="41"/>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6"/>
                                        </p:tgtEl>
                                        <p:attrNameLst>
                                          <p:attrName>style.visibility</p:attrName>
                                        </p:attrNameLst>
                                      </p:cBhvr>
                                      <p:to>
                                        <p:strVal val="visible"/>
                                      </p:to>
                                    </p:set>
                                    <p:animEffect transition="in" filter="fade">
                                      <p:cBhvr>
                                        <p:cTn id="27" dur="2000"/>
                                        <p:tgtEl>
                                          <p:spTgt spid="36"/>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34"/>
                                        </p:tgtEl>
                                        <p:attrNameLst>
                                          <p:attrName>style.visibility</p:attrName>
                                        </p:attrNameLst>
                                      </p:cBhvr>
                                      <p:to>
                                        <p:strVal val="visible"/>
                                      </p:to>
                                    </p:set>
                                    <p:animEffect transition="in" filter="fade">
                                      <p:cBhvr>
                                        <p:cTn id="30" dur="2000"/>
                                        <p:tgtEl>
                                          <p:spTgt spid="34"/>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5"/>
                                        </p:tgtEl>
                                        <p:attrNameLst>
                                          <p:attrName>style.visibility</p:attrName>
                                        </p:attrNameLst>
                                      </p:cBhvr>
                                      <p:to>
                                        <p:strVal val="visible"/>
                                      </p:to>
                                    </p:set>
                                    <p:animEffect transition="in" filter="fade">
                                      <p:cBhvr>
                                        <p:cTn id="33" dur="2000"/>
                                        <p:tgtEl>
                                          <p:spTgt spid="35"/>
                                        </p:tgtEl>
                                      </p:cBhvr>
                                    </p:animEffect>
                                  </p:childTnLst>
                                </p:cTn>
                              </p:par>
                              <p:par>
                                <p:cTn id="34" presetID="6" presetClass="emph" presetSubtype="0" fill="hold" grpId="0" nodeType="withEffect">
                                  <p:stCondLst>
                                    <p:cond delay="0"/>
                                  </p:stCondLst>
                                  <p:childTnLst>
                                    <p:animScale>
                                      <p:cBhvr>
                                        <p:cTn id="35" dur="2000" fill="hold"/>
                                        <p:tgtEl>
                                          <p:spTgt spid="46"/>
                                        </p:tgtEl>
                                      </p:cBhvr>
                                      <p:by x="240000" y="240000"/>
                                    </p:animScale>
                                  </p:childTnLst>
                                </p:cTn>
                              </p:par>
                              <p:par>
                                <p:cTn id="36" presetID="7" presetClass="emph" presetSubtype="2" fill="hold" nodeType="withEffect">
                                  <p:stCondLst>
                                    <p:cond delay="0"/>
                                  </p:stCondLst>
                                  <p:childTnLst>
                                    <p:animClr clrSpc="rgb" dir="cw">
                                      <p:cBhvr>
                                        <p:cTn id="37" dur="2000" fill="hold"/>
                                        <p:tgtEl>
                                          <p:spTgt spid="46"/>
                                        </p:tgtEl>
                                        <p:attrNameLst>
                                          <p:attrName>stroke.color</p:attrName>
                                        </p:attrNameLst>
                                      </p:cBhvr>
                                      <p:to>
                                        <a:srgbClr val="00FF00"/>
                                      </p:to>
                                    </p:animClr>
                                    <p:set>
                                      <p:cBhvr>
                                        <p:cTn id="38" dur="2000" fill="hold"/>
                                        <p:tgtEl>
                                          <p:spTgt spid="46"/>
                                        </p:tgtEl>
                                        <p:attrNameLst>
                                          <p:attrName>stroke.on</p:attrName>
                                        </p:attrNameLst>
                                      </p:cBhvr>
                                      <p:to>
                                        <p:strVal val="true"/>
                                      </p:to>
                                    </p:set>
                                  </p:childTnLst>
                                </p:cTn>
                              </p:par>
                              <p:par>
                                <p:cTn id="39" presetID="3" presetClass="emph" presetSubtype="2" fill="hold" grpId="0" nodeType="withEffect">
                                  <p:stCondLst>
                                    <p:cond delay="0"/>
                                  </p:stCondLst>
                                  <p:childTnLst>
                                    <p:animClr clrSpc="rgb" dir="cw">
                                      <p:cBhvr override="childStyle">
                                        <p:cTn id="40" dur="2000" fill="hold"/>
                                        <p:tgtEl>
                                          <p:spTgt spid="44"/>
                                        </p:tgtEl>
                                        <p:attrNameLst>
                                          <p:attrName>style.color</p:attrName>
                                        </p:attrNameLst>
                                      </p:cBhvr>
                                      <p:to>
                                        <a:srgbClr val="0070C0"/>
                                      </p:to>
                                    </p:animClr>
                                  </p:childTnLst>
                                </p:cTn>
                              </p:par>
                              <p:par>
                                <p:cTn id="41" presetID="3" presetClass="emph" presetSubtype="2" fill="hold" grpId="0" nodeType="withEffect">
                                  <p:stCondLst>
                                    <p:cond delay="0"/>
                                  </p:stCondLst>
                                  <p:childTnLst>
                                    <p:animClr clrSpc="rgb" dir="cw">
                                      <p:cBhvr override="childStyle">
                                        <p:cTn id="42" dur="2000" fill="hold"/>
                                        <p:tgtEl>
                                          <p:spTgt spid="45"/>
                                        </p:tgtEl>
                                        <p:attrNameLst>
                                          <p:attrName>style.color</p:attrName>
                                        </p:attrNameLst>
                                      </p:cBhvr>
                                      <p:to>
                                        <a:srgbClr val="FF0000"/>
                                      </p:to>
                                    </p:animClr>
                                  </p:childTnLst>
                                </p:cTn>
                              </p:par>
                              <p:par>
                                <p:cTn id="43" presetID="6" presetClass="emph" presetSubtype="0" fill="hold" nodeType="withEffect">
                                  <p:stCondLst>
                                    <p:cond delay="0"/>
                                  </p:stCondLst>
                                  <p:childTnLst>
                                    <p:animScale>
                                      <p:cBhvr>
                                        <p:cTn id="44" dur="2000" fill="hold"/>
                                        <p:tgtEl>
                                          <p:spTgt spid="47">
                                            <p:txEl>
                                              <p:pRg st="0" end="0"/>
                                            </p:txEl>
                                          </p:spTgt>
                                        </p:tgtEl>
                                      </p:cBhvr>
                                      <p:by x="200000" y="200000"/>
                                    </p:animScale>
                                  </p:childTnLst>
                                </p:cTn>
                              </p:par>
                              <p:par>
                                <p:cTn id="45" presetID="0" presetClass="path" presetSubtype="0" fill="hold" grpId="0" nodeType="withEffect">
                                  <p:stCondLst>
                                    <p:cond delay="0"/>
                                  </p:stCondLst>
                                  <p:childTnLst>
                                    <p:animMotion origin="layout" path="M 2.22222E-6 4.07407E-6 L 2.22222E-6 0.09976 " pathEditMode="relative" rAng="0" ptsTypes="AA">
                                      <p:cBhvr>
                                        <p:cTn id="46" dur="2000" fill="hold"/>
                                        <p:tgtEl>
                                          <p:spTgt spid="47">
                                            <p:txEl>
                                              <p:pRg st="0" end="0"/>
                                            </p:txEl>
                                          </p:spTgt>
                                        </p:tgtEl>
                                        <p:attrNameLst>
                                          <p:attrName>ppt_x</p:attrName>
                                          <p:attrName>ppt_y</p:attrName>
                                        </p:attrNameLst>
                                      </p:cBhvr>
                                      <p:rCtr x="0" y="4977"/>
                                    </p:animMotion>
                                  </p:childTnLst>
                                </p:cTn>
                              </p:par>
                              <p:par>
                                <p:cTn id="47" presetID="3" presetClass="emph" presetSubtype="2" fill="hold" grpId="1" nodeType="withEffect">
                                  <p:stCondLst>
                                    <p:cond delay="0"/>
                                  </p:stCondLst>
                                  <p:childTnLst>
                                    <p:animClr clrSpc="rgb" dir="cw">
                                      <p:cBhvr override="childStyle">
                                        <p:cTn id="48" dur="2000" fill="hold"/>
                                        <p:tgtEl>
                                          <p:spTgt spid="47">
                                            <p:txEl>
                                              <p:pRg st="0" end="0"/>
                                            </p:txEl>
                                          </p:spTgt>
                                        </p:tgtEl>
                                        <p:attrNameLst>
                                          <p:attrName>style.color</p:attrName>
                                        </p:attrNameLst>
                                      </p:cBhvr>
                                      <p:to>
                                        <a:srgbClr val="00FF00"/>
                                      </p:to>
                                    </p:animClr>
                                  </p:childTnLst>
                                </p:cTn>
                              </p:par>
                            </p:childTnLst>
                          </p:cTn>
                        </p:par>
                        <p:par>
                          <p:cTn id="49" fill="hold">
                            <p:stCondLst>
                              <p:cond delay="2000"/>
                            </p:stCondLst>
                            <p:childTnLst>
                              <p:par>
                                <p:cTn id="50" presetID="10" presetClass="exit" presetSubtype="0" fill="hold" nodeType="afterEffect">
                                  <p:stCondLst>
                                    <p:cond delay="1000"/>
                                  </p:stCondLst>
                                  <p:childTnLst>
                                    <p:animEffect transition="out" filter="fade">
                                      <p:cBhvr>
                                        <p:cTn id="51" dur="1000"/>
                                        <p:tgtEl>
                                          <p:spTgt spid="65"/>
                                        </p:tgtEl>
                                      </p:cBhvr>
                                    </p:animEffect>
                                    <p:set>
                                      <p:cBhvr>
                                        <p:cTn id="52" dur="1" fill="hold">
                                          <p:stCondLst>
                                            <p:cond delay="999"/>
                                          </p:stCondLst>
                                        </p:cTn>
                                        <p:tgtEl>
                                          <p:spTgt spid="65"/>
                                        </p:tgtEl>
                                        <p:attrNameLst>
                                          <p:attrName>style.visibility</p:attrName>
                                        </p:attrNameLst>
                                      </p:cBhvr>
                                      <p:to>
                                        <p:strVal val="hidden"/>
                                      </p:to>
                                    </p:set>
                                  </p:childTnLst>
                                </p:cTn>
                              </p:par>
                              <p:par>
                                <p:cTn id="53" presetID="10" presetClass="exit" presetSubtype="0" fill="hold" nodeType="withEffect">
                                  <p:stCondLst>
                                    <p:cond delay="1000"/>
                                  </p:stCondLst>
                                  <p:childTnLst>
                                    <p:animEffect transition="out" filter="fade">
                                      <p:cBhvr>
                                        <p:cTn id="54" dur="1000"/>
                                        <p:tgtEl>
                                          <p:spTgt spid="72"/>
                                        </p:tgtEl>
                                      </p:cBhvr>
                                    </p:animEffect>
                                    <p:set>
                                      <p:cBhvr>
                                        <p:cTn id="55" dur="1" fill="hold">
                                          <p:stCondLst>
                                            <p:cond delay="999"/>
                                          </p:stCondLst>
                                        </p:cTn>
                                        <p:tgtEl>
                                          <p:spTgt spid="72"/>
                                        </p:tgtEl>
                                        <p:attrNameLst>
                                          <p:attrName>style.visibility</p:attrName>
                                        </p:attrNameLst>
                                      </p:cBhvr>
                                      <p:to>
                                        <p:strVal val="hidden"/>
                                      </p:to>
                                    </p:set>
                                  </p:childTnLst>
                                </p:cTn>
                              </p:par>
                              <p:par>
                                <p:cTn id="56" presetID="10" presetClass="exit" presetSubtype="0" fill="hold" nodeType="withEffect">
                                  <p:stCondLst>
                                    <p:cond delay="1000"/>
                                  </p:stCondLst>
                                  <p:childTnLst>
                                    <p:animEffect transition="out" filter="fade">
                                      <p:cBhvr>
                                        <p:cTn id="57" dur="1000"/>
                                        <p:tgtEl>
                                          <p:spTgt spid="82"/>
                                        </p:tgtEl>
                                      </p:cBhvr>
                                    </p:animEffect>
                                    <p:set>
                                      <p:cBhvr>
                                        <p:cTn id="58" dur="1" fill="hold">
                                          <p:stCondLst>
                                            <p:cond delay="999"/>
                                          </p:stCondLst>
                                        </p:cTn>
                                        <p:tgtEl>
                                          <p:spTgt spid="82"/>
                                        </p:tgtEl>
                                        <p:attrNameLst>
                                          <p:attrName>style.visibility</p:attrName>
                                        </p:attrNameLst>
                                      </p:cBhvr>
                                      <p:to>
                                        <p:strVal val="hidden"/>
                                      </p:to>
                                    </p:set>
                                  </p:childTnLst>
                                </p:cTn>
                              </p:par>
                              <p:par>
                                <p:cTn id="59" presetID="10" presetClass="exit" presetSubtype="0" fill="hold" nodeType="withEffect">
                                  <p:stCondLst>
                                    <p:cond delay="1000"/>
                                  </p:stCondLst>
                                  <p:childTnLst>
                                    <p:animEffect transition="out" filter="fade">
                                      <p:cBhvr>
                                        <p:cTn id="60" dur="1000"/>
                                        <p:tgtEl>
                                          <p:spTgt spid="71"/>
                                        </p:tgtEl>
                                      </p:cBhvr>
                                    </p:animEffect>
                                    <p:set>
                                      <p:cBhvr>
                                        <p:cTn id="61" dur="1" fill="hold">
                                          <p:stCondLst>
                                            <p:cond delay="999"/>
                                          </p:stCondLst>
                                        </p:cTn>
                                        <p:tgtEl>
                                          <p:spTgt spid="71"/>
                                        </p:tgtEl>
                                        <p:attrNameLst>
                                          <p:attrName>style.visibility</p:attrName>
                                        </p:attrNameLst>
                                      </p:cBhvr>
                                      <p:to>
                                        <p:strVal val="hidden"/>
                                      </p:to>
                                    </p:set>
                                  </p:childTnLst>
                                </p:cTn>
                              </p:par>
                              <p:par>
                                <p:cTn id="62" presetID="10" presetClass="exit" presetSubtype="0" fill="hold" nodeType="withEffect">
                                  <p:stCondLst>
                                    <p:cond delay="1000"/>
                                  </p:stCondLst>
                                  <p:childTnLst>
                                    <p:animEffect transition="out" filter="fade">
                                      <p:cBhvr>
                                        <p:cTn id="63" dur="1000"/>
                                        <p:tgtEl>
                                          <p:spTgt spid="83"/>
                                        </p:tgtEl>
                                      </p:cBhvr>
                                    </p:animEffect>
                                    <p:set>
                                      <p:cBhvr>
                                        <p:cTn id="64" dur="1" fill="hold">
                                          <p:stCondLst>
                                            <p:cond delay="999"/>
                                          </p:stCondLst>
                                        </p:cTn>
                                        <p:tgtEl>
                                          <p:spTgt spid="83"/>
                                        </p:tgtEl>
                                        <p:attrNameLst>
                                          <p:attrName>style.visibility</p:attrName>
                                        </p:attrNameLst>
                                      </p:cBhvr>
                                      <p:to>
                                        <p:strVal val="hidden"/>
                                      </p:to>
                                    </p:set>
                                  </p:childTnLst>
                                </p:cTn>
                              </p:par>
                              <p:par>
                                <p:cTn id="65" presetID="10" presetClass="exit" presetSubtype="0" fill="hold" nodeType="withEffect">
                                  <p:stCondLst>
                                    <p:cond delay="1000"/>
                                  </p:stCondLst>
                                  <p:childTnLst>
                                    <p:animEffect transition="out" filter="fade">
                                      <p:cBhvr>
                                        <p:cTn id="66" dur="1000"/>
                                        <p:tgtEl>
                                          <p:spTgt spid="84"/>
                                        </p:tgtEl>
                                      </p:cBhvr>
                                    </p:animEffect>
                                    <p:set>
                                      <p:cBhvr>
                                        <p:cTn id="67" dur="1" fill="hold">
                                          <p:stCondLst>
                                            <p:cond delay="999"/>
                                          </p:stCondLst>
                                        </p:cTn>
                                        <p:tgtEl>
                                          <p:spTgt spid="84"/>
                                        </p:tgtEl>
                                        <p:attrNameLst>
                                          <p:attrName>style.visibility</p:attrName>
                                        </p:attrNameLst>
                                      </p:cBhvr>
                                      <p:to>
                                        <p:strVal val="hidden"/>
                                      </p:to>
                                    </p:set>
                                  </p:childTnLst>
                                </p:cTn>
                              </p:par>
                              <p:par>
                                <p:cTn id="68" presetID="10" presetClass="exit" presetSubtype="0" fill="hold" nodeType="withEffect">
                                  <p:stCondLst>
                                    <p:cond delay="1000"/>
                                  </p:stCondLst>
                                  <p:childTnLst>
                                    <p:animEffect transition="out" filter="fade">
                                      <p:cBhvr>
                                        <p:cTn id="69" dur="1000"/>
                                        <p:tgtEl>
                                          <p:spTgt spid="85"/>
                                        </p:tgtEl>
                                      </p:cBhvr>
                                    </p:animEffect>
                                    <p:set>
                                      <p:cBhvr>
                                        <p:cTn id="70" dur="1" fill="hold">
                                          <p:stCondLst>
                                            <p:cond delay="999"/>
                                          </p:stCondLst>
                                        </p:cTn>
                                        <p:tgtEl>
                                          <p:spTgt spid="85"/>
                                        </p:tgtEl>
                                        <p:attrNameLst>
                                          <p:attrName>style.visibility</p:attrName>
                                        </p:attrNameLst>
                                      </p:cBhvr>
                                      <p:to>
                                        <p:strVal val="hidden"/>
                                      </p:to>
                                    </p:set>
                                  </p:childTnLst>
                                </p:cTn>
                              </p:par>
                              <p:par>
                                <p:cTn id="71" presetID="10" presetClass="entr" presetSubtype="0" fill="hold" nodeType="withEffect">
                                  <p:stCondLst>
                                    <p:cond delay="2000"/>
                                  </p:stCondLst>
                                  <p:childTnLst>
                                    <p:set>
                                      <p:cBhvr>
                                        <p:cTn id="72" dur="1" fill="hold">
                                          <p:stCondLst>
                                            <p:cond delay="0"/>
                                          </p:stCondLst>
                                        </p:cTn>
                                        <p:tgtEl>
                                          <p:spTgt spid="49"/>
                                        </p:tgtEl>
                                        <p:attrNameLst>
                                          <p:attrName>style.visibility</p:attrName>
                                        </p:attrNameLst>
                                      </p:cBhvr>
                                      <p:to>
                                        <p:strVal val="visible"/>
                                      </p:to>
                                    </p:set>
                                    <p:animEffect transition="in" filter="fade">
                                      <p:cBhvr>
                                        <p:cTn id="73" dur="1000"/>
                                        <p:tgtEl>
                                          <p:spTgt spid="49"/>
                                        </p:tgtEl>
                                      </p:cBhvr>
                                    </p:animEffect>
                                  </p:childTnLst>
                                </p:cTn>
                              </p:par>
                              <p:par>
                                <p:cTn id="74" presetID="10" presetClass="entr" presetSubtype="0" fill="hold" nodeType="withEffect">
                                  <p:stCondLst>
                                    <p:cond delay="2000"/>
                                  </p:stCondLst>
                                  <p:childTnLst>
                                    <p:set>
                                      <p:cBhvr>
                                        <p:cTn id="75" dur="1" fill="hold">
                                          <p:stCondLst>
                                            <p:cond delay="0"/>
                                          </p:stCondLst>
                                        </p:cTn>
                                        <p:tgtEl>
                                          <p:spTgt spid="48"/>
                                        </p:tgtEl>
                                        <p:attrNameLst>
                                          <p:attrName>style.visibility</p:attrName>
                                        </p:attrNameLst>
                                      </p:cBhvr>
                                      <p:to>
                                        <p:strVal val="visible"/>
                                      </p:to>
                                    </p:set>
                                    <p:animEffect transition="in" filter="fade">
                                      <p:cBhvr>
                                        <p:cTn id="76" dur="1000"/>
                                        <p:tgtEl>
                                          <p:spTgt spid="48"/>
                                        </p:tgtEl>
                                      </p:cBhvr>
                                    </p:animEffect>
                                  </p:childTnLst>
                                </p:cTn>
                              </p:par>
                              <p:par>
                                <p:cTn id="77" presetID="10" presetClass="entr" presetSubtype="0" fill="hold" nodeType="withEffect">
                                  <p:stCondLst>
                                    <p:cond delay="2000"/>
                                  </p:stCondLst>
                                  <p:childTnLst>
                                    <p:set>
                                      <p:cBhvr>
                                        <p:cTn id="78" dur="1" fill="hold">
                                          <p:stCondLst>
                                            <p:cond delay="0"/>
                                          </p:stCondLst>
                                        </p:cTn>
                                        <p:tgtEl>
                                          <p:spTgt spid="50"/>
                                        </p:tgtEl>
                                        <p:attrNameLst>
                                          <p:attrName>style.visibility</p:attrName>
                                        </p:attrNameLst>
                                      </p:cBhvr>
                                      <p:to>
                                        <p:strVal val="visible"/>
                                      </p:to>
                                    </p:set>
                                    <p:animEffect transition="in" filter="fade">
                                      <p:cBhvr>
                                        <p:cTn id="79" dur="1000"/>
                                        <p:tgtEl>
                                          <p:spTgt spid="50"/>
                                        </p:tgtEl>
                                      </p:cBhvr>
                                    </p:animEffect>
                                  </p:childTnLst>
                                </p:cTn>
                              </p:par>
                              <p:par>
                                <p:cTn id="80" presetID="10" presetClass="entr" presetSubtype="0" fill="hold" nodeType="withEffect">
                                  <p:stCondLst>
                                    <p:cond delay="2000"/>
                                  </p:stCondLst>
                                  <p:childTnLst>
                                    <p:set>
                                      <p:cBhvr>
                                        <p:cTn id="81" dur="1" fill="hold">
                                          <p:stCondLst>
                                            <p:cond delay="0"/>
                                          </p:stCondLst>
                                        </p:cTn>
                                        <p:tgtEl>
                                          <p:spTgt spid="78"/>
                                        </p:tgtEl>
                                        <p:attrNameLst>
                                          <p:attrName>style.visibility</p:attrName>
                                        </p:attrNameLst>
                                      </p:cBhvr>
                                      <p:to>
                                        <p:strVal val="visible"/>
                                      </p:to>
                                    </p:set>
                                    <p:animEffect transition="in" filter="fade">
                                      <p:cBhvr>
                                        <p:cTn id="82" dur="1000"/>
                                        <p:tgtEl>
                                          <p:spTgt spid="78"/>
                                        </p:tgtEl>
                                      </p:cBhvr>
                                    </p:animEffect>
                                  </p:childTnLst>
                                </p:cTn>
                              </p:par>
                              <p:par>
                                <p:cTn id="83" presetID="10" presetClass="entr" presetSubtype="0" fill="hold" nodeType="withEffect">
                                  <p:stCondLst>
                                    <p:cond delay="2000"/>
                                  </p:stCondLst>
                                  <p:childTnLst>
                                    <p:set>
                                      <p:cBhvr>
                                        <p:cTn id="84" dur="1" fill="hold">
                                          <p:stCondLst>
                                            <p:cond delay="0"/>
                                          </p:stCondLst>
                                        </p:cTn>
                                        <p:tgtEl>
                                          <p:spTgt spid="81"/>
                                        </p:tgtEl>
                                        <p:attrNameLst>
                                          <p:attrName>style.visibility</p:attrName>
                                        </p:attrNameLst>
                                      </p:cBhvr>
                                      <p:to>
                                        <p:strVal val="visible"/>
                                      </p:to>
                                    </p:set>
                                    <p:animEffect transition="in" filter="fade">
                                      <p:cBhvr>
                                        <p:cTn id="85" dur="1000"/>
                                        <p:tgtEl>
                                          <p:spTgt spid="81"/>
                                        </p:tgtEl>
                                      </p:cBhvr>
                                    </p:animEffect>
                                  </p:childTnLst>
                                </p:cTn>
                              </p:par>
                              <p:par>
                                <p:cTn id="86" presetID="10" presetClass="entr" presetSubtype="0" fill="hold" nodeType="withEffect">
                                  <p:stCondLst>
                                    <p:cond delay="2000"/>
                                  </p:stCondLst>
                                  <p:childTnLst>
                                    <p:set>
                                      <p:cBhvr>
                                        <p:cTn id="87" dur="1" fill="hold">
                                          <p:stCondLst>
                                            <p:cond delay="0"/>
                                          </p:stCondLst>
                                        </p:cTn>
                                        <p:tgtEl>
                                          <p:spTgt spid="79"/>
                                        </p:tgtEl>
                                        <p:attrNameLst>
                                          <p:attrName>style.visibility</p:attrName>
                                        </p:attrNameLst>
                                      </p:cBhvr>
                                      <p:to>
                                        <p:strVal val="visible"/>
                                      </p:to>
                                    </p:set>
                                    <p:animEffect transition="in" filter="fade">
                                      <p:cBhvr>
                                        <p:cTn id="88" dur="1000"/>
                                        <p:tgtEl>
                                          <p:spTgt spid="79"/>
                                        </p:tgtEl>
                                      </p:cBhvr>
                                    </p:animEffect>
                                  </p:childTnLst>
                                </p:cTn>
                              </p:par>
                              <p:par>
                                <p:cTn id="89" presetID="10" presetClass="entr" presetSubtype="0" fill="hold" nodeType="withEffect">
                                  <p:stCondLst>
                                    <p:cond delay="2000"/>
                                  </p:stCondLst>
                                  <p:childTnLst>
                                    <p:set>
                                      <p:cBhvr>
                                        <p:cTn id="90" dur="1" fill="hold">
                                          <p:stCondLst>
                                            <p:cond delay="0"/>
                                          </p:stCondLst>
                                        </p:cTn>
                                        <p:tgtEl>
                                          <p:spTgt spid="80"/>
                                        </p:tgtEl>
                                        <p:attrNameLst>
                                          <p:attrName>style.visibility</p:attrName>
                                        </p:attrNameLst>
                                      </p:cBhvr>
                                      <p:to>
                                        <p:strVal val="visible"/>
                                      </p:to>
                                    </p:set>
                                    <p:animEffect transition="in" filter="fade">
                                      <p:cBhvr>
                                        <p:cTn id="91" dur="1000"/>
                                        <p:tgtEl>
                                          <p:spTgt spid="80"/>
                                        </p:tgtEl>
                                      </p:cBhvr>
                                    </p:animEffect>
                                  </p:childTnLst>
                                </p:cTn>
                              </p:par>
                              <p:par>
                                <p:cTn id="92" presetID="10" presetClass="entr" presetSubtype="0" fill="hold" nodeType="withEffect">
                                  <p:stCondLst>
                                    <p:cond delay="2000"/>
                                  </p:stCondLst>
                                  <p:childTnLst>
                                    <p:set>
                                      <p:cBhvr>
                                        <p:cTn id="93" dur="1" fill="hold">
                                          <p:stCondLst>
                                            <p:cond delay="0"/>
                                          </p:stCondLst>
                                        </p:cTn>
                                        <p:tgtEl>
                                          <p:spTgt spid="92"/>
                                        </p:tgtEl>
                                        <p:attrNameLst>
                                          <p:attrName>style.visibility</p:attrName>
                                        </p:attrNameLst>
                                      </p:cBhvr>
                                      <p:to>
                                        <p:strVal val="visible"/>
                                      </p:to>
                                    </p:set>
                                    <p:animEffect transition="in" filter="fade">
                                      <p:cBhvr>
                                        <p:cTn id="94" dur="1000"/>
                                        <p:tgtEl>
                                          <p:spTgt spid="92"/>
                                        </p:tgtEl>
                                      </p:cBhvr>
                                    </p:animEffect>
                                  </p:childTnLst>
                                </p:cTn>
                              </p:par>
                              <p:par>
                                <p:cTn id="95" presetID="10" presetClass="entr" presetSubtype="0" fill="hold" nodeType="withEffect">
                                  <p:stCondLst>
                                    <p:cond delay="2000"/>
                                  </p:stCondLst>
                                  <p:childTnLst>
                                    <p:set>
                                      <p:cBhvr>
                                        <p:cTn id="96" dur="1" fill="hold">
                                          <p:stCondLst>
                                            <p:cond delay="0"/>
                                          </p:stCondLst>
                                        </p:cTn>
                                        <p:tgtEl>
                                          <p:spTgt spid="106"/>
                                        </p:tgtEl>
                                        <p:attrNameLst>
                                          <p:attrName>style.visibility</p:attrName>
                                        </p:attrNameLst>
                                      </p:cBhvr>
                                      <p:to>
                                        <p:strVal val="visible"/>
                                      </p:to>
                                    </p:set>
                                    <p:animEffect transition="in" filter="fade">
                                      <p:cBhvr>
                                        <p:cTn id="97" dur="1000"/>
                                        <p:tgtEl>
                                          <p:spTgt spid="106"/>
                                        </p:tgtEl>
                                      </p:cBhvr>
                                    </p:animEffect>
                                  </p:childTnLst>
                                </p:cTn>
                              </p:par>
                              <p:par>
                                <p:cTn id="98" presetID="10" presetClass="entr" presetSubtype="0" fill="hold" nodeType="withEffect">
                                  <p:stCondLst>
                                    <p:cond delay="2000"/>
                                  </p:stCondLst>
                                  <p:childTnLst>
                                    <p:set>
                                      <p:cBhvr>
                                        <p:cTn id="99" dur="1" fill="hold">
                                          <p:stCondLst>
                                            <p:cond delay="0"/>
                                          </p:stCondLst>
                                        </p:cTn>
                                        <p:tgtEl>
                                          <p:spTgt spid="91"/>
                                        </p:tgtEl>
                                        <p:attrNameLst>
                                          <p:attrName>style.visibility</p:attrName>
                                        </p:attrNameLst>
                                      </p:cBhvr>
                                      <p:to>
                                        <p:strVal val="visible"/>
                                      </p:to>
                                    </p:set>
                                    <p:animEffect transition="in" filter="fade">
                                      <p:cBhvr>
                                        <p:cTn id="100" dur="1000"/>
                                        <p:tgtEl>
                                          <p:spTgt spid="91"/>
                                        </p:tgtEl>
                                      </p:cBhvr>
                                    </p:animEffect>
                                  </p:childTnLst>
                                </p:cTn>
                              </p:par>
                              <p:par>
                                <p:cTn id="101" presetID="10" presetClass="entr" presetSubtype="0" fill="hold" nodeType="withEffect">
                                  <p:stCondLst>
                                    <p:cond delay="2000"/>
                                  </p:stCondLst>
                                  <p:childTnLst>
                                    <p:set>
                                      <p:cBhvr>
                                        <p:cTn id="102" dur="1" fill="hold">
                                          <p:stCondLst>
                                            <p:cond delay="0"/>
                                          </p:stCondLst>
                                        </p:cTn>
                                        <p:tgtEl>
                                          <p:spTgt spid="107"/>
                                        </p:tgtEl>
                                        <p:attrNameLst>
                                          <p:attrName>style.visibility</p:attrName>
                                        </p:attrNameLst>
                                      </p:cBhvr>
                                      <p:to>
                                        <p:strVal val="visible"/>
                                      </p:to>
                                    </p:set>
                                    <p:animEffect transition="in" filter="fade">
                                      <p:cBhvr>
                                        <p:cTn id="103" dur="1000"/>
                                        <p:tgtEl>
                                          <p:spTgt spid="107"/>
                                        </p:tgtEl>
                                      </p:cBhvr>
                                    </p:animEffect>
                                  </p:childTnLst>
                                </p:cTn>
                              </p:par>
                              <p:par>
                                <p:cTn id="104" presetID="0" presetClass="path" presetSubtype="0" repeatCount="2000" fill="hold" nodeType="withEffect">
                                  <p:stCondLst>
                                    <p:cond delay="0"/>
                                  </p:stCondLst>
                                  <p:childTnLst>
                                    <p:animMotion origin="layout" path="M 0.24878 0.08542 C 0.25086 0.08357 0.25121 0.08357 0.25294 0.08079 C 0.25347 0.07987 0.25433 0.07686 0.25433 0.07802 C 0.25433 0.08103 0.25294 0.08357 0.25225 0.08635 C 0.25208 0.08728 0.25156 0.08913 0.25156 0.08913 C 0.25086 0.0882 0.25034 0.08704 0.24947 0.08635 C 0.24826 0.08542 0.24409 0.08334 0.24531 0.0845 C 0.24669 0.08566 0.24808 0.08704 0.24947 0.0882 C 0.25121 0.08982 0.24583 0.08566 0.24392 0.0845 C 0.24114 0.08265 0.24999 0.08519 0.25294 0.08542 C 0.25051 0.09538 0.25051 0.0889 0.24739 0.08265 C 0.24704 0.08172 0.24756 0.08473 0.24808 0.08542 C 0.2486 0.08635 0.24947 0.08658 0.25017 0.08728 C 0.25034 0.0882 0.25138 0.08936 0.25086 0.09005 C 0.24808 0.09376 0.24947 0.08635 0.24878 0.08542 Z " pathEditMode="relative" ptsTypes="fffffffffffffff">
                                      <p:cBhvr>
                                        <p:cTn id="105" dur="2000" fill="hold"/>
                                        <p:tgtEl>
                                          <p:spTgt spid="65"/>
                                        </p:tgtEl>
                                        <p:attrNameLst>
                                          <p:attrName>ppt_x</p:attrName>
                                          <p:attrName>ppt_y</p:attrName>
                                        </p:attrNameLst>
                                      </p:cBhvr>
                                    </p:animMotion>
                                  </p:childTnLst>
                                </p:cTn>
                              </p:par>
                              <p:par>
                                <p:cTn id="106" presetID="0" presetClass="path" presetSubtype="0" repeatCount="2000" fill="hold" nodeType="withEffect">
                                  <p:stCondLst>
                                    <p:cond delay="0"/>
                                  </p:stCondLst>
                                  <p:childTnLst>
                                    <p:animMotion origin="layout" path="M 0.33246 -0.12268 C 0.33177 -0.12546 0.33177 -0.13402 0.33316 -0.12268 C 0.33194 -0.11597 0.33316 -0.12037 0.32968 -0.12361 C 0.32708 -0.11851 0.3302 -0.1199 0.33385 -0.11898 C 0.33229 -0.11875 0.32951 -0.12013 0.32899 -0.11805 C 0.32864 -0.11689 0.33732 -0.11527 0.33732 -0.11504 C 0.33663 -0.11458 0.33611 -0.11319 0.33524 -0.11342 C 0.33507 -0.11342 0.3335 -0.1206 0.33246 -0.12268 Z " pathEditMode="relative" rAng="0" ptsTypes="ffffffff">
                                      <p:cBhvr>
                                        <p:cTn id="107" dur="2000" fill="hold"/>
                                        <p:tgtEl>
                                          <p:spTgt spid="71"/>
                                        </p:tgtEl>
                                        <p:attrNameLst>
                                          <p:attrName>ppt_x</p:attrName>
                                          <p:attrName>ppt_y</p:attrName>
                                        </p:attrNameLst>
                                      </p:cBhvr>
                                      <p:rCtr x="-35" y="-93"/>
                                    </p:animMotion>
                                  </p:childTnLst>
                                </p:cTn>
                              </p:par>
                              <p:par>
                                <p:cTn id="108" presetID="0" presetClass="path" presetSubtype="0" repeatCount="2000" fill="hold" nodeType="withEffect">
                                  <p:stCondLst>
                                    <p:cond delay="0"/>
                                  </p:stCondLst>
                                  <p:childTnLst>
                                    <p:animMotion origin="layout" path="M 0.19653 -0.11042 C 0.19601 -0.1125 0.19427 -0.12153 0.19792 -0.11412 C 0.19688 -0.11019 0.19618 -0.1081 0.19306 -0.10949 C 0.19306 -0.10926 0.19497 -0.10741 0.19445 -0.10672 C 0.19393 -0.10602 0.19306 -0.10787 0.19236 -0.10857 C 0.19584 -0.11019 0.20174 -0.10486 0.19653 -0.10949 C 0.19601 -0.11042 0.19497 -0.11111 0.19514 -0.11227 C 0.19601 -0.11852 0.19861 -0.11135 0.19861 -0.11111 C 0.19844 -0.11042 0.19723 -0.11065 0.19653 -0.11042 Z " pathEditMode="relative" rAng="0" ptsTypes="fffffffff">
                                      <p:cBhvr>
                                        <p:cTn id="109" dur="2000" fill="hold"/>
                                        <p:tgtEl>
                                          <p:spTgt spid="82"/>
                                        </p:tgtEl>
                                        <p:attrNameLst>
                                          <p:attrName>ppt_x</p:attrName>
                                          <p:attrName>ppt_y</p:attrName>
                                        </p:attrNameLst>
                                      </p:cBhvr>
                                      <p:rCtr x="52" y="-278"/>
                                    </p:animMotion>
                                  </p:childTnLst>
                                </p:cTn>
                              </p:par>
                              <p:par>
                                <p:cTn id="110" presetID="0" presetClass="path" presetSubtype="0" accel="50000" decel="50000" fill="hold" nodeType="withEffect">
                                  <p:stCondLst>
                                    <p:cond delay="0"/>
                                  </p:stCondLst>
                                  <p:childTnLst>
                                    <p:animMotion origin="layout" path="M 0.30573 -0.06806 C 0.30643 -0.06945 0.30712 -0.07338 0.30643 -0.06852 C 0.3059 -0.07037 0.30556 -0.07153 0.30399 -0.07223 C 0.30347 -0.06991 0.30573 -0.06875 0.30712 -0.0676 C 0.30608 -0.06551 0.30521 -0.06667 0.30573 -0.06389 C 0.30729 -0.06412 0.30868 -0.06389 0.31024 -0.06436 C 0.31059 -0.06436 0.31111 -0.06574 0.31129 -0.06528 C 0.31198 -0.06366 0.31007 -0.0632 0.30955 -0.06297 C 0.30816 -0.06436 0.30799 -0.06621 0.30712 -0.06806 C 0.30625 -0.06621 0.3066 -0.06621 0.30573 -0.06806 Z " pathEditMode="relative" rAng="0" ptsTypes="ffffffffff">
                                      <p:cBhvr>
                                        <p:cTn id="111" dur="2000" fill="hold"/>
                                        <p:tgtEl>
                                          <p:spTgt spid="83"/>
                                        </p:tgtEl>
                                        <p:attrNameLst>
                                          <p:attrName>ppt_x</p:attrName>
                                          <p:attrName>ppt_y</p:attrName>
                                        </p:attrNameLst>
                                      </p:cBhvr>
                                      <p:rCtr x="191" y="-23"/>
                                    </p:animMotion>
                                  </p:childTnLst>
                                </p:cTn>
                              </p:par>
                              <p:par>
                                <p:cTn id="112" presetID="0" presetClass="path" presetSubtype="0" accel="50000" decel="50000" fill="hold" nodeType="withEffect">
                                  <p:stCondLst>
                                    <p:cond delay="0"/>
                                  </p:stCondLst>
                                  <p:childTnLst>
                                    <p:animMotion origin="layout" path="M 0.28871 -0.0743 C 0.28889 -0.07476 0.28958 -0.07708 0.2901 -0.07754 C 0.2908 -0.07824 0.29219 -0.07939 0.29219 -0.07939 C 0.29236 -0.07893 0.29253 -0.07847 0.29253 -0.07801 C 0.29253 -0.07569 0.29323 -0.07291 0.29219 -0.07106 C 0.29167 -0.07014 0.29097 -0.07314 0.2901 -0.07384 C 0.28871 -0.07523 0.28941 -0.0743 0.28802 -0.07615 C 0.28854 -0.07384 0.28802 -0.07546 0.28941 -0.07384 C 0.28976 -0.07338 0.29097 -0.07222 0.29045 -0.07245 C 0.28646 -0.07361 0.28889 -0.07407 0.28663 -0.07523 C 0.28559 -0.07592 0.28316 -0.07662 0.28316 -0.07662 C 0.2809 -0.07361 0.28316 -0.07222 0.28524 -0.07106 C 0.28646 -0.07152 0.28802 -0.0743 0.28802 -0.0743 C 0.28871 -0.07083 0.28698 -0.07268 0.28663 -0.0743 C 0.2868 -0.07476 0.28698 -0.07546 0.28733 -0.07569 C 0.28993 -0.07685 0.28819 -0.07199 0.28976 -0.07199 C 0.2908 -0.07199 0.28819 -0.07361 0.28871 -0.0743 Z " pathEditMode="relative" ptsTypes="fffffffffffffffff">
                                      <p:cBhvr>
                                        <p:cTn id="113" dur="2000" fill="hold"/>
                                        <p:tgtEl>
                                          <p:spTgt spid="72"/>
                                        </p:tgtEl>
                                        <p:attrNameLst>
                                          <p:attrName>ppt_x</p:attrName>
                                          <p:attrName>ppt_y</p:attrName>
                                        </p:attrNameLst>
                                      </p:cBhvr>
                                    </p:animMotion>
                                  </p:childTnLst>
                                </p:cTn>
                              </p:par>
                              <p:par>
                                <p:cTn id="114" presetID="0" presetClass="path" presetSubtype="0" accel="50000" decel="50000" fill="hold" nodeType="withEffect">
                                  <p:stCondLst>
                                    <p:cond delay="0"/>
                                  </p:stCondLst>
                                  <p:childTnLst>
                                    <p:animMotion origin="layout" path="M 0.1875 -0.18889 C 0.18733 -0.19028 0.18681 -0.19561 0.1875 -0.19723 C 0.18802 -0.19861 0.18889 -0.19306 0.18889 -0.19306 C 0.18785 -0.18912 0.18368 -0.19375 0.18611 -0.1926 C 0.18716 -0.19121 0.18785 -0.19051 0.18924 -0.18982 C 0.19028 -0.18866 0.19271 -0.18797 0.19063 -0.18704 C 0.18976 -0.18727 0.18889 -0.18704 0.1882 -0.1875 C 0.18785 -0.18774 0.18889 -0.18774 0.18924 -0.18797 C 0.19028 -0.18843 0.19115 -0.18982 0.19236 -0.18982 C 0.19358 -0.18982 0.19115 -0.18889 0.19028 -0.18843 C 0.18872 -0.18866 0.18507 -0.19098 0.1875 -0.18889 Z " pathEditMode="relative" ptsTypes="fffffffffff">
                                      <p:cBhvr>
                                        <p:cTn id="115" dur="2000" fill="hold"/>
                                        <p:tgtEl>
                                          <p:spTgt spid="85"/>
                                        </p:tgtEl>
                                        <p:attrNameLst>
                                          <p:attrName>ppt_x</p:attrName>
                                          <p:attrName>ppt_y</p:attrName>
                                        </p:attrNameLst>
                                      </p:cBhvr>
                                    </p:animMotion>
                                  </p:childTnLst>
                                </p:cTn>
                              </p:par>
                              <p:par>
                                <p:cTn id="116" presetID="0" presetClass="path" presetSubtype="0" accel="50000" decel="50000" fill="hold" nodeType="withEffect">
                                  <p:stCondLst>
                                    <p:cond delay="0"/>
                                  </p:stCondLst>
                                  <p:childTnLst>
                                    <p:animMotion origin="layout" path="M 0.24913 -0.17036 C 0.24982 -0.17175 0.25121 -0.17453 0.25121 -0.17453 C 0.25243 -0.17222 0.25173 -0.1706 0.25052 -0.16851 C 0.24826 -0.17013 0.24948 -0.16898 0.24704 -0.17222 C 0.2467 -0.17268 0.24566 -0.17314 0.246 -0.17314 C 0.24635 -0.17314 0.24913 -0.17083 0.24913 -0.17083 C 0.25 -0.16921 0.25138 -0.16805 0.24948 -0.16712 C 0.24913 -0.16735 0.24861 -0.16851 0.24843 -0.16805 C 0.24791 -0.16666 0.25364 -0.16249 0.25503 -0.16157 C 0.25694 -0.16203 0.25729 -0.16134 0.25642 -0.16435 C 0.25607 -0.16597 0.25364 -0.16759 0.25364 -0.16759 C 0.25295 -0.16735 0.25208 -0.16712 0.25156 -0.16666 C 0.25121 -0.16643 0.25156 -0.16504 0.25121 -0.16527 C 0.25034 -0.16597 0.25034 -0.16782 0.24948 -0.16851 C 0.24739 -0.16805 0.24722 -0.16712 0.24913 -0.1662 C 0.25156 -0.16735 0.25086 -0.16805 0.24913 -0.17036 Z " pathEditMode="relative" ptsTypes="ffffffffffffffff">
                                      <p:cBhvr>
                                        <p:cTn id="117" dur="2000" fill="hold"/>
                                        <p:tgtEl>
                                          <p:spTgt spid="84"/>
                                        </p:tgtEl>
                                        <p:attrNameLst>
                                          <p:attrName>ppt_x</p:attrName>
                                          <p:attrName>ppt_y</p:attrName>
                                        </p:attrNameLst>
                                      </p:cBhvr>
                                    </p:animMotion>
                                  </p:childTnLst>
                                </p:cTn>
                              </p:par>
                              <p:par>
                                <p:cTn id="118" presetID="10" presetClass="entr" presetSubtype="0" fill="hold" nodeType="withEffect">
                                  <p:stCondLst>
                                    <p:cond delay="2000"/>
                                  </p:stCondLst>
                                  <p:childTnLst>
                                    <p:set>
                                      <p:cBhvr>
                                        <p:cTn id="119" dur="1" fill="hold">
                                          <p:stCondLst>
                                            <p:cond delay="0"/>
                                          </p:stCondLst>
                                        </p:cTn>
                                        <p:tgtEl>
                                          <p:spTgt spid="86"/>
                                        </p:tgtEl>
                                        <p:attrNameLst>
                                          <p:attrName>style.visibility</p:attrName>
                                        </p:attrNameLst>
                                      </p:cBhvr>
                                      <p:to>
                                        <p:strVal val="visible"/>
                                      </p:to>
                                    </p:set>
                                    <p:animEffect transition="in" filter="fade">
                                      <p:cBhvr>
                                        <p:cTn id="120" dur="1000"/>
                                        <p:tgtEl>
                                          <p:spTgt spid="86"/>
                                        </p:tgtEl>
                                      </p:cBhvr>
                                    </p:animEffect>
                                  </p:childTnLst>
                                </p:cTn>
                              </p:par>
                              <p:par>
                                <p:cTn id="121" presetID="10" presetClass="entr" presetSubtype="0" fill="hold" nodeType="withEffect">
                                  <p:stCondLst>
                                    <p:cond delay="2000"/>
                                  </p:stCondLst>
                                  <p:childTnLst>
                                    <p:set>
                                      <p:cBhvr>
                                        <p:cTn id="122" dur="1" fill="hold">
                                          <p:stCondLst>
                                            <p:cond delay="0"/>
                                          </p:stCondLst>
                                        </p:cTn>
                                        <p:tgtEl>
                                          <p:spTgt spid="87"/>
                                        </p:tgtEl>
                                        <p:attrNameLst>
                                          <p:attrName>style.visibility</p:attrName>
                                        </p:attrNameLst>
                                      </p:cBhvr>
                                      <p:to>
                                        <p:strVal val="visible"/>
                                      </p:to>
                                    </p:set>
                                    <p:animEffect transition="in" filter="fade">
                                      <p:cBhvr>
                                        <p:cTn id="123" dur="1000"/>
                                        <p:tgtEl>
                                          <p:spTgt spid="87"/>
                                        </p:tgtEl>
                                      </p:cBhvr>
                                    </p:animEffect>
                                  </p:childTnLst>
                                </p:cTn>
                              </p:par>
                              <p:par>
                                <p:cTn id="124" presetID="10" presetClass="entr" presetSubtype="0" fill="hold" nodeType="withEffect">
                                  <p:stCondLst>
                                    <p:cond delay="2000"/>
                                  </p:stCondLst>
                                  <p:childTnLst>
                                    <p:set>
                                      <p:cBhvr>
                                        <p:cTn id="125" dur="1" fill="hold">
                                          <p:stCondLst>
                                            <p:cond delay="0"/>
                                          </p:stCondLst>
                                        </p:cTn>
                                        <p:tgtEl>
                                          <p:spTgt spid="88"/>
                                        </p:tgtEl>
                                        <p:attrNameLst>
                                          <p:attrName>style.visibility</p:attrName>
                                        </p:attrNameLst>
                                      </p:cBhvr>
                                      <p:to>
                                        <p:strVal val="visible"/>
                                      </p:to>
                                    </p:set>
                                    <p:animEffect transition="in" filter="fade">
                                      <p:cBhvr>
                                        <p:cTn id="126" dur="1000"/>
                                        <p:tgtEl>
                                          <p:spTgt spid="88"/>
                                        </p:tgtEl>
                                      </p:cBhvr>
                                    </p:animEffect>
                                  </p:childTnLst>
                                </p:cTn>
                              </p:par>
                              <p:par>
                                <p:cTn id="127" presetID="10" presetClass="entr" presetSubtype="0" fill="hold" nodeType="withEffect">
                                  <p:stCondLst>
                                    <p:cond delay="2000"/>
                                  </p:stCondLst>
                                  <p:childTnLst>
                                    <p:set>
                                      <p:cBhvr>
                                        <p:cTn id="128" dur="1" fill="hold">
                                          <p:stCondLst>
                                            <p:cond delay="0"/>
                                          </p:stCondLst>
                                        </p:cTn>
                                        <p:tgtEl>
                                          <p:spTgt spid="89"/>
                                        </p:tgtEl>
                                        <p:attrNameLst>
                                          <p:attrName>style.visibility</p:attrName>
                                        </p:attrNameLst>
                                      </p:cBhvr>
                                      <p:to>
                                        <p:strVal val="visible"/>
                                      </p:to>
                                    </p:set>
                                    <p:animEffect transition="in" filter="fade">
                                      <p:cBhvr>
                                        <p:cTn id="129" dur="1000"/>
                                        <p:tgtEl>
                                          <p:spTgt spid="89"/>
                                        </p:tgtEl>
                                      </p:cBhvr>
                                    </p:animEffect>
                                  </p:childTnLst>
                                </p:cTn>
                              </p:par>
                              <p:par>
                                <p:cTn id="130" presetID="10" presetClass="entr" presetSubtype="0" fill="hold" nodeType="withEffect">
                                  <p:stCondLst>
                                    <p:cond delay="2000"/>
                                  </p:stCondLst>
                                  <p:childTnLst>
                                    <p:set>
                                      <p:cBhvr>
                                        <p:cTn id="131" dur="1" fill="hold">
                                          <p:stCondLst>
                                            <p:cond delay="0"/>
                                          </p:stCondLst>
                                        </p:cTn>
                                        <p:tgtEl>
                                          <p:spTgt spid="90"/>
                                        </p:tgtEl>
                                        <p:attrNameLst>
                                          <p:attrName>style.visibility</p:attrName>
                                        </p:attrNameLst>
                                      </p:cBhvr>
                                      <p:to>
                                        <p:strVal val="visible"/>
                                      </p:to>
                                    </p:set>
                                    <p:animEffect transition="in" filter="fade">
                                      <p:cBhvr>
                                        <p:cTn id="132" dur="1000"/>
                                        <p:tgtEl>
                                          <p:spTgt spid="90"/>
                                        </p:tgtEl>
                                      </p:cBhvr>
                                    </p:animEffect>
                                  </p:childTnLst>
                                </p:cTn>
                              </p:par>
                              <p:par>
                                <p:cTn id="133" presetID="0" presetClass="path" presetSubtype="0" repeatCount="2000" fill="hold" nodeType="withEffect">
                                  <p:stCondLst>
                                    <p:cond delay="0"/>
                                  </p:stCondLst>
                                  <p:childTnLst>
                                    <p:animMotion origin="layout" path="M 1.11111E-6 -2.96296E-6 C -0.00017 -0.00093 -0.00069 -0.00185 -0.00069 -0.00278 C -0.00069 -0.01157 0.00226 -0.00023 0.00278 0.00185 C 0.00313 0.00301 0.00417 0.00486 0.00347 0.00556 C 0.00261 0.00648 0.00122 0.00486 1.11111E-6 0.00463 C -0.00069 0.0037 -0.00139 0.00278 -0.00208 0.00185 C -0.0026 0.00093 -0.00434 -0.00069 -0.00347 -0.00093 C -0.00208 -0.00139 0.0007 0.00093 0.0007 0.00093 C 0.00017 0.00185 -0.00017 0.0044 -0.00069 0.0037 C -0.00139 0.00278 -0.00087 0.00046 1.11111E-6 -2.96296E-6 C 0.0007 -0.00046 0.0007 0.00278 0.0007 0.00278 C 0.0007 0.00278 0.00017 0.00093 1.11111E-6 -2.96296E-6 Z " pathEditMode="relative" ptsTypes="ffffffffffff">
                                      <p:cBhvr>
                                        <p:cTn id="134" dur="2000" fill="hold"/>
                                        <p:tgtEl>
                                          <p:spTgt spid="50"/>
                                        </p:tgtEl>
                                        <p:attrNameLst>
                                          <p:attrName>ppt_x</p:attrName>
                                          <p:attrName>ppt_y</p:attrName>
                                        </p:attrNameLst>
                                      </p:cBhvr>
                                    </p:animMotion>
                                  </p:childTnLst>
                                </p:cTn>
                              </p:par>
                              <p:par>
                                <p:cTn id="135" presetID="0" presetClass="path" presetSubtype="0" repeatCount="2000" accel="50000" decel="50000" fill="hold" nodeType="withEffect">
                                  <p:stCondLst>
                                    <p:cond delay="0"/>
                                  </p:stCondLst>
                                  <p:childTnLst>
                                    <p:animMotion origin="layout" path="M -3.61111E-6 0 C 0.00018 -0.00069 0.00052 -0.00278 0.00052 -0.00208 C 0.00052 -0.00116 0.00052 0.00023 -3.61111E-6 0.00069 C -0.00052 0.00116 -0.00104 0.00023 -0.00156 0 C -0.00208 -0.00093 -0.00347 -0.00185 -0.00312 -0.00278 C -0.00277 -0.0037 0.00209 0.00208 0.00157 0.00278 C 0.00105 0.00347 0.00018 0.00231 -0.00052 0.00208 C -0.00208 0.00069 -0.00364 0 -0.0052 -0.00139 C -0.00468 0.00463 -0.00503 0.00602 -0.00052 0.00486 C 0.00157 0.00301 0.00226 0.00208 -3.61111E-6 0 Z " pathEditMode="relative" ptsTypes="ffffffffff">
                                      <p:cBhvr>
                                        <p:cTn id="136" dur="2000" fill="hold"/>
                                        <p:tgtEl>
                                          <p:spTgt spid="86"/>
                                        </p:tgtEl>
                                        <p:attrNameLst>
                                          <p:attrName>ppt_x</p:attrName>
                                          <p:attrName>ppt_y</p:attrName>
                                        </p:attrNameLst>
                                      </p:cBhvr>
                                    </p:animMotion>
                                  </p:childTnLst>
                                </p:cTn>
                              </p:par>
                              <p:par>
                                <p:cTn id="137" presetID="0" presetClass="path" presetSubtype="0" repeatCount="2000" accel="50000" decel="50000" fill="hold" nodeType="withEffect">
                                  <p:stCondLst>
                                    <p:cond delay="0"/>
                                  </p:stCondLst>
                                  <p:childTnLst>
                                    <p:animMotion origin="layout" path="M 3.33333E-6 3.33333E-6 C 0.00191 -0.00162 0.00347 -0.00371 0.00416 -0.00648 C 0.00347 -0.00926 0.00208 -0.00834 3.33333E-6 -0.00787 C -0.00122 -0.00741 -0.00139 -0.00764 -0.00209 -0.00556 C -0.00243 -0.00463 -0.00278 -0.00278 -0.00278 -0.00255 C -0.00625 -0.00625 -0.00191 -0.00209 -0.00591 -0.00556 C -0.00643 -0.00602 -0.00782 -0.00695 -0.00729 -0.00695 C -0.00591 -0.00695 -0.00486 -0.0051 -0.00348 -0.00417 C 0.00017 -0.00186 0.00399 3.33333E-6 0.00764 0.00231 C 0.00503 0.00347 0.00173 0.00231 -0.00104 0.00185 C -0.00348 0.00069 -0.00295 0.00185 -0.00348 -0.00047 C -0.00365 0.00023 -0.00417 0.00115 -0.00382 0.00139 C -0.00261 0.00231 -0.0007 -0.00232 -0.0007 -0.00209 C -0.00035 -0.0007 -0.00052 -0.00139 3.33333E-6 3.33333E-6 Z " pathEditMode="relative" rAng="0" ptsTypes="ffffffffffffff">
                                      <p:cBhvr>
                                        <p:cTn id="138" dur="2000" fill="hold"/>
                                        <p:tgtEl>
                                          <p:spTgt spid="87"/>
                                        </p:tgtEl>
                                        <p:attrNameLst>
                                          <p:attrName>ppt_x</p:attrName>
                                          <p:attrName>ppt_y</p:attrName>
                                        </p:attrNameLst>
                                      </p:cBhvr>
                                      <p:rCtr x="-17" y="-301"/>
                                    </p:animMotion>
                                  </p:childTnLst>
                                </p:cTn>
                              </p:par>
                              <p:par>
                                <p:cTn id="139" presetID="0" presetClass="path" presetSubtype="0" repeatCount="2000" accel="50000" decel="50000" fill="hold" nodeType="withEffect">
                                  <p:stCondLst>
                                    <p:cond delay="0"/>
                                  </p:stCondLst>
                                  <p:childTnLst>
                                    <p:animMotion origin="layout" path="M 8.33333E-7 1.48148E-6 C -0.00156 -0.00416 -0.00642 -0.00509 0.00104 -0.00416 C 0.00035 -0.00139 -0.00034 0.00047 -0.00243 0.00139 C -0.00173 0.00394 -0.00034 0.00255 0.00104 0.00139 C 0.00122 0.0007 0.00104 -0.00046 0.00139 -0.00092 C 0.00156 -0.00115 0.00174 1.48148E-6 0.00174 0.00047 C 0.00174 0.00255 0.00174 0.00463 0.00139 0.00648 C 0.00122 0.00764 8.33333E-7 0.00811 -0.00069 0.00834 C -0.00139 0.00533 -0.00104 0.00255 8.33333E-7 1.48148E-6 Z " pathEditMode="relative" ptsTypes="fffffffff">
                                      <p:cBhvr>
                                        <p:cTn id="140" dur="2000" fill="hold"/>
                                        <p:tgtEl>
                                          <p:spTgt spid="88"/>
                                        </p:tgtEl>
                                        <p:attrNameLst>
                                          <p:attrName>ppt_x</p:attrName>
                                          <p:attrName>ppt_y</p:attrName>
                                        </p:attrNameLst>
                                      </p:cBhvr>
                                    </p:animMotion>
                                  </p:childTnLst>
                                </p:cTn>
                              </p:par>
                              <p:par>
                                <p:cTn id="141" presetID="0" presetClass="path" presetSubtype="0" repeatCount="2000" accel="50000" decel="50000" fill="hold" nodeType="withEffect">
                                  <p:stCondLst>
                                    <p:cond delay="0"/>
                                  </p:stCondLst>
                                  <p:childTnLst>
                                    <p:animMotion origin="layout" path="M 3.61111E-6 4.07407E-6 C -0.00122 -0.00324 -0.00087 -0.00625 0.00104 -0.0088 C 0.00277 -0.00718 0.00277 -0.00787 0.00173 -0.00324 C 0.00139 -0.00139 -0.00209 -0.00093 -0.00209 -0.00093 C -0.00278 -0.00116 -0.00348 -0.00371 -0.00348 -0.00278 C -0.00348 0.00069 -0.00174 0.00324 0.00069 0.00416 C 0.00191 0.00532 0.0026 0.00578 0.00416 0.00509 C 0.0052 -0.0007 -0.00035 -0.00209 -0.00348 -0.00278 C -0.004 -0.00255 -0.00469 -0.00278 -0.00486 -0.00232 C -0.00504 -0.00186 -0.00504 -0.0007 -0.00452 -0.00047 C -0.00313 0.00023 -0.00157 -0.00024 3.61111E-6 4.07407E-6 Z " pathEditMode="relative" ptsTypes="fffffffffff">
                                      <p:cBhvr>
                                        <p:cTn id="142" dur="2000" fill="hold"/>
                                        <p:tgtEl>
                                          <p:spTgt spid="89"/>
                                        </p:tgtEl>
                                        <p:attrNameLst>
                                          <p:attrName>ppt_x</p:attrName>
                                          <p:attrName>ppt_y</p:attrName>
                                        </p:attrNameLst>
                                      </p:cBhvr>
                                    </p:animMotion>
                                  </p:childTnLst>
                                </p:cTn>
                              </p:par>
                              <p:par>
                                <p:cTn id="143" presetID="0" presetClass="path" presetSubtype="0" repeatCount="2000" accel="50000" decel="50000" fill="hold" nodeType="withEffect">
                                  <p:stCondLst>
                                    <p:cond delay="0"/>
                                  </p:stCondLst>
                                  <p:childTnLst>
                                    <p:animMotion origin="layout" path="M 3.61111E-6 2.96296E-6 C -0.00174 -0.00116 -0.0033 -0.00278 -0.00521 -0.0037 C -0.00781 -0.00486 -0.00729 -0.00046 -0.0066 0.00092 C -0.00556 0.00347 -0.00417 0.0037 -0.00243 0.00417 C -0.00104 0.0037 0.00139 0.00185 0.00139 0.00185 C 0.00208 -0.00116 0.00364 0.00046 0.00139 0.00231 C -0.00104 0.00208 -0.00261 0.00278 -0.00347 -0.00046 C -0.00174 -0.00509 -0.00104 -0.00046 0.00035 0.00231 C 0.00121 0.00046 0.00139 0.00116 3.61111E-6 2.96296E-6 Z " pathEditMode="relative" ptsTypes="fffffffff">
                                      <p:cBhvr>
                                        <p:cTn id="144" dur="2000" fill="hold"/>
                                        <p:tgtEl>
                                          <p:spTgt spid="90"/>
                                        </p:tgtEl>
                                        <p:attrNameLst>
                                          <p:attrName>ppt_x</p:attrName>
                                          <p:attrName>ppt_y</p:attrName>
                                        </p:attrNameLst>
                                      </p:cBhvr>
                                    </p:animMotion>
                                  </p:childTnLst>
                                </p:cTn>
                              </p:par>
                              <p:par>
                                <p:cTn id="145" presetID="0" presetClass="path" presetSubtype="0" repeatCount="2000" accel="50000" decel="50000" fill="hold" nodeType="withEffect">
                                  <p:stCondLst>
                                    <p:cond delay="0"/>
                                  </p:stCondLst>
                                  <p:childTnLst>
                                    <p:animMotion origin="layout" path="M -3.61111E-6 2.96296E-6 C 0.00017 -0.00393 -0.0007 -0.00764 0.00191 -0.00972 C 0.00226 -0.00671 0.0033 -0.00301 0.00087 -0.00139 C -0.00035 -0.00185 -0.00122 -0.00255 -0.00226 -0.00347 C -0.00295 -0.00417 -0.00347 -0.00486 -0.00417 -0.00555 C -0.00434 -0.00579 -0.00486 -0.00625 -0.00486 -0.00625 C -0.00469 -0.00417 -0.00434 -0.00278 -0.00278 -0.00185 C -0.00156 0.0007 -0.00052 0.00255 0.00191 0.00301 C 0.00365 0.00278 0.00365 0.00093 0.00243 -0.00069 C 0.00191 -0.00139 0.00121 -0.00139 0.00052 -0.00185 C -0.00174 -0.00116 -0.00156 0.00023 -0.00052 0.00278 C 0.00087 0.00208 -3.61111E-6 0.00162 -3.61111E-6 2.96296E-6 Z " pathEditMode="relative" ptsTypes="ffffffffffff">
                                      <p:cBhvr>
                                        <p:cTn id="146" dur="2000" fill="hold"/>
                                        <p:tgtEl>
                                          <p:spTgt spid="106"/>
                                        </p:tgtEl>
                                        <p:attrNameLst>
                                          <p:attrName>ppt_x</p:attrName>
                                          <p:attrName>ppt_y</p:attrName>
                                        </p:attrNameLst>
                                      </p:cBhvr>
                                    </p:animMotion>
                                  </p:childTnLst>
                                </p:cTn>
                              </p:par>
                              <p:par>
                                <p:cTn id="147" presetID="0" presetClass="path" presetSubtype="0" repeatCount="2000" fill="hold" nodeType="withEffect">
                                  <p:stCondLst>
                                    <p:cond delay="0"/>
                                  </p:stCondLst>
                                  <p:childTnLst>
                                    <p:animMotion origin="layout" path="M 6.66667E-6 -7.40741E-7 C -0.00051 -0.00231 -0.00017 -0.00903 0.0014 -0.00278 C -0.00034 0.00417 -0.00451 -0.00093 -0.00763 -0.0037 C -0.00902 -0.00486 -0.00347 -7.40741E-7 -0.00347 -7.40741E-7 C -0.00468 0.00486 -0.00624 0.00185 -0.00833 -0.00093 C -0.00815 -0.00208 -0.0085 -0.00417 -0.00763 -0.00463 C -0.00572 -0.00532 -0.00121 -0.00093 0.0007 -7.40741E-7 C -0.0019 0.00232 -0.0019 0.00255 6.66667E-6 -7.40741E-7 Z " pathEditMode="relative" ptsTypes="ffffffff">
                                      <p:cBhvr>
                                        <p:cTn id="148" dur="2000" fill="hold"/>
                                        <p:tgtEl>
                                          <p:spTgt spid="48"/>
                                        </p:tgtEl>
                                        <p:attrNameLst>
                                          <p:attrName>ppt_x</p:attrName>
                                          <p:attrName>ppt_y</p:attrName>
                                        </p:attrNameLst>
                                      </p:cBhvr>
                                    </p:animMotion>
                                  </p:childTnLst>
                                </p:cTn>
                              </p:par>
                              <p:par>
                                <p:cTn id="149" presetID="0" presetClass="path" presetSubtype="0" repeatCount="2000" fill="hold" nodeType="withEffect">
                                  <p:stCondLst>
                                    <p:cond delay="0"/>
                                  </p:stCondLst>
                                  <p:childTnLst>
                                    <p:animMotion origin="layout" path="M -2.5E-6 -2.96296E-6 C -0.00017 -0.00347 0.00018 -0.00694 -0.00069 -0.01019 C -0.00104 -0.01111 -0.0026 -0.01019 -0.00278 -0.00926 C -0.00312 -0.00718 -0.00278 -0.00463 -0.00208 -0.00278 C -0.00173 -0.00185 0.00052 -0.00116 -2.5E-6 -0.00185 C -0.00087 -0.00301 -0.00364 -0.00417 -0.00486 -0.00463 C -0.00156 -0.00602 0.0007 -0.00532 0.00347 -0.00278 C 0.00261 0.00093 0.00209 0.00255 -0.00069 0.0037 C -0.00087 0.00324 -0.00538 -0.00509 -0.00347 -0.00463 C -0.00069 -0.00394 0.00486 -0.00278 0.00486 -0.00278 C 0.00191 -0.00023 0.00365 -0.00116 -2.5E-6 -2.96296E-6 Z " pathEditMode="relative" ptsTypes="fffffffffff">
                                      <p:cBhvr>
                                        <p:cTn id="150" dur="2000" fill="hold"/>
                                        <p:tgtEl>
                                          <p:spTgt spid="49"/>
                                        </p:tgtEl>
                                        <p:attrNameLst>
                                          <p:attrName>ppt_x</p:attrName>
                                          <p:attrName>ppt_y</p:attrName>
                                        </p:attrNameLst>
                                      </p:cBhvr>
                                    </p:animMotion>
                                  </p:childTnLst>
                                </p:cTn>
                              </p:par>
                              <p:par>
                                <p:cTn id="151" presetID="0" presetClass="path" presetSubtype="0" repeatCount="2000" accel="50000" decel="50000" fill="hold" nodeType="withEffect">
                                  <p:stCondLst>
                                    <p:cond delay="0"/>
                                  </p:stCondLst>
                                  <p:childTnLst>
                                    <p:animMotion origin="layout" path="M 8.33333E-7 -6.66667E-6 C -0.00034 -0.00163 -0.00382 -0.01227 -0.00156 -0.00325 C -0.00312 0.00254 -0.00538 0.00115 -0.00416 -0.0044 C -0.00312 -0.00024 -0.00173 0.00462 -0.00659 -6.66667E-6 C -0.00277 -0.00186 -0.00138 0.00138 0.00174 0.00439 C 0.00573 0.01249 0.00417 0.00393 0.00348 0.00115 C -0.00225 0.00254 -0.00277 0.00393 8.33333E-7 -6.66667E-6 Z " pathEditMode="relative" ptsTypes="fffffff">
                                      <p:cBhvr>
                                        <p:cTn id="152" dur="2000" fill="hold"/>
                                        <p:tgtEl>
                                          <p:spTgt spid="91"/>
                                        </p:tgtEl>
                                        <p:attrNameLst>
                                          <p:attrName>ppt_x</p:attrName>
                                          <p:attrName>ppt_y</p:attrName>
                                        </p:attrNameLst>
                                      </p:cBhvr>
                                    </p:animMotion>
                                  </p:childTnLst>
                                </p:cTn>
                              </p:par>
                              <p:par>
                                <p:cTn id="153" presetID="0" presetClass="path" presetSubtype="0" repeatCount="2000" accel="50000" decel="50000" fill="hold" nodeType="withEffect">
                                  <p:stCondLst>
                                    <p:cond delay="0"/>
                                  </p:stCondLst>
                                  <p:childTnLst>
                                    <p:animMotion origin="layout" path="M -3.33333E-6 -6.66667E-6 C -0.00243 -0.00348 -0.00659 -0.00556 -0.00173 -0.00788 C 0.00052 -0.00741 0.0033 -0.00857 0.00504 -0.00672 C 0.00608 -0.00556 0.004 -0.00371 0.0033 -0.00232 C 0.0007 0.003 0.00174 0.00184 -0.00243 0.00323 C -0.00451 -0.0007 -0.00694 -0.00302 -0.01007 -0.00556 C -0.00833 0.00069 -0.00416 -0.00186 -3.33333E-6 -6.66667E-6 Z " pathEditMode="relative" ptsTypes="fffffff">
                                      <p:cBhvr>
                                        <p:cTn id="154" dur="2000" fill="hold"/>
                                        <p:tgtEl>
                                          <p:spTgt spid="92"/>
                                        </p:tgtEl>
                                        <p:attrNameLst>
                                          <p:attrName>ppt_x</p:attrName>
                                          <p:attrName>ppt_y</p:attrName>
                                        </p:attrNameLst>
                                      </p:cBhvr>
                                    </p:animMotion>
                                  </p:childTnLst>
                                </p:cTn>
                              </p:par>
                              <p:par>
                                <p:cTn id="155" presetID="0" presetClass="path" presetSubtype="0" repeatCount="2000" accel="50000" decel="50000" fill="hold" nodeType="withEffect">
                                  <p:stCondLst>
                                    <p:cond delay="0"/>
                                  </p:stCondLst>
                                  <p:childTnLst>
                                    <p:animMotion origin="layout" path="M 8.88889E-6 1.48148E-6 C 0.00053 -0.00232 0.00035 -0.0051 0.00157 -0.00672 C 0.00417 -0.01019 0.00452 -0.00324 0.00487 -0.00116 C 0.00504 1.48148E-6 0.0066 0.00185 0.00574 0.00231 C 0.00469 0.00301 -0.0019 -0.0007 -0.0026 -0.00116 C -0.00485 -0.00301 -0.00694 -0.00556 -0.0092 -0.00787 C -0.00989 -0.00857 -0.00746 -0.00718 -0.00676 -0.00672 C -0.0059 -0.00602 -0.00503 -0.0051 -0.00416 -0.0044 C -0.00225 0.00463 -0.00451 0.0037 0.0007 0.00231 C 0.00105 0.00115 0.00244 -0.00116 0.00157 -0.00116 C 0.00053 -0.00116 -0.00017 0.00092 8.88889E-6 0.00231 C 0.00018 0.00393 0.00157 0.00439 0.00244 0.00555 C 0.00278 0.00532 0.00938 0.00254 0.00417 1.48148E-6 C 0.0033 -0.00047 0.00244 0.00115 0.00157 0.00115 C 0.00105 0.00115 0.00053 0.00046 8.88889E-6 1.48148E-6 Z " pathEditMode="relative" ptsTypes="fffffffffffffff">
                                      <p:cBhvr>
                                        <p:cTn id="156" dur="2000" fill="hold"/>
                                        <p:tgtEl>
                                          <p:spTgt spid="107"/>
                                        </p:tgtEl>
                                        <p:attrNameLst>
                                          <p:attrName>ppt_x</p:attrName>
                                          <p:attrName>ppt_y</p:attrName>
                                        </p:attrNameLst>
                                      </p:cBhvr>
                                    </p:animMotion>
                                  </p:childTnLst>
                                </p:cTn>
                              </p:par>
                              <p:par>
                                <p:cTn id="157" presetID="0" presetClass="path" presetSubtype="0" repeatCount="2000" fill="hold" nodeType="withEffect">
                                  <p:stCondLst>
                                    <p:cond delay="0"/>
                                  </p:stCondLst>
                                  <p:childTnLst>
                                    <p:animMotion origin="layout" path="M -1.66667E-6 2.96296E-6 C -0.00017 -0.00092 -0.00086 -0.00185 -0.00069 -0.00278 C -0.00034 -0.00579 0.00278 -0.00648 -0.00139 -0.00463 C -0.0026 -0.00301 -0.00955 0.00764 -0.00416 0.00278 C -0.0026 -0.00324 -0.0052 -0.00162 -0.00694 0.00185 C -0.00382 0.00324 -0.00191 0.00232 0.0007 2.96296E-6 C 0.00087 0.00093 0.00209 0.00232 0.00139 0.00278 C 0.0007 0.00324 -0.00017 0.00185 -0.00069 0.00093 C -0.00086 0.00046 -0.00017 0.00023 -1.66667E-6 2.96296E-6 Z " pathEditMode="relative" ptsTypes="fffffffff">
                                      <p:cBhvr>
                                        <p:cTn id="158" dur="2000" fill="hold"/>
                                        <p:tgtEl>
                                          <p:spTgt spid="78"/>
                                        </p:tgtEl>
                                        <p:attrNameLst>
                                          <p:attrName>ppt_x</p:attrName>
                                          <p:attrName>ppt_y</p:attrName>
                                        </p:attrNameLst>
                                      </p:cBhvr>
                                    </p:animMotion>
                                  </p:childTnLst>
                                </p:cTn>
                              </p:par>
                              <p:par>
                                <p:cTn id="159" presetID="0" presetClass="path" presetSubtype="0" repeatCount="2000" fill="hold" nodeType="withEffect">
                                  <p:stCondLst>
                                    <p:cond delay="0"/>
                                  </p:stCondLst>
                                  <p:childTnLst>
                                    <p:animMotion origin="layout" path="M -6.38889E-6 6.2963E-6 C 0.00121 -0.00485 0.00104 -0.00184 -0.00209 -0.00184 C -0.00226 -0.00184 0.00277 -0.00371 0.00208 -0.00462 C 0.00138 -0.00555 0.00018 -0.00393 -0.0007 -0.00371 C -0.00556 0.00278 -0.00087 0.00047 0.00069 -0.00277 C -6.38889E-6 -0.00347 -0.00087 -0.00532 -0.0014 -0.00462 C -0.00209 -0.00371 -0.00157 -0.00138 -0.0007 -0.00092 C 0.00018 -0.00046 0.00034 -0.00277 0.00069 -0.00371 C 0.00104 -0.00462 0.00156 -0.0074 0.00138 -0.00647 C 0.00104 -0.00439 0.00051 -0.00208 -6.38889E-6 6.2963E-6 Z " pathEditMode="relative" ptsTypes="ffffffffff">
                                      <p:cBhvr>
                                        <p:cTn id="160" dur="2000" fill="hold"/>
                                        <p:tgtEl>
                                          <p:spTgt spid="81"/>
                                        </p:tgtEl>
                                        <p:attrNameLst>
                                          <p:attrName>ppt_x</p:attrName>
                                          <p:attrName>ppt_y</p:attrName>
                                        </p:attrNameLst>
                                      </p:cBhvr>
                                    </p:animMotion>
                                  </p:childTnLst>
                                </p:cTn>
                              </p:par>
                              <p:par>
                                <p:cTn id="161" presetID="0" presetClass="path" presetSubtype="0" repeatCount="2000" fill="hold" nodeType="withEffect">
                                  <p:stCondLst>
                                    <p:cond delay="0"/>
                                  </p:stCondLst>
                                  <p:childTnLst>
                                    <p:animMotion origin="layout" path="M -4.44444E-6 -2.96296E-6 C -4.44444E-6 -0.00046 -0.00087 -0.00648 -0.00208 -0.00648 C -0.00278 -0.00648 -0.00156 -0.00463 -0.00139 -0.0037 C -0.00104 -0.00185 0.00035 0.0007 -0.00069 0.00185 C -0.00191 0.00301 -0.00486 -2.96296E-6 -0.00486 -2.96296E-6 C -0.0033 -0.00602 0.00122 -0.00255 0.00486 -0.00092 C 0.00243 0.00394 -0.00382 0.0037 0.00139 -0.00092 C 0.00417 0.00023 0.00625 0.00185 0.00209 0.0037 C 0.00191 0.00162 0.00139 -0.00069 0.00139 -0.00278 C 0.00139 -0.0037 0.00243 -0.00092 0.00209 -2.96296E-6 C 0.00174 0.0007 0.0007 -2.96296E-6 -4.44444E-6 -2.96296E-6 Z " pathEditMode="relative" ptsTypes="fffffffffff">
                                      <p:cBhvr>
                                        <p:cTn id="162" dur="2000" fill="hold"/>
                                        <p:tgtEl>
                                          <p:spTgt spid="79"/>
                                        </p:tgtEl>
                                        <p:attrNameLst>
                                          <p:attrName>ppt_x</p:attrName>
                                          <p:attrName>ppt_y</p:attrName>
                                        </p:attrNameLst>
                                      </p:cBhvr>
                                    </p:animMotion>
                                  </p:childTnLst>
                                </p:cTn>
                              </p:par>
                              <p:par>
                                <p:cTn id="163" presetID="0" presetClass="path" presetSubtype="0" repeatCount="2000" fill="hold" nodeType="withEffect">
                                  <p:stCondLst>
                                    <p:cond delay="0"/>
                                  </p:stCondLst>
                                  <p:childTnLst>
                                    <p:animMotion origin="layout" path="M 3.33333E-6 -4.81481E-6 C 0.00173 -0.00671 0.00034 -0.00417 0.00347 -0.00833 C 0.00555 -0.00417 0.00555 -0.00231 0.00486 0.00278 C 0.00416 0.00255 0.00347 0.00232 0.00277 0.00185 C -0.00452 -0.00347 -0.00174 -0.00185 0.00139 -0.00092 C 0.0026 -0.00069 0.00364 -0.00023 0.00486 -4.81481E-6 C 0.00034 -0.00602 0.00399 0.00023 0.00694 -0.0037 C 0.00764 -0.00463 0.00468 -0.00555 0.00277 -0.00648 C 0.00017 -0.00139 0.00399 -0.00185 3.33333E-6 -4.81481E-6 Z " pathEditMode="relative" ptsTypes="fffffffff">
                                      <p:cBhvr>
                                        <p:cTn id="164" dur="2000" fill="hold"/>
                                        <p:tgtEl>
                                          <p:spTgt spid="80"/>
                                        </p:tgtEl>
                                        <p:attrNameLst>
                                          <p:attrName>ppt_x</p:attrName>
                                          <p:attrName>ppt_y</p:attrName>
                                        </p:attrNameLst>
                                      </p:cBhvr>
                                    </p:animMotion>
                                  </p:childTnLst>
                                </p:cTn>
                              </p:par>
                              <p:par>
                                <p:cTn id="165" presetID="10" presetClass="entr" presetSubtype="0" fill="hold" nodeType="withEffect">
                                  <p:stCondLst>
                                    <p:cond delay="2000"/>
                                  </p:stCondLst>
                                  <p:childTnLst>
                                    <p:set>
                                      <p:cBhvr>
                                        <p:cTn id="166" dur="1" fill="hold">
                                          <p:stCondLst>
                                            <p:cond delay="0"/>
                                          </p:stCondLst>
                                        </p:cTn>
                                        <p:tgtEl>
                                          <p:spTgt spid="108"/>
                                        </p:tgtEl>
                                        <p:attrNameLst>
                                          <p:attrName>style.visibility</p:attrName>
                                        </p:attrNameLst>
                                      </p:cBhvr>
                                      <p:to>
                                        <p:strVal val="visible"/>
                                      </p:to>
                                    </p:set>
                                    <p:animEffect transition="in" filter="fade">
                                      <p:cBhvr>
                                        <p:cTn id="167" dur="1000"/>
                                        <p:tgtEl>
                                          <p:spTgt spid="108"/>
                                        </p:tgtEl>
                                      </p:cBhvr>
                                    </p:animEffect>
                                  </p:childTnLst>
                                </p:cTn>
                              </p:par>
                              <p:par>
                                <p:cTn id="168" presetID="10" presetClass="entr" presetSubtype="0" fill="hold" nodeType="withEffect">
                                  <p:stCondLst>
                                    <p:cond delay="2000"/>
                                  </p:stCondLst>
                                  <p:childTnLst>
                                    <p:set>
                                      <p:cBhvr>
                                        <p:cTn id="169" dur="1" fill="hold">
                                          <p:stCondLst>
                                            <p:cond delay="0"/>
                                          </p:stCondLst>
                                        </p:cTn>
                                        <p:tgtEl>
                                          <p:spTgt spid="111"/>
                                        </p:tgtEl>
                                        <p:attrNameLst>
                                          <p:attrName>style.visibility</p:attrName>
                                        </p:attrNameLst>
                                      </p:cBhvr>
                                      <p:to>
                                        <p:strVal val="visible"/>
                                      </p:to>
                                    </p:set>
                                    <p:animEffect transition="in" filter="fade">
                                      <p:cBhvr>
                                        <p:cTn id="170" dur="1000"/>
                                        <p:tgtEl>
                                          <p:spTgt spid="111"/>
                                        </p:tgtEl>
                                      </p:cBhvr>
                                    </p:animEffect>
                                  </p:childTnLst>
                                </p:cTn>
                              </p:par>
                              <p:par>
                                <p:cTn id="171" presetID="10" presetClass="entr" presetSubtype="0" fill="hold" nodeType="withEffect">
                                  <p:stCondLst>
                                    <p:cond delay="2000"/>
                                  </p:stCondLst>
                                  <p:childTnLst>
                                    <p:set>
                                      <p:cBhvr>
                                        <p:cTn id="172" dur="1" fill="hold">
                                          <p:stCondLst>
                                            <p:cond delay="0"/>
                                          </p:stCondLst>
                                        </p:cTn>
                                        <p:tgtEl>
                                          <p:spTgt spid="109"/>
                                        </p:tgtEl>
                                        <p:attrNameLst>
                                          <p:attrName>style.visibility</p:attrName>
                                        </p:attrNameLst>
                                      </p:cBhvr>
                                      <p:to>
                                        <p:strVal val="visible"/>
                                      </p:to>
                                    </p:set>
                                    <p:animEffect transition="in" filter="fade">
                                      <p:cBhvr>
                                        <p:cTn id="173" dur="1000"/>
                                        <p:tgtEl>
                                          <p:spTgt spid="109"/>
                                        </p:tgtEl>
                                      </p:cBhvr>
                                    </p:animEffect>
                                  </p:childTnLst>
                                </p:cTn>
                              </p:par>
                              <p:par>
                                <p:cTn id="174" presetID="10" presetClass="entr" presetSubtype="0" fill="hold" nodeType="withEffect">
                                  <p:stCondLst>
                                    <p:cond delay="2000"/>
                                  </p:stCondLst>
                                  <p:childTnLst>
                                    <p:set>
                                      <p:cBhvr>
                                        <p:cTn id="175" dur="1" fill="hold">
                                          <p:stCondLst>
                                            <p:cond delay="0"/>
                                          </p:stCondLst>
                                        </p:cTn>
                                        <p:tgtEl>
                                          <p:spTgt spid="110"/>
                                        </p:tgtEl>
                                        <p:attrNameLst>
                                          <p:attrName>style.visibility</p:attrName>
                                        </p:attrNameLst>
                                      </p:cBhvr>
                                      <p:to>
                                        <p:strVal val="visible"/>
                                      </p:to>
                                    </p:set>
                                    <p:animEffect transition="in" filter="fade">
                                      <p:cBhvr>
                                        <p:cTn id="176" dur="1000"/>
                                        <p:tgtEl>
                                          <p:spTgt spid="110"/>
                                        </p:tgtEl>
                                      </p:cBhvr>
                                    </p:animEffect>
                                  </p:childTnLst>
                                </p:cTn>
                              </p:par>
                              <p:par>
                                <p:cTn id="177" presetID="0" presetClass="path" presetSubtype="0" repeatCount="2000" fill="hold" nodeType="withEffect">
                                  <p:stCondLst>
                                    <p:cond delay="0"/>
                                  </p:stCondLst>
                                  <p:childTnLst>
                                    <p:animMotion origin="layout" path="M -1.66667E-6 2.96296E-6 C -0.00017 -0.00092 -0.00086 -0.00185 -0.00069 -0.00278 C -0.00034 -0.00579 0.00278 -0.00648 -0.00139 -0.00463 C -0.0026 -0.00301 -0.00955 0.00764 -0.00416 0.00278 C -0.0026 -0.00324 -0.0052 -0.00162 -0.00694 0.00185 C -0.00382 0.00324 -0.00191 0.00232 0.0007 2.96296E-6 C 0.00087 0.00093 0.00209 0.00232 0.00139 0.00278 C 0.0007 0.00324 -0.00017 0.00185 -0.00069 0.00093 C -0.00086 0.00046 -0.00017 0.00023 -1.66667E-6 2.96296E-6 Z " pathEditMode="relative" ptsTypes="fffffffff">
                                      <p:cBhvr>
                                        <p:cTn id="178" dur="2000" fill="hold"/>
                                        <p:tgtEl>
                                          <p:spTgt spid="108"/>
                                        </p:tgtEl>
                                        <p:attrNameLst>
                                          <p:attrName>ppt_x</p:attrName>
                                          <p:attrName>ppt_y</p:attrName>
                                        </p:attrNameLst>
                                      </p:cBhvr>
                                    </p:animMotion>
                                  </p:childTnLst>
                                </p:cTn>
                              </p:par>
                              <p:par>
                                <p:cTn id="179" presetID="0" presetClass="path" presetSubtype="0" repeatCount="2000" fill="hold" nodeType="withEffect">
                                  <p:stCondLst>
                                    <p:cond delay="0"/>
                                  </p:stCondLst>
                                  <p:childTnLst>
                                    <p:animMotion origin="layout" path="M -6.38889E-6 6.2963E-6 C 0.00121 -0.00485 0.00104 -0.00184 -0.00209 -0.00184 C -0.00226 -0.00184 0.00277 -0.00371 0.00208 -0.00462 C 0.00138 -0.00555 0.00018 -0.00393 -0.0007 -0.00371 C -0.00556 0.00278 -0.00087 0.00047 0.00069 -0.00277 C -6.38889E-6 -0.00347 -0.00087 -0.00532 -0.0014 -0.00462 C -0.00209 -0.00371 -0.00157 -0.00138 -0.0007 -0.00092 C 0.00018 -0.00046 0.00034 -0.00277 0.00069 -0.00371 C 0.00104 -0.00462 0.00156 -0.0074 0.00138 -0.00647 C 0.00104 -0.00439 0.00051 -0.00208 -6.38889E-6 6.2963E-6 Z " pathEditMode="relative" ptsTypes="ffffffffff">
                                      <p:cBhvr>
                                        <p:cTn id="180" dur="2000" fill="hold"/>
                                        <p:tgtEl>
                                          <p:spTgt spid="111"/>
                                        </p:tgtEl>
                                        <p:attrNameLst>
                                          <p:attrName>ppt_x</p:attrName>
                                          <p:attrName>ppt_y</p:attrName>
                                        </p:attrNameLst>
                                      </p:cBhvr>
                                    </p:animMotion>
                                  </p:childTnLst>
                                </p:cTn>
                              </p:par>
                              <p:par>
                                <p:cTn id="181" presetID="0" presetClass="path" presetSubtype="0" repeatCount="2000" fill="hold" nodeType="withEffect">
                                  <p:stCondLst>
                                    <p:cond delay="0"/>
                                  </p:stCondLst>
                                  <p:childTnLst>
                                    <p:animMotion origin="layout" path="M -4.44444E-6 -2.96296E-6 C -4.44444E-6 -0.00046 -0.00087 -0.00648 -0.00208 -0.00648 C -0.00278 -0.00648 -0.00156 -0.00463 -0.00139 -0.0037 C -0.00104 -0.00185 0.00035 0.0007 -0.00069 0.00185 C -0.00191 0.00301 -0.00486 -2.96296E-6 -0.00486 -2.96296E-6 C -0.0033 -0.00602 0.00122 -0.00255 0.00486 -0.00092 C 0.00243 0.00394 -0.00382 0.0037 0.00139 -0.00092 C 0.00417 0.00023 0.00625 0.00185 0.00209 0.0037 C 0.00191 0.00162 0.00139 -0.00069 0.00139 -0.00278 C 0.00139 -0.0037 0.00243 -0.00092 0.00209 -2.96296E-6 C 0.00174 0.0007 0.0007 -2.96296E-6 -4.44444E-6 -2.96296E-6 Z " pathEditMode="relative" ptsTypes="fffffffffff">
                                      <p:cBhvr>
                                        <p:cTn id="182" dur="2000" fill="hold"/>
                                        <p:tgtEl>
                                          <p:spTgt spid="109"/>
                                        </p:tgtEl>
                                        <p:attrNameLst>
                                          <p:attrName>ppt_x</p:attrName>
                                          <p:attrName>ppt_y</p:attrName>
                                        </p:attrNameLst>
                                      </p:cBhvr>
                                    </p:animMotion>
                                  </p:childTnLst>
                                </p:cTn>
                              </p:par>
                              <p:par>
                                <p:cTn id="183" presetID="0" presetClass="path" presetSubtype="0" repeatCount="2000" fill="hold" nodeType="withEffect">
                                  <p:stCondLst>
                                    <p:cond delay="0"/>
                                  </p:stCondLst>
                                  <p:childTnLst>
                                    <p:animMotion origin="layout" path="M 3.33333E-6 -4.81481E-6 C 0.00173 -0.00671 0.00034 -0.00417 0.00347 -0.00833 C 0.00555 -0.00417 0.00555 -0.00231 0.00486 0.00278 C 0.00416 0.00255 0.00347 0.00232 0.00277 0.00185 C -0.00452 -0.00347 -0.00174 -0.00185 0.00139 -0.00092 C 0.0026 -0.00069 0.00364 -0.00023 0.00486 -4.81481E-6 C 0.00034 -0.00602 0.00399 0.00023 0.00694 -0.0037 C 0.00764 -0.00463 0.00468 -0.00555 0.00277 -0.00648 C 0.00017 -0.00139 0.00399 -0.00185 3.33333E-6 -4.81481E-6 Z " pathEditMode="relative" ptsTypes="fffffffff">
                                      <p:cBhvr>
                                        <p:cTn id="184" dur="2000" fill="hold"/>
                                        <p:tgtEl>
                                          <p:spTgt spid="110"/>
                                        </p:tgtEl>
                                        <p:attrNameLst>
                                          <p:attrName>ppt_x</p:attrName>
                                          <p:attrName>ppt_y</p:attrName>
                                        </p:attrNameLst>
                                      </p:cBhvr>
                                    </p:animMotion>
                                  </p:childTnLst>
                                </p:cTn>
                              </p:par>
                              <p:par>
                                <p:cTn id="185" presetID="10" presetClass="entr" presetSubtype="0" fill="hold" nodeType="withEffect">
                                  <p:stCondLst>
                                    <p:cond delay="2000"/>
                                  </p:stCondLst>
                                  <p:childTnLst>
                                    <p:set>
                                      <p:cBhvr>
                                        <p:cTn id="186" dur="1" fill="hold">
                                          <p:stCondLst>
                                            <p:cond delay="0"/>
                                          </p:stCondLst>
                                        </p:cTn>
                                        <p:tgtEl>
                                          <p:spTgt spid="112"/>
                                        </p:tgtEl>
                                        <p:attrNameLst>
                                          <p:attrName>style.visibility</p:attrName>
                                        </p:attrNameLst>
                                      </p:cBhvr>
                                      <p:to>
                                        <p:strVal val="visible"/>
                                      </p:to>
                                    </p:set>
                                    <p:animEffect transition="in" filter="fade">
                                      <p:cBhvr>
                                        <p:cTn id="187" dur="1000"/>
                                        <p:tgtEl>
                                          <p:spTgt spid="112"/>
                                        </p:tgtEl>
                                      </p:cBhvr>
                                    </p:animEffect>
                                  </p:childTnLst>
                                </p:cTn>
                              </p:par>
                              <p:par>
                                <p:cTn id="188" presetID="10" presetClass="entr" presetSubtype="0" fill="hold" nodeType="withEffect">
                                  <p:stCondLst>
                                    <p:cond delay="2000"/>
                                  </p:stCondLst>
                                  <p:childTnLst>
                                    <p:set>
                                      <p:cBhvr>
                                        <p:cTn id="189" dur="1" fill="hold">
                                          <p:stCondLst>
                                            <p:cond delay="0"/>
                                          </p:stCondLst>
                                        </p:cTn>
                                        <p:tgtEl>
                                          <p:spTgt spid="115"/>
                                        </p:tgtEl>
                                        <p:attrNameLst>
                                          <p:attrName>style.visibility</p:attrName>
                                        </p:attrNameLst>
                                      </p:cBhvr>
                                      <p:to>
                                        <p:strVal val="visible"/>
                                      </p:to>
                                    </p:set>
                                    <p:animEffect transition="in" filter="fade">
                                      <p:cBhvr>
                                        <p:cTn id="190" dur="1000"/>
                                        <p:tgtEl>
                                          <p:spTgt spid="115"/>
                                        </p:tgtEl>
                                      </p:cBhvr>
                                    </p:animEffect>
                                  </p:childTnLst>
                                </p:cTn>
                              </p:par>
                              <p:par>
                                <p:cTn id="191" presetID="10" presetClass="entr" presetSubtype="0" fill="hold" nodeType="withEffect">
                                  <p:stCondLst>
                                    <p:cond delay="2000"/>
                                  </p:stCondLst>
                                  <p:childTnLst>
                                    <p:set>
                                      <p:cBhvr>
                                        <p:cTn id="192" dur="1" fill="hold">
                                          <p:stCondLst>
                                            <p:cond delay="0"/>
                                          </p:stCondLst>
                                        </p:cTn>
                                        <p:tgtEl>
                                          <p:spTgt spid="113"/>
                                        </p:tgtEl>
                                        <p:attrNameLst>
                                          <p:attrName>style.visibility</p:attrName>
                                        </p:attrNameLst>
                                      </p:cBhvr>
                                      <p:to>
                                        <p:strVal val="visible"/>
                                      </p:to>
                                    </p:set>
                                    <p:animEffect transition="in" filter="fade">
                                      <p:cBhvr>
                                        <p:cTn id="193" dur="1000"/>
                                        <p:tgtEl>
                                          <p:spTgt spid="113"/>
                                        </p:tgtEl>
                                      </p:cBhvr>
                                    </p:animEffect>
                                  </p:childTnLst>
                                </p:cTn>
                              </p:par>
                              <p:par>
                                <p:cTn id="194" presetID="10" presetClass="entr" presetSubtype="0" fill="hold" nodeType="withEffect">
                                  <p:stCondLst>
                                    <p:cond delay="2000"/>
                                  </p:stCondLst>
                                  <p:childTnLst>
                                    <p:set>
                                      <p:cBhvr>
                                        <p:cTn id="195" dur="1" fill="hold">
                                          <p:stCondLst>
                                            <p:cond delay="0"/>
                                          </p:stCondLst>
                                        </p:cTn>
                                        <p:tgtEl>
                                          <p:spTgt spid="114"/>
                                        </p:tgtEl>
                                        <p:attrNameLst>
                                          <p:attrName>style.visibility</p:attrName>
                                        </p:attrNameLst>
                                      </p:cBhvr>
                                      <p:to>
                                        <p:strVal val="visible"/>
                                      </p:to>
                                    </p:set>
                                    <p:animEffect transition="in" filter="fade">
                                      <p:cBhvr>
                                        <p:cTn id="196" dur="1000"/>
                                        <p:tgtEl>
                                          <p:spTgt spid="114"/>
                                        </p:tgtEl>
                                      </p:cBhvr>
                                    </p:animEffect>
                                  </p:childTnLst>
                                </p:cTn>
                              </p:par>
                              <p:par>
                                <p:cTn id="197" presetID="0" presetClass="path" presetSubtype="0" repeatCount="2000" fill="hold" nodeType="withEffect">
                                  <p:stCondLst>
                                    <p:cond delay="0"/>
                                  </p:stCondLst>
                                  <p:childTnLst>
                                    <p:animMotion origin="layout" path="M -1.66667E-6 2.96296E-6 C -0.00017 -0.00092 -0.00086 -0.00185 -0.00069 -0.00278 C -0.00034 -0.00579 0.00278 -0.00648 -0.00139 -0.00463 C -0.0026 -0.00301 -0.00955 0.00764 -0.00416 0.00278 C -0.0026 -0.00324 -0.0052 -0.00162 -0.00694 0.00185 C -0.00382 0.00324 -0.00191 0.00232 0.0007 2.96296E-6 C 0.00087 0.00093 0.00209 0.00232 0.00139 0.00278 C 0.0007 0.00324 -0.00017 0.00185 -0.00069 0.00093 C -0.00086 0.00046 -0.00017 0.00023 -1.66667E-6 2.96296E-6 Z " pathEditMode="relative" ptsTypes="fffffffff">
                                      <p:cBhvr>
                                        <p:cTn id="198" dur="2000" fill="hold"/>
                                        <p:tgtEl>
                                          <p:spTgt spid="112"/>
                                        </p:tgtEl>
                                        <p:attrNameLst>
                                          <p:attrName>ppt_x</p:attrName>
                                          <p:attrName>ppt_y</p:attrName>
                                        </p:attrNameLst>
                                      </p:cBhvr>
                                    </p:animMotion>
                                  </p:childTnLst>
                                </p:cTn>
                              </p:par>
                              <p:par>
                                <p:cTn id="199" presetID="0" presetClass="path" presetSubtype="0" repeatCount="2000" fill="hold" nodeType="withEffect">
                                  <p:stCondLst>
                                    <p:cond delay="0"/>
                                  </p:stCondLst>
                                  <p:childTnLst>
                                    <p:animMotion origin="layout" path="M -6.38889E-6 6.2963E-6 C 0.00121 -0.00485 0.00104 -0.00184 -0.00209 -0.00184 C -0.00226 -0.00184 0.00277 -0.00371 0.00208 -0.00462 C 0.00138 -0.00555 0.00018 -0.00393 -0.0007 -0.00371 C -0.00556 0.00278 -0.00087 0.00047 0.00069 -0.00277 C -6.38889E-6 -0.00347 -0.00087 -0.00532 -0.0014 -0.00462 C -0.00209 -0.00371 -0.00157 -0.00138 -0.0007 -0.00092 C 0.00018 -0.00046 0.00034 -0.00277 0.00069 -0.00371 C 0.00104 -0.00462 0.00156 -0.0074 0.00138 -0.00647 C 0.00104 -0.00439 0.00051 -0.00208 -6.38889E-6 6.2963E-6 Z " pathEditMode="relative" ptsTypes="ffffffffff">
                                      <p:cBhvr>
                                        <p:cTn id="200" dur="2000" fill="hold"/>
                                        <p:tgtEl>
                                          <p:spTgt spid="115"/>
                                        </p:tgtEl>
                                        <p:attrNameLst>
                                          <p:attrName>ppt_x</p:attrName>
                                          <p:attrName>ppt_y</p:attrName>
                                        </p:attrNameLst>
                                      </p:cBhvr>
                                    </p:animMotion>
                                  </p:childTnLst>
                                </p:cTn>
                              </p:par>
                              <p:par>
                                <p:cTn id="201" presetID="0" presetClass="path" presetSubtype="0" repeatCount="2000" fill="hold" nodeType="withEffect">
                                  <p:stCondLst>
                                    <p:cond delay="0"/>
                                  </p:stCondLst>
                                  <p:childTnLst>
                                    <p:animMotion origin="layout" path="M -4.44444E-6 -2.96296E-6 C -4.44444E-6 -0.00046 -0.00087 -0.00648 -0.00208 -0.00648 C -0.00278 -0.00648 -0.00156 -0.00463 -0.00139 -0.0037 C -0.00104 -0.00185 0.00035 0.0007 -0.00069 0.00185 C -0.00191 0.00301 -0.00486 -2.96296E-6 -0.00486 -2.96296E-6 C -0.0033 -0.00602 0.00122 -0.00255 0.00486 -0.00092 C 0.00243 0.00394 -0.00382 0.0037 0.00139 -0.00092 C 0.00417 0.00023 0.00625 0.00185 0.00209 0.0037 C 0.00191 0.00162 0.00139 -0.00069 0.00139 -0.00278 C 0.00139 -0.0037 0.00243 -0.00092 0.00209 -2.96296E-6 C 0.00174 0.0007 0.0007 -2.96296E-6 -4.44444E-6 -2.96296E-6 Z " pathEditMode="relative" ptsTypes="fffffffffff">
                                      <p:cBhvr>
                                        <p:cTn id="202" dur="2000" fill="hold"/>
                                        <p:tgtEl>
                                          <p:spTgt spid="113"/>
                                        </p:tgtEl>
                                        <p:attrNameLst>
                                          <p:attrName>ppt_x</p:attrName>
                                          <p:attrName>ppt_y</p:attrName>
                                        </p:attrNameLst>
                                      </p:cBhvr>
                                    </p:animMotion>
                                  </p:childTnLst>
                                </p:cTn>
                              </p:par>
                              <p:par>
                                <p:cTn id="203" presetID="0" presetClass="path" presetSubtype="0" repeatCount="2000" fill="hold" nodeType="withEffect">
                                  <p:stCondLst>
                                    <p:cond delay="0"/>
                                  </p:stCondLst>
                                  <p:childTnLst>
                                    <p:animMotion origin="layout" path="M 3.33333E-6 -4.81481E-6 C 0.00173 -0.00671 0.00034 -0.00417 0.00347 -0.00833 C 0.00555 -0.00417 0.00555 -0.00231 0.00486 0.00278 C 0.00416 0.00255 0.00347 0.00232 0.00277 0.00185 C -0.00452 -0.00347 -0.00174 -0.00185 0.00139 -0.00092 C 0.0026 -0.00069 0.00364 -0.00023 0.00486 -4.81481E-6 C 0.00034 -0.00602 0.00399 0.00023 0.00694 -0.0037 C 0.00764 -0.00463 0.00468 -0.00555 0.00277 -0.00648 C 0.00017 -0.00139 0.00399 -0.00185 3.33333E-6 -4.81481E-6 Z " pathEditMode="relative" ptsTypes="fffffffff">
                                      <p:cBhvr>
                                        <p:cTn id="204" dur="2000" fill="hold"/>
                                        <p:tgtEl>
                                          <p:spTgt spid="114"/>
                                        </p:tgtEl>
                                        <p:attrNameLst>
                                          <p:attrName>ppt_x</p:attrName>
                                          <p:attrName>ppt_y</p:attrName>
                                        </p:attrNameLst>
                                      </p:cBhvr>
                                    </p:animMotion>
                                  </p:childTnLst>
                                </p:cTn>
                              </p:par>
                            </p:childTnLst>
                          </p:cTn>
                        </p:par>
                        <p:par>
                          <p:cTn id="205" fill="hold">
                            <p:stCondLst>
                              <p:cond delay="6000"/>
                            </p:stCondLst>
                            <p:childTnLst>
                              <p:par>
                                <p:cTn id="206" presetID="0" presetClass="path" presetSubtype="0" accel="50000" decel="50000" fill="hold" nodeType="afterEffect">
                                  <p:stCondLst>
                                    <p:cond delay="1000"/>
                                  </p:stCondLst>
                                  <p:childTnLst>
                                    <p:animMotion origin="layout" path="M 3.05556E-6 -4.07407E-6 L 0.30451 -0.18726 " pathEditMode="relative" rAng="0" ptsTypes="AA">
                                      <p:cBhvr>
                                        <p:cTn id="207" dur="2000" fill="hold"/>
                                        <p:tgtEl>
                                          <p:spTgt spid="50"/>
                                        </p:tgtEl>
                                        <p:attrNameLst>
                                          <p:attrName>ppt_x</p:attrName>
                                          <p:attrName>ppt_y</p:attrName>
                                        </p:attrNameLst>
                                      </p:cBhvr>
                                      <p:rCtr x="15226" y="-9375"/>
                                    </p:animMotion>
                                  </p:childTnLst>
                                </p:cTn>
                              </p:par>
                              <p:par>
                                <p:cTn id="208" presetID="0" presetClass="path" presetSubtype="0" accel="50000" decel="50000" fill="hold" nodeType="withEffect">
                                  <p:stCondLst>
                                    <p:cond delay="1000"/>
                                  </p:stCondLst>
                                  <p:childTnLst>
                                    <p:animMotion origin="layout" path="M 2.77778E-7 0 L 0.30451 -0.18819 " pathEditMode="relative" rAng="0" ptsTypes="AA">
                                      <p:cBhvr>
                                        <p:cTn id="209" dur="2000" fill="hold"/>
                                        <p:tgtEl>
                                          <p:spTgt spid="86"/>
                                        </p:tgtEl>
                                        <p:attrNameLst>
                                          <p:attrName>ppt_x</p:attrName>
                                          <p:attrName>ppt_y</p:attrName>
                                        </p:attrNameLst>
                                      </p:cBhvr>
                                      <p:rCtr x="15226" y="-9421"/>
                                    </p:animMotion>
                                  </p:childTnLst>
                                </p:cTn>
                              </p:par>
                              <p:par>
                                <p:cTn id="210" presetID="0" presetClass="path" presetSubtype="0" accel="50000" decel="50000" fill="hold" nodeType="withEffect">
                                  <p:stCondLst>
                                    <p:cond delay="1000"/>
                                  </p:stCondLst>
                                  <p:childTnLst>
                                    <p:animMotion origin="layout" path="M 3.33333E-6 1.11111E-6 L 0.28385 -0.13264 " pathEditMode="relative" rAng="0" ptsTypes="AA">
                                      <p:cBhvr>
                                        <p:cTn id="211" dur="2000" fill="hold"/>
                                        <p:tgtEl>
                                          <p:spTgt spid="87"/>
                                        </p:tgtEl>
                                        <p:attrNameLst>
                                          <p:attrName>ppt_x</p:attrName>
                                          <p:attrName>ppt_y</p:attrName>
                                        </p:attrNameLst>
                                      </p:cBhvr>
                                      <p:rCtr x="14184" y="-6644"/>
                                    </p:animMotion>
                                  </p:childTnLst>
                                </p:cTn>
                              </p:par>
                              <p:par>
                                <p:cTn id="212" presetID="0" presetClass="path" presetSubtype="0" accel="50000" decel="50000" fill="hold" nodeType="withEffect">
                                  <p:stCondLst>
                                    <p:cond delay="1000"/>
                                  </p:stCondLst>
                                  <p:childTnLst>
                                    <p:animMotion origin="layout" path="M -3.05556E-6 -4.81481E-6 L 0.28368 -0.13356 " pathEditMode="relative" rAng="0" ptsTypes="AA">
                                      <p:cBhvr>
                                        <p:cTn id="213" dur="2000" fill="hold"/>
                                        <p:tgtEl>
                                          <p:spTgt spid="88"/>
                                        </p:tgtEl>
                                        <p:attrNameLst>
                                          <p:attrName>ppt_x</p:attrName>
                                          <p:attrName>ppt_y</p:attrName>
                                        </p:attrNameLst>
                                      </p:cBhvr>
                                      <p:rCtr x="14184" y="-6690"/>
                                    </p:animMotion>
                                  </p:childTnLst>
                                </p:cTn>
                              </p:par>
                              <p:par>
                                <p:cTn id="214" presetID="0" presetClass="path" presetSubtype="0" accel="50000" decel="50000" fill="hold" nodeType="withEffect">
                                  <p:stCondLst>
                                    <p:cond delay="1000"/>
                                  </p:stCondLst>
                                  <p:childTnLst>
                                    <p:animMotion origin="layout" path="M 2.77778E-7 4.07407E-6 L 0.28993 -0.0882 " pathEditMode="relative" rAng="0" ptsTypes="AA">
                                      <p:cBhvr>
                                        <p:cTn id="215" dur="2000" fill="hold"/>
                                        <p:tgtEl>
                                          <p:spTgt spid="89"/>
                                        </p:tgtEl>
                                        <p:attrNameLst>
                                          <p:attrName>ppt_x</p:attrName>
                                          <p:attrName>ppt_y</p:attrName>
                                        </p:attrNameLst>
                                      </p:cBhvr>
                                      <p:rCtr x="14497" y="-4421"/>
                                    </p:animMotion>
                                  </p:childTnLst>
                                </p:cTn>
                              </p:par>
                              <p:par>
                                <p:cTn id="216" presetID="0" presetClass="path" presetSubtype="0" accel="50000" decel="50000" fill="hold" nodeType="withEffect">
                                  <p:stCondLst>
                                    <p:cond delay="1000"/>
                                  </p:stCondLst>
                                  <p:childTnLst>
                                    <p:animMotion origin="layout" path="M -2.5E-6 -1.85185E-6 L 0.29618 -0.08912 " pathEditMode="relative" rAng="0" ptsTypes="AA">
                                      <p:cBhvr>
                                        <p:cTn id="217" dur="2000" fill="hold"/>
                                        <p:tgtEl>
                                          <p:spTgt spid="90"/>
                                        </p:tgtEl>
                                        <p:attrNameLst>
                                          <p:attrName>ppt_x</p:attrName>
                                          <p:attrName>ppt_y</p:attrName>
                                        </p:attrNameLst>
                                      </p:cBhvr>
                                      <p:rCtr x="14809" y="-4468"/>
                                    </p:animMotion>
                                  </p:childTnLst>
                                </p:cTn>
                              </p:par>
                              <p:par>
                                <p:cTn id="218" presetID="0" presetClass="path" presetSubtype="0" accel="50000" decel="50000" fill="hold" nodeType="withEffect">
                                  <p:stCondLst>
                                    <p:cond delay="1000"/>
                                  </p:stCondLst>
                                  <p:childTnLst>
                                    <p:animMotion origin="layout" path="M 5.55556E-7 4.81481E-6 L 0.32656 0.09398 " pathEditMode="relative" rAng="0" ptsTypes="AA">
                                      <p:cBhvr>
                                        <p:cTn id="219" dur="2000" fill="hold"/>
                                        <p:tgtEl>
                                          <p:spTgt spid="48"/>
                                        </p:tgtEl>
                                        <p:attrNameLst>
                                          <p:attrName>ppt_x</p:attrName>
                                          <p:attrName>ppt_y</p:attrName>
                                        </p:attrNameLst>
                                      </p:cBhvr>
                                      <p:rCtr x="16319" y="4699"/>
                                    </p:animMotion>
                                  </p:childTnLst>
                                </p:cTn>
                              </p:par>
                              <p:par>
                                <p:cTn id="220" presetID="0" presetClass="path" presetSubtype="0" accel="50000" decel="50000" fill="hold" nodeType="withEffect">
                                  <p:stCondLst>
                                    <p:cond delay="1000"/>
                                  </p:stCondLst>
                                  <p:childTnLst>
                                    <p:animMotion origin="layout" path="M -1.66667E-6 -2.59259E-6 L 0.23264 0.0169 " pathEditMode="relative" rAng="0" ptsTypes="AA">
                                      <p:cBhvr>
                                        <p:cTn id="221" dur="2000" fill="hold"/>
                                        <p:tgtEl>
                                          <p:spTgt spid="49"/>
                                        </p:tgtEl>
                                        <p:attrNameLst>
                                          <p:attrName>ppt_x</p:attrName>
                                          <p:attrName>ppt_y</p:attrName>
                                        </p:attrNameLst>
                                      </p:cBhvr>
                                      <p:rCtr x="11632" y="833"/>
                                    </p:animMotion>
                                  </p:childTnLst>
                                </p:cTn>
                              </p:par>
                              <p:par>
                                <p:cTn id="222" presetID="0" presetClass="path" presetSubtype="0" accel="50000" decel="50000" fill="hold" nodeType="withEffect">
                                  <p:stCondLst>
                                    <p:cond delay="1000"/>
                                  </p:stCondLst>
                                  <p:childTnLst>
                                    <p:animMotion origin="layout" path="M 2.22222E-6 -4.44444E-6 L 0.27656 0.11575 " pathEditMode="relative" rAng="0" ptsTypes="AA">
                                      <p:cBhvr>
                                        <p:cTn id="223" dur="2000" fill="hold"/>
                                        <p:tgtEl>
                                          <p:spTgt spid="92"/>
                                        </p:tgtEl>
                                        <p:attrNameLst>
                                          <p:attrName>ppt_x</p:attrName>
                                          <p:attrName>ppt_y</p:attrName>
                                        </p:attrNameLst>
                                      </p:cBhvr>
                                      <p:rCtr x="13819" y="5787"/>
                                    </p:animMotion>
                                  </p:childTnLst>
                                </p:cTn>
                              </p:par>
                              <p:par>
                                <p:cTn id="224" presetID="0" presetClass="path" presetSubtype="0" accel="50000" decel="50000" fill="hold" nodeType="withEffect">
                                  <p:stCondLst>
                                    <p:cond delay="1000"/>
                                  </p:stCondLst>
                                  <p:childTnLst>
                                    <p:animMotion origin="layout" path="M 1.38889E-6 1.48148E-6 L 0.35538 0.15972 " pathEditMode="relative" rAng="0" ptsTypes="AA">
                                      <p:cBhvr>
                                        <p:cTn id="225" dur="2000" fill="hold"/>
                                        <p:tgtEl>
                                          <p:spTgt spid="106"/>
                                        </p:tgtEl>
                                        <p:attrNameLst>
                                          <p:attrName>ppt_x</p:attrName>
                                          <p:attrName>ppt_y</p:attrName>
                                        </p:attrNameLst>
                                      </p:cBhvr>
                                      <p:rCtr x="17760" y="7986"/>
                                    </p:animMotion>
                                  </p:childTnLst>
                                </p:cTn>
                              </p:par>
                              <p:par>
                                <p:cTn id="226" presetID="0" presetClass="path" presetSubtype="0" accel="50000" decel="50000" fill="hold" nodeType="withEffect">
                                  <p:stCondLst>
                                    <p:cond delay="1000"/>
                                  </p:stCondLst>
                                  <p:childTnLst>
                                    <p:animMotion origin="layout" path="M -4.72222E-6 2.96296E-6 L 0.26893 2.96296E-6 " pathEditMode="relative" rAng="0" ptsTypes="AA">
                                      <p:cBhvr>
                                        <p:cTn id="227" dur="2000" fill="hold"/>
                                        <p:tgtEl>
                                          <p:spTgt spid="91"/>
                                        </p:tgtEl>
                                        <p:attrNameLst>
                                          <p:attrName>ppt_x</p:attrName>
                                          <p:attrName>ppt_y</p:attrName>
                                        </p:attrNameLst>
                                      </p:cBhvr>
                                      <p:rCtr x="13438" y="0"/>
                                    </p:animMotion>
                                  </p:childTnLst>
                                </p:cTn>
                              </p:par>
                              <p:par>
                                <p:cTn id="228" presetID="0" presetClass="path" presetSubtype="0" accel="50000" decel="50000" fill="hold" nodeType="withEffect">
                                  <p:stCondLst>
                                    <p:cond delay="1000"/>
                                  </p:stCondLst>
                                  <p:childTnLst>
                                    <p:animMotion origin="layout" path="M 5E-6 1.85185E-6 L 0.26459 0.04236 " pathEditMode="relative" rAng="0" ptsTypes="AA">
                                      <p:cBhvr>
                                        <p:cTn id="229" dur="2000" fill="hold"/>
                                        <p:tgtEl>
                                          <p:spTgt spid="107"/>
                                        </p:tgtEl>
                                        <p:attrNameLst>
                                          <p:attrName>ppt_x</p:attrName>
                                          <p:attrName>ppt_y</p:attrName>
                                        </p:attrNameLst>
                                      </p:cBhvr>
                                      <p:rCtr x="13229" y="2106"/>
                                    </p:animMotion>
                                  </p:childTnLst>
                                </p:cTn>
                              </p:par>
                              <p:par>
                                <p:cTn id="230" presetID="0" presetClass="path" presetSubtype="0" accel="50000" decel="50000" fill="hold" nodeType="withEffect">
                                  <p:stCondLst>
                                    <p:cond delay="1000"/>
                                  </p:stCondLst>
                                  <p:childTnLst>
                                    <p:animMotion origin="layout" path="M 2.5E-6 -4.44444E-6 L 0.24705 0.2345 " pathEditMode="relative" rAng="0" ptsTypes="AA">
                                      <p:cBhvr>
                                        <p:cTn id="231" dur="2000" fill="hold"/>
                                        <p:tgtEl>
                                          <p:spTgt spid="78"/>
                                        </p:tgtEl>
                                        <p:attrNameLst>
                                          <p:attrName>ppt_x</p:attrName>
                                          <p:attrName>ppt_y</p:attrName>
                                        </p:attrNameLst>
                                      </p:cBhvr>
                                      <p:rCtr x="12344" y="11713"/>
                                    </p:animMotion>
                                  </p:childTnLst>
                                </p:cTn>
                              </p:par>
                              <p:par>
                                <p:cTn id="232" presetID="0" presetClass="path" presetSubtype="0" accel="50000" decel="50000" fill="hold" nodeType="withEffect">
                                  <p:stCondLst>
                                    <p:cond delay="1000"/>
                                  </p:stCondLst>
                                  <p:childTnLst>
                                    <p:animMotion origin="layout" path="M 1.38889E-6 4.44444E-6 L 0.28229 0.25833 " pathEditMode="relative" rAng="0" ptsTypes="AA">
                                      <p:cBhvr>
                                        <p:cTn id="233" dur="2000" fill="hold"/>
                                        <p:tgtEl>
                                          <p:spTgt spid="81"/>
                                        </p:tgtEl>
                                        <p:attrNameLst>
                                          <p:attrName>ppt_x</p:attrName>
                                          <p:attrName>ppt_y</p:attrName>
                                        </p:attrNameLst>
                                      </p:cBhvr>
                                      <p:rCtr x="14115" y="12917"/>
                                    </p:animMotion>
                                  </p:childTnLst>
                                </p:cTn>
                              </p:par>
                              <p:par>
                                <p:cTn id="234" presetID="0" presetClass="path" presetSubtype="0" accel="50000" decel="50000" fill="hold" nodeType="withEffect">
                                  <p:stCondLst>
                                    <p:cond delay="1000"/>
                                  </p:stCondLst>
                                  <p:childTnLst>
                                    <p:animMotion origin="layout" path="M 1.38889E-6 2.96296E-6 L 0.44687 0.20185 " pathEditMode="relative" rAng="0" ptsTypes="AA">
                                      <p:cBhvr>
                                        <p:cTn id="235" dur="2000" fill="hold"/>
                                        <p:tgtEl>
                                          <p:spTgt spid="79"/>
                                        </p:tgtEl>
                                        <p:attrNameLst>
                                          <p:attrName>ppt_x</p:attrName>
                                          <p:attrName>ppt_y</p:attrName>
                                        </p:attrNameLst>
                                      </p:cBhvr>
                                      <p:rCtr x="22344" y="10093"/>
                                    </p:animMotion>
                                  </p:childTnLst>
                                </p:cTn>
                              </p:par>
                              <p:par>
                                <p:cTn id="236" presetID="0" presetClass="path" presetSubtype="0" accel="50000" decel="50000" fill="hold" nodeType="withEffect">
                                  <p:stCondLst>
                                    <p:cond delay="1000"/>
                                  </p:stCondLst>
                                  <p:childTnLst>
                                    <p:animMotion origin="layout" path="M 2.22222E-6 -1.85185E-6 L 0.40278 0.21829 " pathEditMode="relative" rAng="0" ptsTypes="AA">
                                      <p:cBhvr>
                                        <p:cTn id="237" dur="2000" fill="hold"/>
                                        <p:tgtEl>
                                          <p:spTgt spid="80"/>
                                        </p:tgtEl>
                                        <p:attrNameLst>
                                          <p:attrName>ppt_x</p:attrName>
                                          <p:attrName>ppt_y</p:attrName>
                                        </p:attrNameLst>
                                      </p:cBhvr>
                                      <p:rCtr x="20139" y="10903"/>
                                    </p:animMotion>
                                  </p:childTnLst>
                                </p:cTn>
                              </p:par>
                              <p:par>
                                <p:cTn id="238" presetID="0" presetClass="path" presetSubtype="0" accel="50000" decel="50000" fill="hold" nodeType="withEffect">
                                  <p:stCondLst>
                                    <p:cond delay="1000"/>
                                  </p:stCondLst>
                                  <p:childTnLst>
                                    <p:animMotion origin="layout" path="M -3.61111E-6 1.48148E-6 L 0.2875 0.25347 " pathEditMode="relative" rAng="0" ptsTypes="AA">
                                      <p:cBhvr>
                                        <p:cTn id="239" dur="2000" fill="hold"/>
                                        <p:tgtEl>
                                          <p:spTgt spid="114"/>
                                        </p:tgtEl>
                                        <p:attrNameLst>
                                          <p:attrName>ppt_x</p:attrName>
                                          <p:attrName>ppt_y</p:attrName>
                                        </p:attrNameLst>
                                      </p:cBhvr>
                                      <p:rCtr x="14375" y="12662"/>
                                    </p:animMotion>
                                  </p:childTnLst>
                                </p:cTn>
                              </p:par>
                              <p:par>
                                <p:cTn id="240" presetID="0" presetClass="path" presetSubtype="0" accel="50000" decel="50000" fill="hold" nodeType="withEffect">
                                  <p:stCondLst>
                                    <p:cond delay="1000"/>
                                  </p:stCondLst>
                                  <p:childTnLst>
                                    <p:animMotion origin="layout" path="M -3.05556E-6 3.33333E-6 L 0.30973 0.26157 " pathEditMode="relative" rAng="0" ptsTypes="AA">
                                      <p:cBhvr>
                                        <p:cTn id="241" dur="2000" fill="hold"/>
                                        <p:tgtEl>
                                          <p:spTgt spid="113"/>
                                        </p:tgtEl>
                                        <p:attrNameLst>
                                          <p:attrName>ppt_x</p:attrName>
                                          <p:attrName>ppt_y</p:attrName>
                                        </p:attrNameLst>
                                      </p:cBhvr>
                                      <p:rCtr x="15486" y="13079"/>
                                    </p:animMotion>
                                  </p:childTnLst>
                                </p:cTn>
                              </p:par>
                              <p:par>
                                <p:cTn id="242" presetID="0" presetClass="path" presetSubtype="0" accel="50000" decel="50000" fill="hold" nodeType="withEffect">
                                  <p:stCondLst>
                                    <p:cond delay="1000"/>
                                  </p:stCondLst>
                                  <p:childTnLst>
                                    <p:animMotion origin="layout" path="M -3.05556E-6 3.33333E-6 L 0.33559 0.19977 " pathEditMode="relative" rAng="0" ptsTypes="AA">
                                      <p:cBhvr>
                                        <p:cTn id="243" dur="2000" fill="hold"/>
                                        <p:tgtEl>
                                          <p:spTgt spid="115"/>
                                        </p:tgtEl>
                                        <p:attrNameLst>
                                          <p:attrName>ppt_x</p:attrName>
                                          <p:attrName>ppt_y</p:attrName>
                                        </p:attrNameLst>
                                      </p:cBhvr>
                                      <p:rCtr x="16771" y="9977"/>
                                    </p:animMotion>
                                  </p:childTnLst>
                                </p:cTn>
                              </p:par>
                              <p:par>
                                <p:cTn id="244" presetID="0" presetClass="path" presetSubtype="0" accel="50000" decel="50000" fill="hold" nodeType="withEffect">
                                  <p:stCondLst>
                                    <p:cond delay="1000"/>
                                  </p:stCondLst>
                                  <p:childTnLst>
                                    <p:animMotion origin="layout" path="M -1.94444E-6 3.33333E-6 L 0.26962 0.19977 " pathEditMode="relative" rAng="0" ptsTypes="AA">
                                      <p:cBhvr>
                                        <p:cTn id="245" dur="2000" fill="hold"/>
                                        <p:tgtEl>
                                          <p:spTgt spid="112"/>
                                        </p:tgtEl>
                                        <p:attrNameLst>
                                          <p:attrName>ppt_x</p:attrName>
                                          <p:attrName>ppt_y</p:attrName>
                                        </p:attrNameLst>
                                      </p:cBhvr>
                                      <p:rCtr x="13472" y="9977"/>
                                    </p:animMotion>
                                  </p:childTnLst>
                                </p:cTn>
                              </p:par>
                              <p:par>
                                <p:cTn id="246" presetID="0" presetClass="path" presetSubtype="0" accel="50000" decel="50000" fill="hold" nodeType="withEffect">
                                  <p:stCondLst>
                                    <p:cond delay="1000"/>
                                  </p:stCondLst>
                                  <p:childTnLst>
                                    <p:animMotion origin="layout" path="M -8.33333E-7 -2.59259E-6 L 0.23316 0.19885 " pathEditMode="relative" rAng="0" ptsTypes="AA">
                                      <p:cBhvr>
                                        <p:cTn id="247" dur="2000" fill="hold"/>
                                        <p:tgtEl>
                                          <p:spTgt spid="111"/>
                                        </p:tgtEl>
                                        <p:attrNameLst>
                                          <p:attrName>ppt_x</p:attrName>
                                          <p:attrName>ppt_y</p:attrName>
                                        </p:attrNameLst>
                                      </p:cBhvr>
                                      <p:rCtr x="11649" y="9931"/>
                                    </p:animMotion>
                                  </p:childTnLst>
                                </p:cTn>
                              </p:par>
                              <p:par>
                                <p:cTn id="248" presetID="0" presetClass="path" presetSubtype="0" accel="50000" decel="50000" fill="hold" nodeType="withEffect">
                                  <p:stCondLst>
                                    <p:cond delay="1000"/>
                                  </p:stCondLst>
                                  <p:childTnLst>
                                    <p:animMotion origin="layout" path="M -2.77778E-6 -3.33333E-6 L 0.22986 0.26991 " pathEditMode="relative" rAng="0" ptsTypes="AA">
                                      <p:cBhvr>
                                        <p:cTn id="249" dur="2000" fill="hold"/>
                                        <p:tgtEl>
                                          <p:spTgt spid="109"/>
                                        </p:tgtEl>
                                        <p:attrNameLst>
                                          <p:attrName>ppt_x</p:attrName>
                                          <p:attrName>ppt_y</p:attrName>
                                        </p:attrNameLst>
                                      </p:cBhvr>
                                      <p:rCtr x="11493" y="13495"/>
                                    </p:animMotion>
                                  </p:childTnLst>
                                </p:cTn>
                              </p:par>
                              <p:par>
                                <p:cTn id="250" presetID="0" presetClass="path" presetSubtype="0" accel="50000" decel="50000" fill="hold" nodeType="withEffect">
                                  <p:stCondLst>
                                    <p:cond delay="1000"/>
                                  </p:stCondLst>
                                  <p:childTnLst>
                                    <p:animMotion origin="layout" path="M 3.88889E-6 -2.59259E-6 L 0.19861 0.19885 " pathEditMode="relative" rAng="0" ptsTypes="AA">
                                      <p:cBhvr>
                                        <p:cTn id="251" dur="2000" fill="hold"/>
                                        <p:tgtEl>
                                          <p:spTgt spid="108"/>
                                        </p:tgtEl>
                                        <p:attrNameLst>
                                          <p:attrName>ppt_x</p:attrName>
                                          <p:attrName>ppt_y</p:attrName>
                                        </p:attrNameLst>
                                      </p:cBhvr>
                                      <p:rCtr x="9931" y="9931"/>
                                    </p:animMotion>
                                  </p:childTnLst>
                                </p:cTn>
                              </p:par>
                              <p:par>
                                <p:cTn id="252" presetID="0" presetClass="path" presetSubtype="0" accel="50000" decel="50000" fill="hold" nodeType="withEffect">
                                  <p:stCondLst>
                                    <p:cond delay="1000"/>
                                  </p:stCondLst>
                                  <p:childTnLst>
                                    <p:animMotion origin="layout" path="M 4.72222E-6 -4.07407E-6 L 0.20121 0.26181 " pathEditMode="relative" rAng="0" ptsTypes="AA">
                                      <p:cBhvr>
                                        <p:cTn id="253" dur="2000" fill="hold"/>
                                        <p:tgtEl>
                                          <p:spTgt spid="110"/>
                                        </p:tgtEl>
                                        <p:attrNameLst>
                                          <p:attrName>ppt_x</p:attrName>
                                          <p:attrName>ppt_y</p:attrName>
                                        </p:attrNameLst>
                                      </p:cBhvr>
                                      <p:rCtr x="10052" y="13079"/>
                                    </p:animMotion>
                                  </p:childTnLst>
                                </p:cTn>
                              </p:par>
                            </p:childTnLst>
                          </p:cTn>
                        </p:par>
                        <p:par>
                          <p:cTn id="254" fill="hold">
                            <p:stCondLst>
                              <p:cond delay="9000"/>
                            </p:stCondLst>
                            <p:childTnLst>
                              <p:par>
                                <p:cTn id="255" presetID="10" presetClass="exit" presetSubtype="0" fill="hold" grpId="1" nodeType="afterEffect">
                                  <p:stCondLst>
                                    <p:cond delay="0"/>
                                  </p:stCondLst>
                                  <p:childTnLst>
                                    <p:animEffect transition="out" filter="fade">
                                      <p:cBhvr>
                                        <p:cTn id="256" dur="2000"/>
                                        <p:tgtEl>
                                          <p:spTgt spid="43"/>
                                        </p:tgtEl>
                                      </p:cBhvr>
                                    </p:animEffect>
                                    <p:set>
                                      <p:cBhvr>
                                        <p:cTn id="257" dur="1" fill="hold">
                                          <p:stCondLst>
                                            <p:cond delay="1999"/>
                                          </p:stCondLst>
                                        </p:cTn>
                                        <p:tgtEl>
                                          <p:spTgt spid="43"/>
                                        </p:tgtEl>
                                        <p:attrNameLst>
                                          <p:attrName>style.visibility</p:attrName>
                                        </p:attrNameLst>
                                      </p:cBhvr>
                                      <p:to>
                                        <p:strVal val="hidden"/>
                                      </p:to>
                                    </p:set>
                                  </p:childTnLst>
                                </p:cTn>
                              </p:par>
                              <p:par>
                                <p:cTn id="258" presetID="10" presetClass="exit" presetSubtype="0" fill="hold" grpId="1" nodeType="withEffect">
                                  <p:stCondLst>
                                    <p:cond delay="0"/>
                                  </p:stCondLst>
                                  <p:childTnLst>
                                    <p:animEffect transition="out" filter="fade">
                                      <p:cBhvr>
                                        <p:cTn id="259" dur="2000"/>
                                        <p:tgtEl>
                                          <p:spTgt spid="41"/>
                                        </p:tgtEl>
                                      </p:cBhvr>
                                    </p:animEffect>
                                    <p:set>
                                      <p:cBhvr>
                                        <p:cTn id="260" dur="1" fill="hold">
                                          <p:stCondLst>
                                            <p:cond delay="1999"/>
                                          </p:stCondLst>
                                        </p:cTn>
                                        <p:tgtEl>
                                          <p:spTgt spid="41"/>
                                        </p:tgtEl>
                                        <p:attrNameLst>
                                          <p:attrName>style.visibility</p:attrName>
                                        </p:attrNameLst>
                                      </p:cBhvr>
                                      <p:to>
                                        <p:strVal val="hidden"/>
                                      </p:to>
                                    </p:set>
                                  </p:childTnLst>
                                </p:cTn>
                              </p:par>
                              <p:par>
                                <p:cTn id="261" presetID="10" presetClass="exit" presetSubtype="0" fill="hold" grpId="1" nodeType="withEffect">
                                  <p:stCondLst>
                                    <p:cond delay="0"/>
                                  </p:stCondLst>
                                  <p:childTnLst>
                                    <p:animEffect transition="out" filter="fade">
                                      <p:cBhvr>
                                        <p:cTn id="262" dur="2000"/>
                                        <p:tgtEl>
                                          <p:spTgt spid="36"/>
                                        </p:tgtEl>
                                      </p:cBhvr>
                                    </p:animEffect>
                                    <p:set>
                                      <p:cBhvr>
                                        <p:cTn id="263" dur="1" fill="hold">
                                          <p:stCondLst>
                                            <p:cond delay="1999"/>
                                          </p:stCondLst>
                                        </p:cTn>
                                        <p:tgtEl>
                                          <p:spTgt spid="36"/>
                                        </p:tgtEl>
                                        <p:attrNameLst>
                                          <p:attrName>style.visibility</p:attrName>
                                        </p:attrNameLst>
                                      </p:cBhvr>
                                      <p:to>
                                        <p:strVal val="hidden"/>
                                      </p:to>
                                    </p:set>
                                  </p:childTnLst>
                                </p:cTn>
                              </p:par>
                              <p:par>
                                <p:cTn id="264" presetID="10" presetClass="exit" presetSubtype="0" fill="hold" grpId="1" nodeType="withEffect">
                                  <p:stCondLst>
                                    <p:cond delay="0"/>
                                  </p:stCondLst>
                                  <p:childTnLst>
                                    <p:animEffect transition="out" filter="fade">
                                      <p:cBhvr>
                                        <p:cTn id="265" dur="2000"/>
                                        <p:tgtEl>
                                          <p:spTgt spid="34"/>
                                        </p:tgtEl>
                                      </p:cBhvr>
                                    </p:animEffect>
                                    <p:set>
                                      <p:cBhvr>
                                        <p:cTn id="266" dur="1" fill="hold">
                                          <p:stCondLst>
                                            <p:cond delay="1999"/>
                                          </p:stCondLst>
                                        </p:cTn>
                                        <p:tgtEl>
                                          <p:spTgt spid="34"/>
                                        </p:tgtEl>
                                        <p:attrNameLst>
                                          <p:attrName>style.visibility</p:attrName>
                                        </p:attrNameLst>
                                      </p:cBhvr>
                                      <p:to>
                                        <p:strVal val="hidden"/>
                                      </p:to>
                                    </p:set>
                                  </p:childTnLst>
                                </p:cTn>
                              </p:par>
                              <p:par>
                                <p:cTn id="267" presetID="10" presetClass="exit" presetSubtype="0" fill="hold" grpId="1" nodeType="withEffect">
                                  <p:stCondLst>
                                    <p:cond delay="0"/>
                                  </p:stCondLst>
                                  <p:childTnLst>
                                    <p:animEffect transition="out" filter="fade">
                                      <p:cBhvr>
                                        <p:cTn id="268" dur="2000"/>
                                        <p:tgtEl>
                                          <p:spTgt spid="35"/>
                                        </p:tgtEl>
                                      </p:cBhvr>
                                    </p:animEffect>
                                    <p:set>
                                      <p:cBhvr>
                                        <p:cTn id="269" dur="1" fill="hold">
                                          <p:stCondLst>
                                            <p:cond delay="1999"/>
                                          </p:stCondLst>
                                        </p:cTn>
                                        <p:tgtEl>
                                          <p:spTgt spid="35"/>
                                        </p:tgtEl>
                                        <p:attrNameLst>
                                          <p:attrName>style.visibility</p:attrName>
                                        </p:attrNameLst>
                                      </p:cBhvr>
                                      <p:to>
                                        <p:strVal val="hidden"/>
                                      </p:to>
                                    </p:set>
                                  </p:childTnLst>
                                </p:cTn>
                              </p:par>
                              <p:par>
                                <p:cTn id="270" presetID="3" presetClass="emph" presetSubtype="2" fill="hold" grpId="1" nodeType="withEffect">
                                  <p:stCondLst>
                                    <p:cond delay="0"/>
                                  </p:stCondLst>
                                  <p:childTnLst>
                                    <p:animClr clrSpc="rgb" dir="cw">
                                      <p:cBhvr override="childStyle">
                                        <p:cTn id="271" dur="2000" fill="hold"/>
                                        <p:tgtEl>
                                          <p:spTgt spid="44"/>
                                        </p:tgtEl>
                                        <p:attrNameLst>
                                          <p:attrName>style.color</p:attrName>
                                        </p:attrNameLst>
                                      </p:cBhvr>
                                      <p:to>
                                        <a:schemeClr val="tx1"/>
                                      </p:to>
                                    </p:animClr>
                                  </p:childTnLst>
                                </p:cTn>
                              </p:par>
                              <p:par>
                                <p:cTn id="272" presetID="3" presetClass="emph" presetSubtype="2" fill="hold" grpId="1" nodeType="withEffect">
                                  <p:stCondLst>
                                    <p:cond delay="0"/>
                                  </p:stCondLst>
                                  <p:childTnLst>
                                    <p:animClr clrSpc="rgb" dir="cw">
                                      <p:cBhvr override="childStyle">
                                        <p:cTn id="273" dur="2000" fill="hold"/>
                                        <p:tgtEl>
                                          <p:spTgt spid="45"/>
                                        </p:tgtEl>
                                        <p:attrNameLst>
                                          <p:attrName>style.color</p:attrName>
                                        </p:attrNameLst>
                                      </p:cBhvr>
                                      <p:to>
                                        <a:schemeClr val="tx1"/>
                                      </p:to>
                                    </p:animClr>
                                  </p:childTnLst>
                                </p:cTn>
                              </p:par>
                              <p:par>
                                <p:cTn id="274" presetID="6" presetClass="emph" presetSubtype="0" fill="hold" grpId="1" nodeType="withEffect">
                                  <p:stCondLst>
                                    <p:cond delay="0"/>
                                  </p:stCondLst>
                                  <p:childTnLst>
                                    <p:animScale>
                                      <p:cBhvr>
                                        <p:cTn id="275" dur="2000" fill="hold"/>
                                        <p:tgtEl>
                                          <p:spTgt spid="46"/>
                                        </p:tgtEl>
                                      </p:cBhvr>
                                      <p:by x="41600" y="41600"/>
                                    </p:animScale>
                                  </p:childTnLst>
                                </p:cTn>
                              </p:par>
                              <p:par>
                                <p:cTn id="276" presetID="7" presetClass="emph" presetSubtype="2" fill="hold" nodeType="withEffect">
                                  <p:stCondLst>
                                    <p:cond delay="0"/>
                                  </p:stCondLst>
                                  <p:childTnLst>
                                    <p:animClr clrSpc="rgb" dir="cw">
                                      <p:cBhvr>
                                        <p:cTn id="277" dur="2000" fill="hold"/>
                                        <p:tgtEl>
                                          <p:spTgt spid="46"/>
                                        </p:tgtEl>
                                        <p:attrNameLst>
                                          <p:attrName>stroke.color</p:attrName>
                                        </p:attrNameLst>
                                      </p:cBhvr>
                                      <p:to>
                                        <a:schemeClr val="tx1"/>
                                      </p:to>
                                    </p:animClr>
                                    <p:set>
                                      <p:cBhvr>
                                        <p:cTn id="278" dur="2000" fill="hold"/>
                                        <p:tgtEl>
                                          <p:spTgt spid="46"/>
                                        </p:tgtEl>
                                        <p:attrNameLst>
                                          <p:attrName>stroke.on</p:attrName>
                                        </p:attrNameLst>
                                      </p:cBhvr>
                                      <p:to>
                                        <p:strVal val="true"/>
                                      </p:to>
                                    </p:set>
                                  </p:childTnLst>
                                </p:cTn>
                              </p:par>
                              <p:par>
                                <p:cTn id="279" presetID="0" presetClass="path" presetSubtype="0" fill="hold" grpId="2" nodeType="withEffect">
                                  <p:stCondLst>
                                    <p:cond delay="0"/>
                                  </p:stCondLst>
                                  <p:childTnLst>
                                    <p:animMotion origin="layout" path="M 2.22222E-6 0.09977 L 2.22222E-6 -0.00023 " pathEditMode="relative" rAng="0" ptsTypes="AA">
                                      <p:cBhvr>
                                        <p:cTn id="280" dur="2000" fill="hold"/>
                                        <p:tgtEl>
                                          <p:spTgt spid="47">
                                            <p:txEl>
                                              <p:pRg st="0" end="0"/>
                                            </p:txEl>
                                          </p:spTgt>
                                        </p:tgtEl>
                                        <p:attrNameLst>
                                          <p:attrName>ppt_x</p:attrName>
                                          <p:attrName>ppt_y</p:attrName>
                                        </p:attrNameLst>
                                      </p:cBhvr>
                                      <p:rCtr x="0" y="-5000"/>
                                    </p:animMotion>
                                  </p:childTnLst>
                                </p:cTn>
                              </p:par>
                              <p:par>
                                <p:cTn id="281" presetID="6" presetClass="emph" presetSubtype="0" fill="hold" grpId="3" nodeType="withEffect">
                                  <p:stCondLst>
                                    <p:cond delay="0"/>
                                  </p:stCondLst>
                                  <p:childTnLst>
                                    <p:animScale>
                                      <p:cBhvr>
                                        <p:cTn id="282" dur="2000" fill="hold"/>
                                        <p:tgtEl>
                                          <p:spTgt spid="47">
                                            <p:txEl>
                                              <p:pRg st="0" end="0"/>
                                            </p:txEl>
                                          </p:spTgt>
                                        </p:tgtEl>
                                      </p:cBhvr>
                                      <p:by x="50000" y="50000"/>
                                    </p:animScale>
                                  </p:childTnLst>
                                </p:cTn>
                              </p:par>
                              <p:par>
                                <p:cTn id="283" presetID="3" presetClass="emph" presetSubtype="2" fill="hold" grpId="4" nodeType="withEffect">
                                  <p:stCondLst>
                                    <p:cond delay="0"/>
                                  </p:stCondLst>
                                  <p:childTnLst>
                                    <p:animClr clrSpc="rgb" dir="cw">
                                      <p:cBhvr override="childStyle">
                                        <p:cTn id="284" dur="2000" fill="hold"/>
                                        <p:tgtEl>
                                          <p:spTgt spid="47">
                                            <p:txEl>
                                              <p:pRg st="0" end="0"/>
                                            </p:txEl>
                                          </p:spTgt>
                                        </p:tgtEl>
                                        <p:attrNameLst>
                                          <p:attrName>style.color</p:attrName>
                                        </p:attrNameLst>
                                      </p:cBhvr>
                                      <p:to>
                                        <a:schemeClr val="tx1"/>
                                      </p:to>
                                    </p:animClr>
                                  </p:childTnLst>
                                </p:cTn>
                              </p:par>
                              <p:par>
                                <p:cTn id="285" presetID="10" presetClass="entr" presetSubtype="0" fill="hold" grpId="0" nodeType="withEffect">
                                  <p:stCondLst>
                                    <p:cond delay="0"/>
                                  </p:stCondLst>
                                  <p:childTnLst>
                                    <p:set>
                                      <p:cBhvr>
                                        <p:cTn id="286" dur="1" fill="hold">
                                          <p:stCondLst>
                                            <p:cond delay="0"/>
                                          </p:stCondLst>
                                        </p:cTn>
                                        <p:tgtEl>
                                          <p:spTgt spid="104"/>
                                        </p:tgtEl>
                                        <p:attrNameLst>
                                          <p:attrName>style.visibility</p:attrName>
                                        </p:attrNameLst>
                                      </p:cBhvr>
                                      <p:to>
                                        <p:strVal val="visible"/>
                                      </p:to>
                                    </p:set>
                                    <p:animEffect transition="in" filter="fade">
                                      <p:cBhvr>
                                        <p:cTn id="287" dur="500"/>
                                        <p:tgtEl>
                                          <p:spTgt spid="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4" grpId="1" animBg="1"/>
      <p:bldP spid="35" grpId="0" animBg="1"/>
      <p:bldP spid="35" grpId="1" animBg="1"/>
      <p:bldP spid="36" grpId="0" animBg="1"/>
      <p:bldP spid="36" grpId="1" animBg="1"/>
      <p:bldP spid="41" grpId="0" animBg="1"/>
      <p:bldP spid="41" grpId="1" animBg="1"/>
      <p:bldP spid="43" grpId="0" animBg="1"/>
      <p:bldP spid="43" grpId="1" animBg="1"/>
      <p:bldP spid="44" grpId="0"/>
      <p:bldP spid="44" grpId="1"/>
      <p:bldP spid="45" grpId="0"/>
      <p:bldP spid="45" grpId="1"/>
      <p:bldP spid="46" grpId="0" animBg="1"/>
      <p:bldP spid="46" grpId="1" animBg="1"/>
      <p:bldP spid="47" grpId="0" build="allAtOnce"/>
      <p:bldP spid="47" grpId="1" build="allAtOnce"/>
      <p:bldP spid="47" grpId="2" build="allAtOnce"/>
      <p:bldP spid="47" grpId="3" build="allAtOnce"/>
      <p:bldP spid="47" grpId="4" build="allAtOnce"/>
      <p:bldP spid="10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Rounded Rectangle 44"/>
          <p:cNvSpPr/>
          <p:nvPr/>
        </p:nvSpPr>
        <p:spPr bwMode="auto">
          <a:xfrm>
            <a:off x="455698" y="455699"/>
            <a:ext cx="3429001" cy="2862072"/>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57" name="Rounded Rectangle 56"/>
          <p:cNvSpPr/>
          <p:nvPr/>
        </p:nvSpPr>
        <p:spPr bwMode="auto">
          <a:xfrm>
            <a:off x="457199" y="457200"/>
            <a:ext cx="3429000" cy="2862072"/>
          </a:xfrm>
          <a:prstGeom prst="roundRect">
            <a:avLst/>
          </a:prstGeom>
          <a:gradFill>
            <a:gsLst>
              <a:gs pos="0">
                <a:srgbClr val="0070C0">
                  <a:alpha val="50000"/>
                </a:srgbClr>
              </a:gs>
              <a:gs pos="50000">
                <a:schemeClr val="bg1"/>
              </a:gs>
            </a:gsLst>
            <a:lin ang="1080000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pic>
        <p:nvPicPr>
          <p:cNvPr id="56" name="Reactant energy type"/>
          <p:cNvPicPr>
            <a:picLocks noChangeAspect="1" noChangeArrowheads="1"/>
          </p:cNvPicPr>
          <p:nvPr/>
        </p:nvPicPr>
        <p:blipFill>
          <a:blip r:embed="rId3"/>
          <a:stretch>
            <a:fillRect/>
          </a:stretch>
        </p:blipFill>
        <p:spPr bwMode="auto">
          <a:xfrm>
            <a:off x="2731746" y="2298158"/>
            <a:ext cx="946089" cy="950653"/>
          </a:xfrm>
          <a:prstGeom prst="rect">
            <a:avLst/>
          </a:prstGeom>
          <a:noFill/>
          <a:extLst>
            <a:ext uri="{909E8E84-426E-40dd-AFC4-6F175D3DCCD1}">
              <a14:hiddenFill xmlns="" xmlns:a14="http://schemas.microsoft.com/office/drawing/2010/main">
                <a:solidFill>
                  <a:srgbClr val="FFFFFF"/>
                </a:solidFill>
              </a14:hiddenFill>
            </a:ext>
          </a:extLst>
        </p:spPr>
      </p:pic>
      <p:sp>
        <p:nvSpPr>
          <p:cNvPr id="34" name="Rounded Rectangle 33"/>
          <p:cNvSpPr/>
          <p:nvPr/>
        </p:nvSpPr>
        <p:spPr>
          <a:xfrm>
            <a:off x="5257800" y="5029199"/>
            <a:ext cx="3429000" cy="13716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5" name="Rounded Rectangle 34"/>
          <p:cNvSpPr/>
          <p:nvPr/>
        </p:nvSpPr>
        <p:spPr bwMode="auto">
          <a:xfrm>
            <a:off x="5260904" y="460304"/>
            <a:ext cx="3429000" cy="20574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6" name="Rounded Rectangle 35"/>
          <p:cNvSpPr/>
          <p:nvPr/>
        </p:nvSpPr>
        <p:spPr bwMode="auto">
          <a:xfrm>
            <a:off x="5260904" y="2746304"/>
            <a:ext cx="3429000" cy="20574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7" name="Rounded Rectangle 36"/>
          <p:cNvSpPr/>
          <p:nvPr/>
        </p:nvSpPr>
        <p:spPr>
          <a:xfrm>
            <a:off x="5260904" y="5032303"/>
            <a:ext cx="3429000" cy="13716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41" name="Rounded Rectangle 40"/>
          <p:cNvSpPr/>
          <p:nvPr/>
        </p:nvSpPr>
        <p:spPr bwMode="auto">
          <a:xfrm>
            <a:off x="5257800" y="457200"/>
            <a:ext cx="3429000" cy="20574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42" name="Rounded Rectangle 41"/>
          <p:cNvSpPr/>
          <p:nvPr/>
        </p:nvSpPr>
        <p:spPr bwMode="auto">
          <a:xfrm>
            <a:off x="5257800" y="2743200"/>
            <a:ext cx="3429000" cy="20574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43" name="Rounded Rectangle 42"/>
          <p:cNvSpPr/>
          <p:nvPr/>
        </p:nvSpPr>
        <p:spPr bwMode="auto">
          <a:xfrm>
            <a:off x="455699" y="3546371"/>
            <a:ext cx="3429000" cy="2862072"/>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44" name="Rounded Rectangle 43"/>
          <p:cNvSpPr/>
          <p:nvPr/>
        </p:nvSpPr>
        <p:spPr bwMode="auto">
          <a:xfrm>
            <a:off x="457200" y="3547872"/>
            <a:ext cx="3429001" cy="2862072"/>
          </a:xfrm>
          <a:prstGeom prst="roundRect">
            <a:avLst/>
          </a:prstGeom>
          <a:gradFill>
            <a:gsLst>
              <a:gs pos="0">
                <a:srgbClr val="0070C0">
                  <a:alpha val="50000"/>
                </a:srgbClr>
              </a:gs>
              <a:gs pos="50000">
                <a:schemeClr val="bg1"/>
              </a:gs>
            </a:gsLst>
            <a:lin ang="1080000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63" name="TextBox 5"/>
          <p:cNvSpPr txBox="1">
            <a:spLocks noChangeArrowheads="1"/>
          </p:cNvSpPr>
          <p:nvPr/>
        </p:nvSpPr>
        <p:spPr bwMode="auto">
          <a:xfrm>
            <a:off x="1720533" y="3271869"/>
            <a:ext cx="939621" cy="30886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1600" dirty="0">
                <a:latin typeface="Calibri" pitchFamily="34" charset="0"/>
              </a:rPr>
              <a:t>Reactants</a:t>
            </a:r>
          </a:p>
        </p:txBody>
      </p:sp>
      <p:sp>
        <p:nvSpPr>
          <p:cNvPr id="64" name="TextBox 6"/>
          <p:cNvSpPr txBox="1">
            <a:spLocks noChangeArrowheads="1"/>
          </p:cNvSpPr>
          <p:nvPr/>
        </p:nvSpPr>
        <p:spPr bwMode="auto">
          <a:xfrm>
            <a:off x="6446214" y="4752392"/>
            <a:ext cx="859343" cy="308869"/>
          </a:xfrm>
          <a:prstGeom prst="rect">
            <a:avLst/>
          </a:prstGeom>
          <a:noFill/>
          <a:ln w="9525">
            <a:noFill/>
            <a:miter lim="800000"/>
            <a:headEnd/>
            <a:tailEnd/>
          </a:ln>
          <a:extLst>
            <a:ext uri="{909E8E84-426E-40dd-AFC4-6F175D3DCCD1}">
              <a14:hiddenFill xmlns="" xmlns:a14="http://schemas.microsoft.com/office/drawing/2010/main">
                <a:solidFill>
                  <a:srgbClr val="FFFFFF"/>
                </a:solidFill>
              </a14:hiddenFill>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1600" dirty="0">
                <a:latin typeface="Calibri" pitchFamily="34" charset="0"/>
              </a:rPr>
              <a:t>Products</a:t>
            </a:r>
          </a:p>
        </p:txBody>
      </p:sp>
      <p:sp>
        <p:nvSpPr>
          <p:cNvPr id="65" name="AutoShape 2"/>
          <p:cNvSpPr>
            <a:spLocks noChangeArrowheads="1"/>
          </p:cNvSpPr>
          <p:nvPr/>
        </p:nvSpPr>
        <p:spPr bwMode="auto">
          <a:xfrm>
            <a:off x="3962499" y="2350322"/>
            <a:ext cx="1143000" cy="1691640"/>
          </a:xfrm>
          <a:prstGeom prst="rightArrow">
            <a:avLst>
              <a:gd name="adj1" fmla="val 65889"/>
              <a:gd name="adj2" fmla="val 38319"/>
            </a:avLst>
          </a:prstGeom>
          <a:solidFill>
            <a:schemeClr val="bg1"/>
          </a:solidFill>
          <a:ln w="76200">
            <a:solidFill>
              <a:schemeClr val="tx1"/>
            </a:solidFill>
            <a:round/>
            <a:headEnd/>
            <a:tailEnd/>
          </a:ln>
        </p:spPr>
        <p:txBody>
          <a:bodyPr lIns="62042" tIns="31021" rIns="62042" bIns="31021"/>
          <a:lstStyle/>
          <a:p>
            <a:endParaRPr lang="en-US" dirty="0">
              <a:solidFill>
                <a:srgbClr val="000000"/>
              </a:solidFill>
              <a:latin typeface="Calibri" pitchFamily="34" charset="0"/>
            </a:endParaRPr>
          </a:p>
        </p:txBody>
      </p:sp>
      <p:sp>
        <p:nvSpPr>
          <p:cNvPr id="66" name="TextBox 8"/>
          <p:cNvSpPr txBox="1">
            <a:spLocks noChangeArrowheads="1"/>
          </p:cNvSpPr>
          <p:nvPr/>
        </p:nvSpPr>
        <p:spPr bwMode="auto">
          <a:xfrm>
            <a:off x="4003417" y="3515468"/>
            <a:ext cx="832221" cy="18575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800" dirty="0">
                <a:latin typeface="Calibri" pitchFamily="34" charset="0"/>
              </a:rPr>
              <a:t>Chemical change</a:t>
            </a:r>
          </a:p>
        </p:txBody>
      </p:sp>
      <p:pic>
        <p:nvPicPr>
          <p:cNvPr id="67" name="Picture 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3253323" y="2907843"/>
            <a:ext cx="881268" cy="411428"/>
          </a:xfrm>
          <a:prstGeom prst="rect">
            <a:avLst/>
          </a:prstGeom>
          <a:noFill/>
          <a:extLst>
            <a:ext uri="{909E8E84-426E-40dd-AFC4-6F175D3DCCD1}">
              <a14:hiddenFill xmlns="" xmlns:a14="http://schemas.microsoft.com/office/drawing/2010/main">
                <a:solidFill>
                  <a:srgbClr val="FFFFFF"/>
                </a:solidFill>
              </a14:hiddenFill>
            </a:ext>
          </a:extLst>
        </p:spPr>
      </p:pic>
      <p:pic>
        <p:nvPicPr>
          <p:cNvPr id="68" name="Picture 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140939" y="2872809"/>
            <a:ext cx="881268" cy="411428"/>
          </a:xfrm>
          <a:prstGeom prst="rect">
            <a:avLst/>
          </a:prstGeom>
          <a:noFill/>
          <a:extLst>
            <a:ext uri="{909E8E84-426E-40dd-AFC4-6F175D3DCCD1}">
              <a14:hiddenFill xmlns="" xmlns:a14="http://schemas.microsoft.com/office/drawing/2010/main">
                <a:solidFill>
                  <a:srgbClr val="FFFFFF"/>
                </a:solidFill>
              </a14:hiddenFill>
            </a:ext>
          </a:extLst>
        </p:spPr>
      </p:pic>
      <p:pic>
        <p:nvPicPr>
          <p:cNvPr id="69" name="Picture 2"/>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3062581" y="1809880"/>
            <a:ext cx="1344763" cy="396190"/>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70" name="Picture 24"/>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760353" y="1119454"/>
            <a:ext cx="2564241" cy="169275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1" name="Picture 25"/>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630752" y="4098273"/>
            <a:ext cx="367959" cy="697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2" name="Picture 27"/>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2382540" y="3661288"/>
            <a:ext cx="367959" cy="697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73" name="TextBox 10"/>
          <p:cNvSpPr txBox="1">
            <a:spLocks noChangeArrowheads="1"/>
          </p:cNvSpPr>
          <p:nvPr/>
        </p:nvSpPr>
        <p:spPr bwMode="auto">
          <a:xfrm>
            <a:off x="1726274" y="3025504"/>
            <a:ext cx="928138"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Glucose</a:t>
            </a:r>
          </a:p>
        </p:txBody>
      </p:sp>
      <p:sp>
        <p:nvSpPr>
          <p:cNvPr id="74" name="TextBox 15"/>
          <p:cNvSpPr txBox="1">
            <a:spLocks noChangeArrowheads="1"/>
          </p:cNvSpPr>
          <p:nvPr/>
        </p:nvSpPr>
        <p:spPr bwMode="auto">
          <a:xfrm>
            <a:off x="1599195" y="6123028"/>
            <a:ext cx="886558" cy="3693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dirty="0">
                <a:latin typeface="Calibri" pitchFamily="34" charset="0"/>
              </a:rPr>
              <a:t>Oxygen</a:t>
            </a:r>
          </a:p>
        </p:txBody>
      </p:sp>
      <p:sp>
        <p:nvSpPr>
          <p:cNvPr id="75" name="TextBox 23"/>
          <p:cNvSpPr txBox="1">
            <a:spLocks noChangeArrowheads="1"/>
          </p:cNvSpPr>
          <p:nvPr/>
        </p:nvSpPr>
        <p:spPr bwMode="auto">
          <a:xfrm>
            <a:off x="6488500" y="4461271"/>
            <a:ext cx="774773" cy="36926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Water</a:t>
            </a:r>
          </a:p>
        </p:txBody>
      </p:sp>
      <p:sp>
        <p:nvSpPr>
          <p:cNvPr id="77" name="TextBox 18"/>
          <p:cNvSpPr txBox="1">
            <a:spLocks noChangeArrowheads="1"/>
          </p:cNvSpPr>
          <p:nvPr/>
        </p:nvSpPr>
        <p:spPr bwMode="auto">
          <a:xfrm>
            <a:off x="6065146" y="2191457"/>
            <a:ext cx="1621480" cy="3404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Carbon Dioxide</a:t>
            </a:r>
          </a:p>
        </p:txBody>
      </p:sp>
      <p:pic>
        <p:nvPicPr>
          <p:cNvPr id="82" name="Picture 27"/>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2759615" y="4623132"/>
            <a:ext cx="367959" cy="697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3" name="Picture 25"/>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1442919" y="3698354"/>
            <a:ext cx="367959" cy="697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4" name="Picture 25"/>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935552" y="5032304"/>
            <a:ext cx="367959" cy="697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5" name="Picture 27"/>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2208139" y="5198766"/>
            <a:ext cx="367959" cy="697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6" name="Picture 2"/>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4431710" y="1816215"/>
            <a:ext cx="1344763" cy="396190"/>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87" name="Picture 2"/>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3253057" y="2169478"/>
            <a:ext cx="1344763" cy="396190"/>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88" name="Picture 2"/>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4622186" y="2175813"/>
            <a:ext cx="1344763" cy="396190"/>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89" name="Picture 2"/>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3059854" y="2466264"/>
            <a:ext cx="1344763" cy="396190"/>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90" name="Picture 2"/>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4428983" y="2472599"/>
            <a:ext cx="1344763" cy="396190"/>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91" name="Picture 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148442" y="2964018"/>
            <a:ext cx="881268" cy="411428"/>
          </a:xfrm>
          <a:prstGeom prst="rect">
            <a:avLst/>
          </a:prstGeom>
          <a:noFill/>
          <a:extLst>
            <a:ext uri="{909E8E84-426E-40dd-AFC4-6F175D3DCCD1}">
              <a14:hiddenFill xmlns="" xmlns:a14="http://schemas.microsoft.com/office/drawing/2010/main">
                <a:solidFill>
                  <a:srgbClr val="FFFFFF"/>
                </a:solidFill>
              </a14:hiddenFill>
            </a:ext>
          </a:extLst>
        </p:spPr>
      </p:pic>
      <p:pic>
        <p:nvPicPr>
          <p:cNvPr id="92" name="Picture 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3294328" y="3284238"/>
            <a:ext cx="881268" cy="411428"/>
          </a:xfrm>
          <a:prstGeom prst="rect">
            <a:avLst/>
          </a:prstGeom>
          <a:noFill/>
          <a:extLst>
            <a:ext uri="{909E8E84-426E-40dd-AFC4-6F175D3DCCD1}">
              <a14:hiddenFill xmlns="" xmlns:a14="http://schemas.microsoft.com/office/drawing/2010/main">
                <a:solidFill>
                  <a:srgbClr val="FFFFFF"/>
                </a:solidFill>
              </a14:hiddenFill>
            </a:ext>
          </a:extLst>
        </p:spPr>
      </p:pic>
      <p:pic>
        <p:nvPicPr>
          <p:cNvPr id="106" name="Picture 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181944" y="3249204"/>
            <a:ext cx="881268" cy="411428"/>
          </a:xfrm>
          <a:prstGeom prst="rect">
            <a:avLst/>
          </a:prstGeom>
          <a:noFill/>
          <a:extLst>
            <a:ext uri="{909E8E84-426E-40dd-AFC4-6F175D3DCCD1}">
              <a14:hiddenFill xmlns="" xmlns:a14="http://schemas.microsoft.com/office/drawing/2010/main">
                <a:solidFill>
                  <a:srgbClr val="FFFFFF"/>
                </a:solidFill>
              </a14:hiddenFill>
            </a:ext>
          </a:extLst>
        </p:spPr>
      </p:pic>
      <p:pic>
        <p:nvPicPr>
          <p:cNvPr id="107" name="Picture 3"/>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189447" y="3340413"/>
            <a:ext cx="881268" cy="411428"/>
          </a:xfrm>
          <a:prstGeom prst="rect">
            <a:avLst/>
          </a:prstGeom>
          <a:noFill/>
          <a:extLst>
            <a:ext uri="{909E8E84-426E-40dd-AFC4-6F175D3DCCD1}">
              <a14:hiddenFill xmlns="" xmlns:a14="http://schemas.microsoft.com/office/drawing/2010/main">
                <a:solidFill>
                  <a:srgbClr val="FFFFFF"/>
                </a:solidFill>
              </a14:hiddenFill>
            </a:ext>
          </a:extLst>
        </p:spPr>
      </p:pic>
      <p:sp>
        <p:nvSpPr>
          <p:cNvPr id="105" name="Slide Number Placeholder 6"/>
          <p:cNvSpPr>
            <a:spLocks noGrp="1"/>
          </p:cNvSpPr>
          <p:nvPr>
            <p:ph type="sldNum" sz="quarter" idx="12"/>
          </p:nvPr>
        </p:nvSpPr>
        <p:spPr bwMode="auto">
          <a:noFill/>
          <a:ln>
            <a:miter lim="800000"/>
            <a:headEnd/>
            <a:tailEnd/>
          </a:ln>
        </p:spPr>
        <p:txBody>
          <a:bodyPr/>
          <a:lstStyle/>
          <a:p>
            <a:fld id="{27890FA9-870A-2749-A6CC-44FEF073A283}" type="slidenum">
              <a:rPr lang="en-US" smtClean="0"/>
              <a:pPr/>
              <a:t>19</a:t>
            </a:fld>
            <a:endParaRPr lang="en-US" dirty="0"/>
          </a:p>
        </p:txBody>
      </p:sp>
      <p:sp>
        <p:nvSpPr>
          <p:cNvPr id="58" name="Title 1"/>
          <p:cNvSpPr txBox="1">
            <a:spLocks/>
          </p:cNvSpPr>
          <p:nvPr/>
        </p:nvSpPr>
        <p:spPr>
          <a:xfrm>
            <a:off x="3145198" y="594686"/>
            <a:ext cx="2879003" cy="1096628"/>
          </a:xfrm>
          <a:prstGeom prst="rect">
            <a:avLst/>
          </a:prstGeom>
          <a:gradFill>
            <a:gsLst>
              <a:gs pos="0">
                <a:srgbClr val="4C6D65">
                  <a:alpha val="75000"/>
                </a:srgbClr>
              </a:gs>
              <a:gs pos="100000">
                <a:schemeClr val="bg1">
                  <a:lumMod val="85000"/>
                </a:schemeClr>
              </a:gs>
            </a:gsLst>
            <a:lin ang="5400000" scaled="0"/>
          </a:gradFill>
          <a:ln>
            <a:solidFill>
              <a:srgbClr val="18453B"/>
            </a:solidFill>
          </a:ln>
        </p:spPr>
        <p:txBody>
          <a:bodyPr anchor="ctr"/>
          <a:lst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itchFamily="34" charset="0"/>
              </a:defRPr>
            </a:lvl2pPr>
            <a:lvl3pPr algn="ctr" defTabSz="457200" rtl="0" eaLnBrk="0" fontAlgn="base" hangingPunct="0">
              <a:spcBef>
                <a:spcPct val="0"/>
              </a:spcBef>
              <a:spcAft>
                <a:spcPct val="0"/>
              </a:spcAft>
              <a:defRPr sz="4400">
                <a:solidFill>
                  <a:schemeClr val="tx1"/>
                </a:solidFill>
                <a:latin typeface="Calibri" pitchFamily="34" charset="0"/>
              </a:defRPr>
            </a:lvl3pPr>
            <a:lvl4pPr algn="ctr" defTabSz="457200" rtl="0" eaLnBrk="0" fontAlgn="base" hangingPunct="0">
              <a:spcBef>
                <a:spcPct val="0"/>
              </a:spcBef>
              <a:spcAft>
                <a:spcPct val="0"/>
              </a:spcAft>
              <a:defRPr sz="4400">
                <a:solidFill>
                  <a:schemeClr val="tx1"/>
                </a:solidFill>
                <a:latin typeface="Calibri" pitchFamily="34" charset="0"/>
              </a:defRPr>
            </a:lvl4pPr>
            <a:lvl5pPr algn="ctr" defTabSz="457200" rtl="0" eaLnBrk="0" fontAlgn="base" hangingPunct="0">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pPr eaLnBrk="1" hangingPunct="1"/>
            <a:r>
              <a:rPr lang="en-US" sz="1800" b="1" dirty="0">
                <a:latin typeface="Arial" charset="0"/>
                <a:cs typeface="Arial" charset="0"/>
              </a:rPr>
              <a:t>What happens to chemical energy during cellular respiration?</a:t>
            </a:r>
          </a:p>
        </p:txBody>
      </p:sp>
      <p:sp>
        <p:nvSpPr>
          <p:cNvPr id="55" name="TextBox 26"/>
          <p:cNvSpPr txBox="1">
            <a:spLocks noChangeArrowheads="1"/>
          </p:cNvSpPr>
          <p:nvPr/>
        </p:nvSpPr>
        <p:spPr bwMode="auto">
          <a:xfrm>
            <a:off x="5744464" y="6124040"/>
            <a:ext cx="2455672"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Motion and heat energy</a:t>
            </a:r>
          </a:p>
        </p:txBody>
      </p:sp>
      <p:pic>
        <p:nvPicPr>
          <p:cNvPr id="59"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201803" y="3733399"/>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0"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589949" y="4120396"/>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1"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178152" y="4175869"/>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2"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589950" y="3733399"/>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6"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975473" y="3688368"/>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3"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363619" y="4075365"/>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4"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951822" y="4130838"/>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5"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363620" y="3688368"/>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6"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751420" y="3680846"/>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7"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139566" y="4067843"/>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8"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727769" y="4123316"/>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99"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139567" y="3680846"/>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0" name="Product energy type"/>
          <p:cNvPicPr>
            <a:picLocks noChangeAspect="1" noChangeArrowheads="1"/>
          </p:cNvPicPr>
          <p:nvPr/>
        </p:nvPicPr>
        <p:blipFill>
          <a:blip r:embed="rId9"/>
          <a:stretch>
            <a:fillRect/>
          </a:stretch>
        </p:blipFill>
        <p:spPr bwMode="auto">
          <a:xfrm>
            <a:off x="8064670" y="5071993"/>
            <a:ext cx="606431" cy="609357"/>
          </a:xfrm>
          <a:prstGeom prst="rect">
            <a:avLst/>
          </a:prstGeom>
          <a:noFill/>
          <a:extLst>
            <a:ext uri="{909E8E84-426E-40dd-AFC4-6F175D3DCCD1}">
              <a14:hiddenFill xmlns="" xmlns:a14="http://schemas.microsoft.com/office/drawing/2010/main">
                <a:solidFill>
                  <a:srgbClr val="FFFFFF"/>
                </a:solidFill>
              </a14:hiddenFill>
            </a:ext>
          </a:extLst>
        </p:spPr>
      </p:pic>
      <p:pic>
        <p:nvPicPr>
          <p:cNvPr id="101" name="Product energy type"/>
          <p:cNvPicPr>
            <a:picLocks noChangeAspect="1" noChangeArrowheads="1"/>
          </p:cNvPicPr>
          <p:nvPr/>
        </p:nvPicPr>
        <p:blipFill>
          <a:blip r:embed="rId10"/>
          <a:stretch>
            <a:fillRect/>
          </a:stretch>
        </p:blipFill>
        <p:spPr bwMode="auto">
          <a:xfrm>
            <a:off x="8064671" y="5722535"/>
            <a:ext cx="606431" cy="609357"/>
          </a:xfrm>
          <a:prstGeom prst="rect">
            <a:avLst/>
          </a:prstGeom>
          <a:noFill/>
          <a:extLst>
            <a:ext uri="{909E8E84-426E-40dd-AFC4-6F175D3DCCD1}">
              <a14:hiddenFill xmlns="" xmlns:a14="http://schemas.microsoft.com/office/drawing/2010/main">
                <a:solidFill>
                  <a:srgbClr val="FFFFFF"/>
                </a:solidFill>
              </a14:hiddenFill>
            </a:ext>
          </a:extLst>
        </p:spPr>
      </p:pic>
      <p:sp>
        <p:nvSpPr>
          <p:cNvPr id="104" name="Title 1"/>
          <p:cNvSpPr txBox="1">
            <a:spLocks/>
          </p:cNvSpPr>
          <p:nvPr/>
        </p:nvSpPr>
        <p:spPr>
          <a:xfrm>
            <a:off x="3493008" y="5102352"/>
            <a:ext cx="2176272" cy="1207008"/>
          </a:xfrm>
          <a:prstGeom prst="rect">
            <a:avLst/>
          </a:prstGeom>
          <a:gradFill>
            <a:gsLst>
              <a:gs pos="0">
                <a:srgbClr val="4C6D65">
                  <a:alpha val="75000"/>
                </a:srgbClr>
              </a:gs>
              <a:gs pos="100000">
                <a:schemeClr val="bg1">
                  <a:lumMod val="85000"/>
                </a:schemeClr>
              </a:gs>
            </a:gsLst>
            <a:lin ang="5400000" scaled="0"/>
          </a:gradFill>
          <a:ln>
            <a:solidFill>
              <a:srgbClr val="18453B"/>
            </a:solidFill>
          </a:ln>
        </p:spPr>
        <p:txBody>
          <a:bodyPr/>
          <a:lst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itchFamily="34" charset="0"/>
              </a:defRPr>
            </a:lvl2pPr>
            <a:lvl3pPr algn="ctr" defTabSz="457200" rtl="0" eaLnBrk="0" fontAlgn="base" hangingPunct="0">
              <a:spcBef>
                <a:spcPct val="0"/>
              </a:spcBef>
              <a:spcAft>
                <a:spcPct val="0"/>
              </a:spcAft>
              <a:defRPr sz="4400">
                <a:solidFill>
                  <a:schemeClr val="tx1"/>
                </a:solidFill>
                <a:latin typeface="Calibri" pitchFamily="34" charset="0"/>
              </a:defRPr>
            </a:lvl3pPr>
            <a:lvl4pPr algn="ctr" defTabSz="457200" rtl="0" eaLnBrk="0" fontAlgn="base" hangingPunct="0">
              <a:spcBef>
                <a:spcPct val="0"/>
              </a:spcBef>
              <a:spcAft>
                <a:spcPct val="0"/>
              </a:spcAft>
              <a:defRPr sz="4400">
                <a:solidFill>
                  <a:schemeClr val="tx1"/>
                </a:solidFill>
                <a:latin typeface="Calibri" pitchFamily="34" charset="0"/>
              </a:defRPr>
            </a:lvl4pPr>
            <a:lvl5pPr algn="ctr" defTabSz="457200" rtl="0" eaLnBrk="0" fontAlgn="base" hangingPunct="0">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pPr eaLnBrk="1" hangingPunct="1"/>
            <a:r>
              <a:rPr lang="en-US" sz="1800" dirty="0">
                <a:cs typeface="Arial" charset="0"/>
              </a:rPr>
              <a:t>Chemical energy is transformed into energy for cell work and heat energy.</a:t>
            </a:r>
          </a:p>
        </p:txBody>
      </p:sp>
    </p:spTree>
    <p:extLst>
      <p:ext uri="{BB962C8B-B14F-4D97-AF65-F5344CB8AC3E}">
        <p14:creationId xmlns:p14="http://schemas.microsoft.com/office/powerpoint/2010/main" val="127186531"/>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2.5E-6 4.44444E-6 L 0.24861 0.08518 " pathEditMode="relative" rAng="0" ptsTypes="AA">
                                      <p:cBhvr>
                                        <p:cTn id="6" dur="2000" fill="hold"/>
                                        <p:tgtEl>
                                          <p:spTgt spid="70"/>
                                        </p:tgtEl>
                                        <p:attrNameLst>
                                          <p:attrName>ppt_x</p:attrName>
                                          <p:attrName>ppt_y</p:attrName>
                                        </p:attrNameLst>
                                      </p:cBhvr>
                                      <p:rCtr x="12431" y="4259"/>
                                    </p:animMotion>
                                  </p:childTnLst>
                                </p:cTn>
                              </p:par>
                              <p:par>
                                <p:cTn id="7" presetID="42" presetClass="path" presetSubtype="0" accel="50000" decel="50000" fill="hold" nodeType="withEffect">
                                  <p:stCondLst>
                                    <p:cond delay="0"/>
                                  </p:stCondLst>
                                  <p:childTnLst>
                                    <p:animMotion origin="layout" path="M 8.33333E-7 -2.22222E-6 L 0.28871 -0.0743 " pathEditMode="relative" rAng="0" ptsTypes="AA">
                                      <p:cBhvr>
                                        <p:cTn id="8" dur="2000" fill="hold"/>
                                        <p:tgtEl>
                                          <p:spTgt spid="72"/>
                                        </p:tgtEl>
                                        <p:attrNameLst>
                                          <p:attrName>ppt_x</p:attrName>
                                          <p:attrName>ppt_y</p:attrName>
                                        </p:attrNameLst>
                                      </p:cBhvr>
                                      <p:rCtr x="14427" y="-3727"/>
                                    </p:animMotion>
                                  </p:childTnLst>
                                </p:cTn>
                              </p:par>
                              <p:par>
                                <p:cTn id="9" presetID="42" presetClass="path" presetSubtype="0" accel="50000" decel="50000" fill="hold" nodeType="withEffect">
                                  <p:stCondLst>
                                    <p:cond delay="0"/>
                                  </p:stCondLst>
                                  <p:childTnLst>
                                    <p:animMotion origin="layout" path="M 5E-6 1.11022E-16 L 0.19653 -0.11042 " pathEditMode="relative" rAng="0" ptsTypes="AA">
                                      <p:cBhvr>
                                        <p:cTn id="10" dur="2000" fill="hold"/>
                                        <p:tgtEl>
                                          <p:spTgt spid="82"/>
                                        </p:tgtEl>
                                        <p:attrNameLst>
                                          <p:attrName>ppt_x</p:attrName>
                                          <p:attrName>ppt_y</p:attrName>
                                        </p:attrNameLst>
                                      </p:cBhvr>
                                      <p:rCtr x="9826" y="-5532"/>
                                    </p:animMotion>
                                  </p:childTnLst>
                                </p:cTn>
                              </p:par>
                              <p:par>
                                <p:cTn id="11" presetID="0" presetClass="path" presetSubtype="0" accel="50000" decel="50000" fill="hold" nodeType="withEffect">
                                  <p:stCondLst>
                                    <p:cond delay="0"/>
                                  </p:stCondLst>
                                  <p:childTnLst>
                                    <p:animMotion origin="layout" path="M -2.5E-6 3.7037E-7 L 0.33247 -0.12269 " pathEditMode="relative" rAng="0" ptsTypes="AA">
                                      <p:cBhvr>
                                        <p:cTn id="12" dur="2000" fill="hold"/>
                                        <p:tgtEl>
                                          <p:spTgt spid="71"/>
                                        </p:tgtEl>
                                        <p:attrNameLst>
                                          <p:attrName>ppt_x</p:attrName>
                                          <p:attrName>ppt_y</p:attrName>
                                        </p:attrNameLst>
                                      </p:cBhvr>
                                      <p:rCtr x="16615" y="-6134"/>
                                    </p:animMotion>
                                  </p:childTnLst>
                                </p:cTn>
                              </p:par>
                              <p:par>
                                <p:cTn id="13" presetID="0" presetClass="path" presetSubtype="0" accel="50000" decel="50000" fill="hold" nodeType="withEffect">
                                  <p:stCondLst>
                                    <p:cond delay="0"/>
                                  </p:stCondLst>
                                  <p:childTnLst>
                                    <p:animMotion origin="layout" path="M -1.38889E-6 -2.96296E-6 L 0.30608 -0.06828 " pathEditMode="relative" rAng="0" ptsTypes="AA">
                                      <p:cBhvr>
                                        <p:cTn id="14" dur="2000" fill="hold"/>
                                        <p:tgtEl>
                                          <p:spTgt spid="83"/>
                                        </p:tgtEl>
                                        <p:attrNameLst>
                                          <p:attrName>ppt_x</p:attrName>
                                          <p:attrName>ppt_y</p:attrName>
                                        </p:attrNameLst>
                                      </p:cBhvr>
                                      <p:rCtr x="15295" y="-3426"/>
                                    </p:animMotion>
                                  </p:childTnLst>
                                </p:cTn>
                              </p:par>
                              <p:par>
                                <p:cTn id="15" presetID="0" presetClass="path" presetSubtype="0" accel="50000" decel="50000" fill="hold" nodeType="withEffect">
                                  <p:stCondLst>
                                    <p:cond delay="0"/>
                                  </p:stCondLst>
                                  <p:childTnLst>
                                    <p:animMotion origin="layout" path="M 4.16667E-6 -2.22222E-6 L 0.24913 -0.17037 " pathEditMode="relative" rAng="0" ptsTypes="AA">
                                      <p:cBhvr>
                                        <p:cTn id="16" dur="2000" fill="hold"/>
                                        <p:tgtEl>
                                          <p:spTgt spid="84"/>
                                        </p:tgtEl>
                                        <p:attrNameLst>
                                          <p:attrName>ppt_x</p:attrName>
                                          <p:attrName>ppt_y</p:attrName>
                                        </p:attrNameLst>
                                      </p:cBhvr>
                                      <p:rCtr x="12448" y="-8519"/>
                                    </p:animMotion>
                                  </p:childTnLst>
                                </p:cTn>
                              </p:par>
                              <p:par>
                                <p:cTn id="17" presetID="42" presetClass="path" presetSubtype="0" accel="50000" decel="50000" fill="hold" nodeType="withEffect">
                                  <p:stCondLst>
                                    <p:cond delay="0"/>
                                  </p:stCondLst>
                                  <p:childTnLst>
                                    <p:animMotion origin="layout" path="M -1.94444E-6 -2.22222E-6 L 0.1875 -0.18889 " pathEditMode="relative" rAng="0" ptsTypes="AA">
                                      <p:cBhvr>
                                        <p:cTn id="18" dur="2000" fill="hold"/>
                                        <p:tgtEl>
                                          <p:spTgt spid="85"/>
                                        </p:tgtEl>
                                        <p:attrNameLst>
                                          <p:attrName>ppt_x</p:attrName>
                                          <p:attrName>ppt_y</p:attrName>
                                        </p:attrNameLst>
                                      </p:cBhvr>
                                      <p:rCtr x="9375" y="-9444"/>
                                    </p:animMotion>
                                  </p:childTnLst>
                                </p:cTn>
                              </p:par>
                              <p:par>
                                <p:cTn id="19" presetID="10" presetClass="entr" presetSubtype="0" fill="hold" grpId="0" nodeType="withEffect">
                                  <p:stCondLst>
                                    <p:cond delay="0"/>
                                  </p:stCondLst>
                                  <p:childTnLst>
                                    <p:set>
                                      <p:cBhvr>
                                        <p:cTn id="20" dur="1" fill="hold">
                                          <p:stCondLst>
                                            <p:cond delay="0"/>
                                          </p:stCondLst>
                                        </p:cTn>
                                        <p:tgtEl>
                                          <p:spTgt spid="57"/>
                                        </p:tgtEl>
                                        <p:attrNameLst>
                                          <p:attrName>style.visibility</p:attrName>
                                        </p:attrNameLst>
                                      </p:cBhvr>
                                      <p:to>
                                        <p:strVal val="visible"/>
                                      </p:to>
                                    </p:set>
                                    <p:animEffect transition="in" filter="fade">
                                      <p:cBhvr>
                                        <p:cTn id="21" dur="2000"/>
                                        <p:tgtEl>
                                          <p:spTgt spid="57"/>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4"/>
                                        </p:tgtEl>
                                        <p:attrNameLst>
                                          <p:attrName>style.visibility</p:attrName>
                                        </p:attrNameLst>
                                      </p:cBhvr>
                                      <p:to>
                                        <p:strVal val="visible"/>
                                      </p:to>
                                    </p:set>
                                    <p:animEffect transition="in" filter="fade">
                                      <p:cBhvr>
                                        <p:cTn id="24" dur="2000"/>
                                        <p:tgtEl>
                                          <p:spTgt spid="44"/>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36"/>
                                        </p:tgtEl>
                                        <p:attrNameLst>
                                          <p:attrName>style.visibility</p:attrName>
                                        </p:attrNameLst>
                                      </p:cBhvr>
                                      <p:to>
                                        <p:strVal val="visible"/>
                                      </p:to>
                                    </p:set>
                                    <p:animEffect transition="in" filter="fade">
                                      <p:cBhvr>
                                        <p:cTn id="27" dur="2000"/>
                                        <p:tgtEl>
                                          <p:spTgt spid="36"/>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34"/>
                                        </p:tgtEl>
                                        <p:attrNameLst>
                                          <p:attrName>style.visibility</p:attrName>
                                        </p:attrNameLst>
                                      </p:cBhvr>
                                      <p:to>
                                        <p:strVal val="visible"/>
                                      </p:to>
                                    </p:set>
                                    <p:animEffect transition="in" filter="fade">
                                      <p:cBhvr>
                                        <p:cTn id="30" dur="2000"/>
                                        <p:tgtEl>
                                          <p:spTgt spid="34"/>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5"/>
                                        </p:tgtEl>
                                        <p:attrNameLst>
                                          <p:attrName>style.visibility</p:attrName>
                                        </p:attrNameLst>
                                      </p:cBhvr>
                                      <p:to>
                                        <p:strVal val="visible"/>
                                      </p:to>
                                    </p:set>
                                    <p:animEffect transition="in" filter="fade">
                                      <p:cBhvr>
                                        <p:cTn id="33" dur="2000"/>
                                        <p:tgtEl>
                                          <p:spTgt spid="35"/>
                                        </p:tgtEl>
                                      </p:cBhvr>
                                    </p:animEffect>
                                  </p:childTnLst>
                                </p:cTn>
                              </p:par>
                              <p:par>
                                <p:cTn id="34" presetID="6" presetClass="emph" presetSubtype="0" fill="hold" grpId="0" nodeType="withEffect">
                                  <p:stCondLst>
                                    <p:cond delay="0"/>
                                  </p:stCondLst>
                                  <p:childTnLst>
                                    <p:animScale>
                                      <p:cBhvr>
                                        <p:cTn id="35" dur="2000" fill="hold"/>
                                        <p:tgtEl>
                                          <p:spTgt spid="65"/>
                                        </p:tgtEl>
                                      </p:cBhvr>
                                      <p:by x="240000" y="240000"/>
                                    </p:animScale>
                                  </p:childTnLst>
                                </p:cTn>
                              </p:par>
                              <p:par>
                                <p:cTn id="36" presetID="7" presetClass="emph" presetSubtype="2" fill="hold" nodeType="withEffect">
                                  <p:stCondLst>
                                    <p:cond delay="0"/>
                                  </p:stCondLst>
                                  <p:childTnLst>
                                    <p:animClr clrSpc="rgb" dir="cw">
                                      <p:cBhvr>
                                        <p:cTn id="37" dur="2000" fill="hold"/>
                                        <p:tgtEl>
                                          <p:spTgt spid="65"/>
                                        </p:tgtEl>
                                        <p:attrNameLst>
                                          <p:attrName>stroke.color</p:attrName>
                                        </p:attrNameLst>
                                      </p:cBhvr>
                                      <p:to>
                                        <a:srgbClr val="00FF00"/>
                                      </p:to>
                                    </p:animClr>
                                    <p:set>
                                      <p:cBhvr>
                                        <p:cTn id="38" dur="2000" fill="hold"/>
                                        <p:tgtEl>
                                          <p:spTgt spid="65"/>
                                        </p:tgtEl>
                                        <p:attrNameLst>
                                          <p:attrName>stroke.on</p:attrName>
                                        </p:attrNameLst>
                                      </p:cBhvr>
                                      <p:to>
                                        <p:strVal val="true"/>
                                      </p:to>
                                    </p:set>
                                  </p:childTnLst>
                                </p:cTn>
                              </p:par>
                              <p:par>
                                <p:cTn id="39" presetID="3" presetClass="emph" presetSubtype="2" fill="hold" grpId="0" nodeType="withEffect">
                                  <p:stCondLst>
                                    <p:cond delay="0"/>
                                  </p:stCondLst>
                                  <p:childTnLst>
                                    <p:animClr clrSpc="rgb" dir="cw">
                                      <p:cBhvr override="childStyle">
                                        <p:cTn id="40" dur="2000" fill="hold"/>
                                        <p:tgtEl>
                                          <p:spTgt spid="63"/>
                                        </p:tgtEl>
                                        <p:attrNameLst>
                                          <p:attrName>style.color</p:attrName>
                                        </p:attrNameLst>
                                      </p:cBhvr>
                                      <p:to>
                                        <a:srgbClr val="0070C0"/>
                                      </p:to>
                                    </p:animClr>
                                  </p:childTnLst>
                                </p:cTn>
                              </p:par>
                              <p:par>
                                <p:cTn id="41" presetID="3" presetClass="emph" presetSubtype="2" fill="hold" grpId="0" nodeType="withEffect">
                                  <p:stCondLst>
                                    <p:cond delay="0"/>
                                  </p:stCondLst>
                                  <p:childTnLst>
                                    <p:animClr clrSpc="rgb" dir="cw">
                                      <p:cBhvr override="childStyle">
                                        <p:cTn id="42" dur="2000" fill="hold"/>
                                        <p:tgtEl>
                                          <p:spTgt spid="64"/>
                                        </p:tgtEl>
                                        <p:attrNameLst>
                                          <p:attrName>style.color</p:attrName>
                                        </p:attrNameLst>
                                      </p:cBhvr>
                                      <p:to>
                                        <a:srgbClr val="FF0000"/>
                                      </p:to>
                                    </p:animClr>
                                  </p:childTnLst>
                                </p:cTn>
                              </p:par>
                              <p:par>
                                <p:cTn id="43" presetID="6" presetClass="emph" presetSubtype="0" fill="hold" nodeType="withEffect">
                                  <p:stCondLst>
                                    <p:cond delay="0"/>
                                  </p:stCondLst>
                                  <p:childTnLst>
                                    <p:animScale>
                                      <p:cBhvr>
                                        <p:cTn id="44" dur="2000" fill="hold"/>
                                        <p:tgtEl>
                                          <p:spTgt spid="66">
                                            <p:txEl>
                                              <p:pRg st="0" end="0"/>
                                            </p:txEl>
                                          </p:spTgt>
                                        </p:tgtEl>
                                      </p:cBhvr>
                                      <p:by x="200000" y="200000"/>
                                    </p:animScale>
                                  </p:childTnLst>
                                </p:cTn>
                              </p:par>
                              <p:par>
                                <p:cTn id="45" presetID="0" presetClass="path" presetSubtype="0" fill="hold" grpId="0" nodeType="withEffect">
                                  <p:stCondLst>
                                    <p:cond delay="0"/>
                                  </p:stCondLst>
                                  <p:childTnLst>
                                    <p:animMotion origin="layout" path="M 2.22222E-6 4.07407E-6 L 2.22222E-6 0.09976 " pathEditMode="relative" rAng="0" ptsTypes="AA">
                                      <p:cBhvr>
                                        <p:cTn id="46" dur="2000" fill="hold"/>
                                        <p:tgtEl>
                                          <p:spTgt spid="66">
                                            <p:txEl>
                                              <p:pRg st="0" end="0"/>
                                            </p:txEl>
                                          </p:spTgt>
                                        </p:tgtEl>
                                        <p:attrNameLst>
                                          <p:attrName>ppt_x</p:attrName>
                                          <p:attrName>ppt_y</p:attrName>
                                        </p:attrNameLst>
                                      </p:cBhvr>
                                      <p:rCtr x="0" y="4977"/>
                                    </p:animMotion>
                                  </p:childTnLst>
                                </p:cTn>
                              </p:par>
                              <p:par>
                                <p:cTn id="47" presetID="3" presetClass="emph" presetSubtype="2" fill="hold" grpId="1" nodeType="withEffect">
                                  <p:stCondLst>
                                    <p:cond delay="0"/>
                                  </p:stCondLst>
                                  <p:childTnLst>
                                    <p:animClr clrSpc="rgb" dir="cw">
                                      <p:cBhvr override="childStyle">
                                        <p:cTn id="48" dur="2000" fill="hold"/>
                                        <p:tgtEl>
                                          <p:spTgt spid="66">
                                            <p:txEl>
                                              <p:pRg st="0" end="0"/>
                                            </p:txEl>
                                          </p:spTgt>
                                        </p:tgtEl>
                                        <p:attrNameLst>
                                          <p:attrName>style.color</p:attrName>
                                        </p:attrNameLst>
                                      </p:cBhvr>
                                      <p:to>
                                        <a:srgbClr val="00FF00"/>
                                      </p:to>
                                    </p:animClr>
                                  </p:childTnLst>
                                </p:cTn>
                              </p:par>
                            </p:childTnLst>
                          </p:cTn>
                        </p:par>
                        <p:par>
                          <p:cTn id="49" fill="hold">
                            <p:stCondLst>
                              <p:cond delay="2000"/>
                            </p:stCondLst>
                            <p:childTnLst>
                              <p:par>
                                <p:cTn id="50" presetID="10" presetClass="exit" presetSubtype="0" fill="hold" nodeType="afterEffect">
                                  <p:stCondLst>
                                    <p:cond delay="1000"/>
                                  </p:stCondLst>
                                  <p:childTnLst>
                                    <p:animEffect transition="out" filter="fade">
                                      <p:cBhvr>
                                        <p:cTn id="51" dur="1000"/>
                                        <p:tgtEl>
                                          <p:spTgt spid="70"/>
                                        </p:tgtEl>
                                      </p:cBhvr>
                                    </p:animEffect>
                                    <p:set>
                                      <p:cBhvr>
                                        <p:cTn id="52" dur="1" fill="hold">
                                          <p:stCondLst>
                                            <p:cond delay="999"/>
                                          </p:stCondLst>
                                        </p:cTn>
                                        <p:tgtEl>
                                          <p:spTgt spid="70"/>
                                        </p:tgtEl>
                                        <p:attrNameLst>
                                          <p:attrName>style.visibility</p:attrName>
                                        </p:attrNameLst>
                                      </p:cBhvr>
                                      <p:to>
                                        <p:strVal val="hidden"/>
                                      </p:to>
                                    </p:set>
                                  </p:childTnLst>
                                </p:cTn>
                              </p:par>
                              <p:par>
                                <p:cTn id="53" presetID="10" presetClass="exit" presetSubtype="0" fill="hold" nodeType="withEffect">
                                  <p:stCondLst>
                                    <p:cond delay="1000"/>
                                  </p:stCondLst>
                                  <p:childTnLst>
                                    <p:animEffect transition="out" filter="fade">
                                      <p:cBhvr>
                                        <p:cTn id="54" dur="1000"/>
                                        <p:tgtEl>
                                          <p:spTgt spid="72"/>
                                        </p:tgtEl>
                                      </p:cBhvr>
                                    </p:animEffect>
                                    <p:set>
                                      <p:cBhvr>
                                        <p:cTn id="55" dur="1" fill="hold">
                                          <p:stCondLst>
                                            <p:cond delay="999"/>
                                          </p:stCondLst>
                                        </p:cTn>
                                        <p:tgtEl>
                                          <p:spTgt spid="72"/>
                                        </p:tgtEl>
                                        <p:attrNameLst>
                                          <p:attrName>style.visibility</p:attrName>
                                        </p:attrNameLst>
                                      </p:cBhvr>
                                      <p:to>
                                        <p:strVal val="hidden"/>
                                      </p:to>
                                    </p:set>
                                  </p:childTnLst>
                                </p:cTn>
                              </p:par>
                              <p:par>
                                <p:cTn id="56" presetID="10" presetClass="exit" presetSubtype="0" fill="hold" nodeType="withEffect">
                                  <p:stCondLst>
                                    <p:cond delay="1000"/>
                                  </p:stCondLst>
                                  <p:childTnLst>
                                    <p:animEffect transition="out" filter="fade">
                                      <p:cBhvr>
                                        <p:cTn id="57" dur="1000"/>
                                        <p:tgtEl>
                                          <p:spTgt spid="82"/>
                                        </p:tgtEl>
                                      </p:cBhvr>
                                    </p:animEffect>
                                    <p:set>
                                      <p:cBhvr>
                                        <p:cTn id="58" dur="1" fill="hold">
                                          <p:stCondLst>
                                            <p:cond delay="999"/>
                                          </p:stCondLst>
                                        </p:cTn>
                                        <p:tgtEl>
                                          <p:spTgt spid="82"/>
                                        </p:tgtEl>
                                        <p:attrNameLst>
                                          <p:attrName>style.visibility</p:attrName>
                                        </p:attrNameLst>
                                      </p:cBhvr>
                                      <p:to>
                                        <p:strVal val="hidden"/>
                                      </p:to>
                                    </p:set>
                                  </p:childTnLst>
                                </p:cTn>
                              </p:par>
                              <p:par>
                                <p:cTn id="59" presetID="10" presetClass="exit" presetSubtype="0" fill="hold" nodeType="withEffect">
                                  <p:stCondLst>
                                    <p:cond delay="1000"/>
                                  </p:stCondLst>
                                  <p:childTnLst>
                                    <p:animEffect transition="out" filter="fade">
                                      <p:cBhvr>
                                        <p:cTn id="60" dur="1000"/>
                                        <p:tgtEl>
                                          <p:spTgt spid="71"/>
                                        </p:tgtEl>
                                      </p:cBhvr>
                                    </p:animEffect>
                                    <p:set>
                                      <p:cBhvr>
                                        <p:cTn id="61" dur="1" fill="hold">
                                          <p:stCondLst>
                                            <p:cond delay="999"/>
                                          </p:stCondLst>
                                        </p:cTn>
                                        <p:tgtEl>
                                          <p:spTgt spid="71"/>
                                        </p:tgtEl>
                                        <p:attrNameLst>
                                          <p:attrName>style.visibility</p:attrName>
                                        </p:attrNameLst>
                                      </p:cBhvr>
                                      <p:to>
                                        <p:strVal val="hidden"/>
                                      </p:to>
                                    </p:set>
                                  </p:childTnLst>
                                </p:cTn>
                              </p:par>
                              <p:par>
                                <p:cTn id="62" presetID="10" presetClass="exit" presetSubtype="0" fill="hold" nodeType="withEffect">
                                  <p:stCondLst>
                                    <p:cond delay="1000"/>
                                  </p:stCondLst>
                                  <p:childTnLst>
                                    <p:animEffect transition="out" filter="fade">
                                      <p:cBhvr>
                                        <p:cTn id="63" dur="1000"/>
                                        <p:tgtEl>
                                          <p:spTgt spid="83"/>
                                        </p:tgtEl>
                                      </p:cBhvr>
                                    </p:animEffect>
                                    <p:set>
                                      <p:cBhvr>
                                        <p:cTn id="64" dur="1" fill="hold">
                                          <p:stCondLst>
                                            <p:cond delay="999"/>
                                          </p:stCondLst>
                                        </p:cTn>
                                        <p:tgtEl>
                                          <p:spTgt spid="83"/>
                                        </p:tgtEl>
                                        <p:attrNameLst>
                                          <p:attrName>style.visibility</p:attrName>
                                        </p:attrNameLst>
                                      </p:cBhvr>
                                      <p:to>
                                        <p:strVal val="hidden"/>
                                      </p:to>
                                    </p:set>
                                  </p:childTnLst>
                                </p:cTn>
                              </p:par>
                              <p:par>
                                <p:cTn id="65" presetID="10" presetClass="exit" presetSubtype="0" fill="hold" nodeType="withEffect">
                                  <p:stCondLst>
                                    <p:cond delay="1000"/>
                                  </p:stCondLst>
                                  <p:childTnLst>
                                    <p:animEffect transition="out" filter="fade">
                                      <p:cBhvr>
                                        <p:cTn id="66" dur="1000"/>
                                        <p:tgtEl>
                                          <p:spTgt spid="84"/>
                                        </p:tgtEl>
                                      </p:cBhvr>
                                    </p:animEffect>
                                    <p:set>
                                      <p:cBhvr>
                                        <p:cTn id="67" dur="1" fill="hold">
                                          <p:stCondLst>
                                            <p:cond delay="999"/>
                                          </p:stCondLst>
                                        </p:cTn>
                                        <p:tgtEl>
                                          <p:spTgt spid="84"/>
                                        </p:tgtEl>
                                        <p:attrNameLst>
                                          <p:attrName>style.visibility</p:attrName>
                                        </p:attrNameLst>
                                      </p:cBhvr>
                                      <p:to>
                                        <p:strVal val="hidden"/>
                                      </p:to>
                                    </p:set>
                                  </p:childTnLst>
                                </p:cTn>
                              </p:par>
                              <p:par>
                                <p:cTn id="68" presetID="10" presetClass="exit" presetSubtype="0" fill="hold" nodeType="withEffect">
                                  <p:stCondLst>
                                    <p:cond delay="1000"/>
                                  </p:stCondLst>
                                  <p:childTnLst>
                                    <p:animEffect transition="out" filter="fade">
                                      <p:cBhvr>
                                        <p:cTn id="69" dur="1000"/>
                                        <p:tgtEl>
                                          <p:spTgt spid="85"/>
                                        </p:tgtEl>
                                      </p:cBhvr>
                                    </p:animEffect>
                                    <p:set>
                                      <p:cBhvr>
                                        <p:cTn id="70" dur="1" fill="hold">
                                          <p:stCondLst>
                                            <p:cond delay="999"/>
                                          </p:stCondLst>
                                        </p:cTn>
                                        <p:tgtEl>
                                          <p:spTgt spid="85"/>
                                        </p:tgtEl>
                                        <p:attrNameLst>
                                          <p:attrName>style.visibility</p:attrName>
                                        </p:attrNameLst>
                                      </p:cBhvr>
                                      <p:to>
                                        <p:strVal val="hidden"/>
                                      </p:to>
                                    </p:set>
                                  </p:childTnLst>
                                </p:cTn>
                              </p:par>
                              <p:par>
                                <p:cTn id="71" presetID="10" presetClass="entr" presetSubtype="0" fill="hold" nodeType="withEffect">
                                  <p:stCondLst>
                                    <p:cond delay="2000"/>
                                  </p:stCondLst>
                                  <p:childTnLst>
                                    <p:set>
                                      <p:cBhvr>
                                        <p:cTn id="72" dur="1" fill="hold">
                                          <p:stCondLst>
                                            <p:cond delay="0"/>
                                          </p:stCondLst>
                                        </p:cTn>
                                        <p:tgtEl>
                                          <p:spTgt spid="68"/>
                                        </p:tgtEl>
                                        <p:attrNameLst>
                                          <p:attrName>style.visibility</p:attrName>
                                        </p:attrNameLst>
                                      </p:cBhvr>
                                      <p:to>
                                        <p:strVal val="visible"/>
                                      </p:to>
                                    </p:set>
                                    <p:animEffect transition="in" filter="fade">
                                      <p:cBhvr>
                                        <p:cTn id="73" dur="1000"/>
                                        <p:tgtEl>
                                          <p:spTgt spid="68"/>
                                        </p:tgtEl>
                                      </p:cBhvr>
                                    </p:animEffect>
                                  </p:childTnLst>
                                </p:cTn>
                              </p:par>
                              <p:par>
                                <p:cTn id="74" presetID="10" presetClass="entr" presetSubtype="0" fill="hold" nodeType="withEffect">
                                  <p:stCondLst>
                                    <p:cond delay="2000"/>
                                  </p:stCondLst>
                                  <p:childTnLst>
                                    <p:set>
                                      <p:cBhvr>
                                        <p:cTn id="75" dur="1" fill="hold">
                                          <p:stCondLst>
                                            <p:cond delay="0"/>
                                          </p:stCondLst>
                                        </p:cTn>
                                        <p:tgtEl>
                                          <p:spTgt spid="67"/>
                                        </p:tgtEl>
                                        <p:attrNameLst>
                                          <p:attrName>style.visibility</p:attrName>
                                        </p:attrNameLst>
                                      </p:cBhvr>
                                      <p:to>
                                        <p:strVal val="visible"/>
                                      </p:to>
                                    </p:set>
                                    <p:animEffect transition="in" filter="fade">
                                      <p:cBhvr>
                                        <p:cTn id="76" dur="1000"/>
                                        <p:tgtEl>
                                          <p:spTgt spid="67"/>
                                        </p:tgtEl>
                                      </p:cBhvr>
                                    </p:animEffect>
                                  </p:childTnLst>
                                </p:cTn>
                              </p:par>
                              <p:par>
                                <p:cTn id="77" presetID="10" presetClass="entr" presetSubtype="0" fill="hold" nodeType="withEffect">
                                  <p:stCondLst>
                                    <p:cond delay="2000"/>
                                  </p:stCondLst>
                                  <p:childTnLst>
                                    <p:set>
                                      <p:cBhvr>
                                        <p:cTn id="78" dur="1" fill="hold">
                                          <p:stCondLst>
                                            <p:cond delay="0"/>
                                          </p:stCondLst>
                                        </p:cTn>
                                        <p:tgtEl>
                                          <p:spTgt spid="69"/>
                                        </p:tgtEl>
                                        <p:attrNameLst>
                                          <p:attrName>style.visibility</p:attrName>
                                        </p:attrNameLst>
                                      </p:cBhvr>
                                      <p:to>
                                        <p:strVal val="visible"/>
                                      </p:to>
                                    </p:set>
                                    <p:animEffect transition="in" filter="fade">
                                      <p:cBhvr>
                                        <p:cTn id="79" dur="1000"/>
                                        <p:tgtEl>
                                          <p:spTgt spid="69"/>
                                        </p:tgtEl>
                                      </p:cBhvr>
                                    </p:animEffect>
                                  </p:childTnLst>
                                </p:cTn>
                              </p:par>
                              <p:par>
                                <p:cTn id="80" presetID="10" presetClass="entr" presetSubtype="0" fill="hold" nodeType="withEffect">
                                  <p:stCondLst>
                                    <p:cond delay="2000"/>
                                  </p:stCondLst>
                                  <p:childTnLst>
                                    <p:set>
                                      <p:cBhvr>
                                        <p:cTn id="81" dur="1" fill="hold">
                                          <p:stCondLst>
                                            <p:cond delay="0"/>
                                          </p:stCondLst>
                                        </p:cTn>
                                        <p:tgtEl>
                                          <p:spTgt spid="92"/>
                                        </p:tgtEl>
                                        <p:attrNameLst>
                                          <p:attrName>style.visibility</p:attrName>
                                        </p:attrNameLst>
                                      </p:cBhvr>
                                      <p:to>
                                        <p:strVal val="visible"/>
                                      </p:to>
                                    </p:set>
                                    <p:animEffect transition="in" filter="fade">
                                      <p:cBhvr>
                                        <p:cTn id="82" dur="1000"/>
                                        <p:tgtEl>
                                          <p:spTgt spid="92"/>
                                        </p:tgtEl>
                                      </p:cBhvr>
                                    </p:animEffect>
                                  </p:childTnLst>
                                </p:cTn>
                              </p:par>
                              <p:par>
                                <p:cTn id="83" presetID="10" presetClass="entr" presetSubtype="0" fill="hold" nodeType="withEffect">
                                  <p:stCondLst>
                                    <p:cond delay="2000"/>
                                  </p:stCondLst>
                                  <p:childTnLst>
                                    <p:set>
                                      <p:cBhvr>
                                        <p:cTn id="84" dur="1" fill="hold">
                                          <p:stCondLst>
                                            <p:cond delay="0"/>
                                          </p:stCondLst>
                                        </p:cTn>
                                        <p:tgtEl>
                                          <p:spTgt spid="106"/>
                                        </p:tgtEl>
                                        <p:attrNameLst>
                                          <p:attrName>style.visibility</p:attrName>
                                        </p:attrNameLst>
                                      </p:cBhvr>
                                      <p:to>
                                        <p:strVal val="visible"/>
                                      </p:to>
                                    </p:set>
                                    <p:animEffect transition="in" filter="fade">
                                      <p:cBhvr>
                                        <p:cTn id="85" dur="1000"/>
                                        <p:tgtEl>
                                          <p:spTgt spid="106"/>
                                        </p:tgtEl>
                                      </p:cBhvr>
                                    </p:animEffect>
                                  </p:childTnLst>
                                </p:cTn>
                              </p:par>
                              <p:par>
                                <p:cTn id="86" presetID="10" presetClass="entr" presetSubtype="0" fill="hold" nodeType="withEffect">
                                  <p:stCondLst>
                                    <p:cond delay="2000"/>
                                  </p:stCondLst>
                                  <p:childTnLst>
                                    <p:set>
                                      <p:cBhvr>
                                        <p:cTn id="87" dur="1" fill="hold">
                                          <p:stCondLst>
                                            <p:cond delay="0"/>
                                          </p:stCondLst>
                                        </p:cTn>
                                        <p:tgtEl>
                                          <p:spTgt spid="91"/>
                                        </p:tgtEl>
                                        <p:attrNameLst>
                                          <p:attrName>style.visibility</p:attrName>
                                        </p:attrNameLst>
                                      </p:cBhvr>
                                      <p:to>
                                        <p:strVal val="visible"/>
                                      </p:to>
                                    </p:set>
                                    <p:animEffect transition="in" filter="fade">
                                      <p:cBhvr>
                                        <p:cTn id="88" dur="1000"/>
                                        <p:tgtEl>
                                          <p:spTgt spid="91"/>
                                        </p:tgtEl>
                                      </p:cBhvr>
                                    </p:animEffect>
                                  </p:childTnLst>
                                </p:cTn>
                              </p:par>
                              <p:par>
                                <p:cTn id="89" presetID="10" presetClass="entr" presetSubtype="0" fill="hold" nodeType="withEffect">
                                  <p:stCondLst>
                                    <p:cond delay="2000"/>
                                  </p:stCondLst>
                                  <p:childTnLst>
                                    <p:set>
                                      <p:cBhvr>
                                        <p:cTn id="90" dur="1" fill="hold">
                                          <p:stCondLst>
                                            <p:cond delay="0"/>
                                          </p:stCondLst>
                                        </p:cTn>
                                        <p:tgtEl>
                                          <p:spTgt spid="107"/>
                                        </p:tgtEl>
                                        <p:attrNameLst>
                                          <p:attrName>style.visibility</p:attrName>
                                        </p:attrNameLst>
                                      </p:cBhvr>
                                      <p:to>
                                        <p:strVal val="visible"/>
                                      </p:to>
                                    </p:set>
                                    <p:animEffect transition="in" filter="fade">
                                      <p:cBhvr>
                                        <p:cTn id="91" dur="1000"/>
                                        <p:tgtEl>
                                          <p:spTgt spid="107"/>
                                        </p:tgtEl>
                                      </p:cBhvr>
                                    </p:animEffect>
                                  </p:childTnLst>
                                </p:cTn>
                              </p:par>
                              <p:par>
                                <p:cTn id="92" presetID="0" presetClass="path" presetSubtype="0" repeatCount="2000" fill="hold" nodeType="withEffect">
                                  <p:stCondLst>
                                    <p:cond delay="0"/>
                                  </p:stCondLst>
                                  <p:childTnLst>
                                    <p:animMotion origin="layout" path="M 0.24878 0.08542 C 0.25086 0.08357 0.25121 0.08357 0.25294 0.08079 C 0.25347 0.07987 0.25433 0.07686 0.25433 0.07802 C 0.25433 0.08103 0.25294 0.08357 0.25225 0.08635 C 0.25208 0.08728 0.25156 0.08913 0.25156 0.08913 C 0.25086 0.0882 0.25034 0.08704 0.24947 0.08635 C 0.24826 0.08542 0.24409 0.08334 0.24531 0.0845 C 0.24669 0.08566 0.24808 0.08704 0.24947 0.0882 C 0.25121 0.08982 0.24583 0.08566 0.24392 0.0845 C 0.24114 0.08265 0.24999 0.08519 0.25294 0.08542 C 0.25051 0.09538 0.25051 0.0889 0.24739 0.08265 C 0.24704 0.08172 0.24756 0.08473 0.24808 0.08542 C 0.2486 0.08635 0.24947 0.08658 0.25017 0.08728 C 0.25034 0.0882 0.25138 0.08936 0.25086 0.09005 C 0.24808 0.09376 0.24947 0.08635 0.24878 0.08542 Z " pathEditMode="relative" ptsTypes="fffffffffffffff">
                                      <p:cBhvr>
                                        <p:cTn id="93" dur="2000" fill="hold"/>
                                        <p:tgtEl>
                                          <p:spTgt spid="70"/>
                                        </p:tgtEl>
                                        <p:attrNameLst>
                                          <p:attrName>ppt_x</p:attrName>
                                          <p:attrName>ppt_y</p:attrName>
                                        </p:attrNameLst>
                                      </p:cBhvr>
                                    </p:animMotion>
                                  </p:childTnLst>
                                </p:cTn>
                              </p:par>
                              <p:par>
                                <p:cTn id="94" presetID="0" presetClass="path" presetSubtype="0" repeatCount="2000" fill="hold" nodeType="withEffect">
                                  <p:stCondLst>
                                    <p:cond delay="0"/>
                                  </p:stCondLst>
                                  <p:childTnLst>
                                    <p:animMotion origin="layout" path="M 0.33246 -0.12268 C 0.33177 -0.12546 0.33177 -0.13402 0.33316 -0.12268 C 0.33194 -0.11597 0.33316 -0.12037 0.32968 -0.12361 C 0.32708 -0.11851 0.3302 -0.1199 0.33385 -0.11898 C 0.33229 -0.11875 0.32951 -0.12013 0.32899 -0.11805 C 0.32864 -0.11689 0.33732 -0.11527 0.33732 -0.11504 C 0.33663 -0.11458 0.33611 -0.11319 0.33524 -0.11342 C 0.33507 -0.11342 0.3335 -0.1206 0.33246 -0.12268 Z " pathEditMode="relative" rAng="0" ptsTypes="ffffffff">
                                      <p:cBhvr>
                                        <p:cTn id="95" dur="2000" fill="hold"/>
                                        <p:tgtEl>
                                          <p:spTgt spid="71"/>
                                        </p:tgtEl>
                                        <p:attrNameLst>
                                          <p:attrName>ppt_x</p:attrName>
                                          <p:attrName>ppt_y</p:attrName>
                                        </p:attrNameLst>
                                      </p:cBhvr>
                                      <p:rCtr x="-35" y="-93"/>
                                    </p:animMotion>
                                  </p:childTnLst>
                                </p:cTn>
                              </p:par>
                              <p:par>
                                <p:cTn id="96" presetID="0" presetClass="path" presetSubtype="0" repeatCount="2000" fill="hold" nodeType="withEffect">
                                  <p:stCondLst>
                                    <p:cond delay="0"/>
                                  </p:stCondLst>
                                  <p:childTnLst>
                                    <p:animMotion origin="layout" path="M 0.19653 -0.11042 C 0.19601 -0.1125 0.19427 -0.12153 0.19792 -0.11412 C 0.19688 -0.11019 0.19618 -0.1081 0.19306 -0.10949 C 0.19306 -0.10926 0.19497 -0.10741 0.19445 -0.10672 C 0.19393 -0.10602 0.19306 -0.10787 0.19236 -0.10857 C 0.19584 -0.11019 0.20174 -0.10486 0.19653 -0.10949 C 0.19601 -0.11042 0.19497 -0.11111 0.19514 -0.11227 C 0.19601 -0.11852 0.19861 -0.11135 0.19861 -0.11111 C 0.19844 -0.11042 0.19723 -0.11065 0.19653 -0.11042 Z " pathEditMode="relative" rAng="0" ptsTypes="fffffffff">
                                      <p:cBhvr>
                                        <p:cTn id="97" dur="2000" fill="hold"/>
                                        <p:tgtEl>
                                          <p:spTgt spid="82"/>
                                        </p:tgtEl>
                                        <p:attrNameLst>
                                          <p:attrName>ppt_x</p:attrName>
                                          <p:attrName>ppt_y</p:attrName>
                                        </p:attrNameLst>
                                      </p:cBhvr>
                                      <p:rCtr x="52" y="-278"/>
                                    </p:animMotion>
                                  </p:childTnLst>
                                </p:cTn>
                              </p:par>
                              <p:par>
                                <p:cTn id="98" presetID="0" presetClass="path" presetSubtype="0" accel="50000" decel="50000" fill="hold" nodeType="withEffect">
                                  <p:stCondLst>
                                    <p:cond delay="0"/>
                                  </p:stCondLst>
                                  <p:childTnLst>
                                    <p:animMotion origin="layout" path="M 0.30573 -0.06806 C 0.30643 -0.06945 0.30712 -0.07338 0.30643 -0.06852 C 0.3059 -0.07037 0.30556 -0.07153 0.30399 -0.07223 C 0.30347 -0.06991 0.30573 -0.06875 0.30712 -0.0676 C 0.30608 -0.06551 0.30521 -0.06667 0.30573 -0.06389 C 0.30729 -0.06412 0.30868 -0.06389 0.31024 -0.06436 C 0.31059 -0.06436 0.31111 -0.06574 0.31129 -0.06528 C 0.31198 -0.06366 0.31007 -0.0632 0.30955 -0.06297 C 0.30816 -0.06436 0.30799 -0.06621 0.30712 -0.06806 C 0.30625 -0.06621 0.3066 -0.06621 0.30573 -0.06806 Z " pathEditMode="relative" rAng="0" ptsTypes="ffffffffff">
                                      <p:cBhvr>
                                        <p:cTn id="99" dur="2000" fill="hold"/>
                                        <p:tgtEl>
                                          <p:spTgt spid="83"/>
                                        </p:tgtEl>
                                        <p:attrNameLst>
                                          <p:attrName>ppt_x</p:attrName>
                                          <p:attrName>ppt_y</p:attrName>
                                        </p:attrNameLst>
                                      </p:cBhvr>
                                      <p:rCtr x="191" y="-23"/>
                                    </p:animMotion>
                                  </p:childTnLst>
                                </p:cTn>
                              </p:par>
                              <p:par>
                                <p:cTn id="100" presetID="0" presetClass="path" presetSubtype="0" accel="50000" decel="50000" fill="hold" nodeType="withEffect">
                                  <p:stCondLst>
                                    <p:cond delay="0"/>
                                  </p:stCondLst>
                                  <p:childTnLst>
                                    <p:animMotion origin="layout" path="M 0.28871 -0.0743 C 0.28889 -0.07476 0.28958 -0.07708 0.2901 -0.07754 C 0.2908 -0.07824 0.29219 -0.07939 0.29219 -0.07939 C 0.29236 -0.07893 0.29253 -0.07847 0.29253 -0.07801 C 0.29253 -0.07569 0.29323 -0.07291 0.29219 -0.07106 C 0.29167 -0.07014 0.29097 -0.07314 0.2901 -0.07384 C 0.28871 -0.07523 0.28941 -0.0743 0.28802 -0.07615 C 0.28854 -0.07384 0.28802 -0.07546 0.28941 -0.07384 C 0.28976 -0.07338 0.29097 -0.07222 0.29045 -0.07245 C 0.28646 -0.07361 0.28889 -0.07407 0.28663 -0.07523 C 0.28559 -0.07592 0.28316 -0.07662 0.28316 -0.07662 C 0.2809 -0.07361 0.28316 -0.07222 0.28524 -0.07106 C 0.28646 -0.07152 0.28802 -0.0743 0.28802 -0.0743 C 0.28871 -0.07083 0.28698 -0.07268 0.28663 -0.0743 C 0.2868 -0.07476 0.28698 -0.07546 0.28733 -0.07569 C 0.28993 -0.07685 0.28819 -0.07199 0.28976 -0.07199 C 0.2908 -0.07199 0.28819 -0.07361 0.28871 -0.0743 Z " pathEditMode="relative" ptsTypes="fffffffffffffffff">
                                      <p:cBhvr>
                                        <p:cTn id="101" dur="2000" fill="hold"/>
                                        <p:tgtEl>
                                          <p:spTgt spid="72"/>
                                        </p:tgtEl>
                                        <p:attrNameLst>
                                          <p:attrName>ppt_x</p:attrName>
                                          <p:attrName>ppt_y</p:attrName>
                                        </p:attrNameLst>
                                      </p:cBhvr>
                                    </p:animMotion>
                                  </p:childTnLst>
                                </p:cTn>
                              </p:par>
                              <p:par>
                                <p:cTn id="102" presetID="0" presetClass="path" presetSubtype="0" accel="50000" decel="50000" fill="hold" nodeType="withEffect">
                                  <p:stCondLst>
                                    <p:cond delay="0"/>
                                  </p:stCondLst>
                                  <p:childTnLst>
                                    <p:animMotion origin="layout" path="M 0.1875 -0.18889 C 0.18733 -0.19028 0.18681 -0.19561 0.1875 -0.19723 C 0.18802 -0.19861 0.18889 -0.19306 0.18889 -0.19306 C 0.18785 -0.18912 0.18368 -0.19375 0.18611 -0.1926 C 0.18716 -0.19121 0.18785 -0.19051 0.18924 -0.18982 C 0.19028 -0.18866 0.19271 -0.18797 0.19063 -0.18704 C 0.18976 -0.18727 0.18889 -0.18704 0.1882 -0.1875 C 0.18785 -0.18774 0.18889 -0.18774 0.18924 -0.18797 C 0.19028 -0.18843 0.19115 -0.18982 0.19236 -0.18982 C 0.19358 -0.18982 0.19115 -0.18889 0.19028 -0.18843 C 0.18872 -0.18866 0.18507 -0.19098 0.1875 -0.18889 Z " pathEditMode="relative" ptsTypes="fffffffffff">
                                      <p:cBhvr>
                                        <p:cTn id="103" dur="2000" fill="hold"/>
                                        <p:tgtEl>
                                          <p:spTgt spid="85"/>
                                        </p:tgtEl>
                                        <p:attrNameLst>
                                          <p:attrName>ppt_x</p:attrName>
                                          <p:attrName>ppt_y</p:attrName>
                                        </p:attrNameLst>
                                      </p:cBhvr>
                                    </p:animMotion>
                                  </p:childTnLst>
                                </p:cTn>
                              </p:par>
                              <p:par>
                                <p:cTn id="104" presetID="0" presetClass="path" presetSubtype="0" accel="50000" decel="50000" fill="hold" nodeType="withEffect">
                                  <p:stCondLst>
                                    <p:cond delay="0"/>
                                  </p:stCondLst>
                                  <p:childTnLst>
                                    <p:animMotion origin="layout" path="M 0.24913 -0.17036 C 0.24982 -0.17175 0.25121 -0.17453 0.25121 -0.17453 C 0.25243 -0.17222 0.25173 -0.1706 0.25052 -0.16851 C 0.24826 -0.17013 0.24948 -0.16898 0.24704 -0.17222 C 0.2467 -0.17268 0.24566 -0.17314 0.246 -0.17314 C 0.24635 -0.17314 0.24913 -0.17083 0.24913 -0.17083 C 0.25 -0.16921 0.25138 -0.16805 0.24948 -0.16712 C 0.24913 -0.16735 0.24861 -0.16851 0.24843 -0.16805 C 0.24791 -0.16666 0.25364 -0.16249 0.25503 -0.16157 C 0.25694 -0.16203 0.25729 -0.16134 0.25642 -0.16435 C 0.25607 -0.16597 0.25364 -0.16759 0.25364 -0.16759 C 0.25295 -0.16735 0.25208 -0.16712 0.25156 -0.16666 C 0.25121 -0.16643 0.25156 -0.16504 0.25121 -0.16527 C 0.25034 -0.16597 0.25034 -0.16782 0.24948 -0.16851 C 0.24739 -0.16805 0.24722 -0.16712 0.24913 -0.1662 C 0.25156 -0.16735 0.25086 -0.16805 0.24913 -0.17036 Z " pathEditMode="relative" ptsTypes="ffffffffffffffff">
                                      <p:cBhvr>
                                        <p:cTn id="105" dur="2000" fill="hold"/>
                                        <p:tgtEl>
                                          <p:spTgt spid="84"/>
                                        </p:tgtEl>
                                        <p:attrNameLst>
                                          <p:attrName>ppt_x</p:attrName>
                                          <p:attrName>ppt_y</p:attrName>
                                        </p:attrNameLst>
                                      </p:cBhvr>
                                    </p:animMotion>
                                  </p:childTnLst>
                                </p:cTn>
                              </p:par>
                              <p:par>
                                <p:cTn id="106" presetID="10" presetClass="entr" presetSubtype="0" fill="hold" nodeType="withEffect">
                                  <p:stCondLst>
                                    <p:cond delay="2000"/>
                                  </p:stCondLst>
                                  <p:childTnLst>
                                    <p:set>
                                      <p:cBhvr>
                                        <p:cTn id="107" dur="1" fill="hold">
                                          <p:stCondLst>
                                            <p:cond delay="0"/>
                                          </p:stCondLst>
                                        </p:cTn>
                                        <p:tgtEl>
                                          <p:spTgt spid="86"/>
                                        </p:tgtEl>
                                        <p:attrNameLst>
                                          <p:attrName>style.visibility</p:attrName>
                                        </p:attrNameLst>
                                      </p:cBhvr>
                                      <p:to>
                                        <p:strVal val="visible"/>
                                      </p:to>
                                    </p:set>
                                    <p:animEffect transition="in" filter="fade">
                                      <p:cBhvr>
                                        <p:cTn id="108" dur="1000"/>
                                        <p:tgtEl>
                                          <p:spTgt spid="86"/>
                                        </p:tgtEl>
                                      </p:cBhvr>
                                    </p:animEffect>
                                  </p:childTnLst>
                                </p:cTn>
                              </p:par>
                              <p:par>
                                <p:cTn id="109" presetID="10" presetClass="entr" presetSubtype="0" fill="hold" nodeType="withEffect">
                                  <p:stCondLst>
                                    <p:cond delay="2000"/>
                                  </p:stCondLst>
                                  <p:childTnLst>
                                    <p:set>
                                      <p:cBhvr>
                                        <p:cTn id="110" dur="1" fill="hold">
                                          <p:stCondLst>
                                            <p:cond delay="0"/>
                                          </p:stCondLst>
                                        </p:cTn>
                                        <p:tgtEl>
                                          <p:spTgt spid="87"/>
                                        </p:tgtEl>
                                        <p:attrNameLst>
                                          <p:attrName>style.visibility</p:attrName>
                                        </p:attrNameLst>
                                      </p:cBhvr>
                                      <p:to>
                                        <p:strVal val="visible"/>
                                      </p:to>
                                    </p:set>
                                    <p:animEffect transition="in" filter="fade">
                                      <p:cBhvr>
                                        <p:cTn id="111" dur="1000"/>
                                        <p:tgtEl>
                                          <p:spTgt spid="87"/>
                                        </p:tgtEl>
                                      </p:cBhvr>
                                    </p:animEffect>
                                  </p:childTnLst>
                                </p:cTn>
                              </p:par>
                              <p:par>
                                <p:cTn id="112" presetID="10" presetClass="entr" presetSubtype="0" fill="hold" nodeType="withEffect">
                                  <p:stCondLst>
                                    <p:cond delay="2000"/>
                                  </p:stCondLst>
                                  <p:childTnLst>
                                    <p:set>
                                      <p:cBhvr>
                                        <p:cTn id="113" dur="1" fill="hold">
                                          <p:stCondLst>
                                            <p:cond delay="0"/>
                                          </p:stCondLst>
                                        </p:cTn>
                                        <p:tgtEl>
                                          <p:spTgt spid="88"/>
                                        </p:tgtEl>
                                        <p:attrNameLst>
                                          <p:attrName>style.visibility</p:attrName>
                                        </p:attrNameLst>
                                      </p:cBhvr>
                                      <p:to>
                                        <p:strVal val="visible"/>
                                      </p:to>
                                    </p:set>
                                    <p:animEffect transition="in" filter="fade">
                                      <p:cBhvr>
                                        <p:cTn id="114" dur="1000"/>
                                        <p:tgtEl>
                                          <p:spTgt spid="88"/>
                                        </p:tgtEl>
                                      </p:cBhvr>
                                    </p:animEffect>
                                  </p:childTnLst>
                                </p:cTn>
                              </p:par>
                              <p:par>
                                <p:cTn id="115" presetID="10" presetClass="entr" presetSubtype="0" fill="hold" nodeType="withEffect">
                                  <p:stCondLst>
                                    <p:cond delay="2000"/>
                                  </p:stCondLst>
                                  <p:childTnLst>
                                    <p:set>
                                      <p:cBhvr>
                                        <p:cTn id="116" dur="1" fill="hold">
                                          <p:stCondLst>
                                            <p:cond delay="0"/>
                                          </p:stCondLst>
                                        </p:cTn>
                                        <p:tgtEl>
                                          <p:spTgt spid="89"/>
                                        </p:tgtEl>
                                        <p:attrNameLst>
                                          <p:attrName>style.visibility</p:attrName>
                                        </p:attrNameLst>
                                      </p:cBhvr>
                                      <p:to>
                                        <p:strVal val="visible"/>
                                      </p:to>
                                    </p:set>
                                    <p:animEffect transition="in" filter="fade">
                                      <p:cBhvr>
                                        <p:cTn id="117" dur="1000"/>
                                        <p:tgtEl>
                                          <p:spTgt spid="89"/>
                                        </p:tgtEl>
                                      </p:cBhvr>
                                    </p:animEffect>
                                  </p:childTnLst>
                                </p:cTn>
                              </p:par>
                              <p:par>
                                <p:cTn id="118" presetID="10" presetClass="entr" presetSubtype="0" fill="hold" nodeType="withEffect">
                                  <p:stCondLst>
                                    <p:cond delay="2000"/>
                                  </p:stCondLst>
                                  <p:childTnLst>
                                    <p:set>
                                      <p:cBhvr>
                                        <p:cTn id="119" dur="1" fill="hold">
                                          <p:stCondLst>
                                            <p:cond delay="0"/>
                                          </p:stCondLst>
                                        </p:cTn>
                                        <p:tgtEl>
                                          <p:spTgt spid="90"/>
                                        </p:tgtEl>
                                        <p:attrNameLst>
                                          <p:attrName>style.visibility</p:attrName>
                                        </p:attrNameLst>
                                      </p:cBhvr>
                                      <p:to>
                                        <p:strVal val="visible"/>
                                      </p:to>
                                    </p:set>
                                    <p:animEffect transition="in" filter="fade">
                                      <p:cBhvr>
                                        <p:cTn id="120" dur="1000"/>
                                        <p:tgtEl>
                                          <p:spTgt spid="90"/>
                                        </p:tgtEl>
                                      </p:cBhvr>
                                    </p:animEffect>
                                  </p:childTnLst>
                                </p:cTn>
                              </p:par>
                              <p:par>
                                <p:cTn id="121" presetID="10" presetClass="entr" presetSubtype="0" fill="hold" nodeType="withEffect">
                                  <p:stCondLst>
                                    <p:cond delay="2000"/>
                                  </p:stCondLst>
                                  <p:childTnLst>
                                    <p:set>
                                      <p:cBhvr>
                                        <p:cTn id="122" dur="1" fill="hold">
                                          <p:stCondLst>
                                            <p:cond delay="0"/>
                                          </p:stCondLst>
                                        </p:cTn>
                                        <p:tgtEl>
                                          <p:spTgt spid="59"/>
                                        </p:tgtEl>
                                        <p:attrNameLst>
                                          <p:attrName>style.visibility</p:attrName>
                                        </p:attrNameLst>
                                      </p:cBhvr>
                                      <p:to>
                                        <p:strVal val="visible"/>
                                      </p:to>
                                    </p:set>
                                    <p:animEffect transition="in" filter="fade">
                                      <p:cBhvr>
                                        <p:cTn id="123" dur="1000"/>
                                        <p:tgtEl>
                                          <p:spTgt spid="59"/>
                                        </p:tgtEl>
                                      </p:cBhvr>
                                    </p:animEffect>
                                  </p:childTnLst>
                                </p:cTn>
                              </p:par>
                              <p:par>
                                <p:cTn id="124" presetID="10" presetClass="entr" presetSubtype="0" fill="hold" nodeType="withEffect">
                                  <p:stCondLst>
                                    <p:cond delay="2000"/>
                                  </p:stCondLst>
                                  <p:childTnLst>
                                    <p:set>
                                      <p:cBhvr>
                                        <p:cTn id="125" dur="1" fill="hold">
                                          <p:stCondLst>
                                            <p:cond delay="0"/>
                                          </p:stCondLst>
                                        </p:cTn>
                                        <p:tgtEl>
                                          <p:spTgt spid="62"/>
                                        </p:tgtEl>
                                        <p:attrNameLst>
                                          <p:attrName>style.visibility</p:attrName>
                                        </p:attrNameLst>
                                      </p:cBhvr>
                                      <p:to>
                                        <p:strVal val="visible"/>
                                      </p:to>
                                    </p:set>
                                    <p:animEffect transition="in" filter="fade">
                                      <p:cBhvr>
                                        <p:cTn id="126" dur="1000"/>
                                        <p:tgtEl>
                                          <p:spTgt spid="62"/>
                                        </p:tgtEl>
                                      </p:cBhvr>
                                    </p:animEffect>
                                  </p:childTnLst>
                                </p:cTn>
                              </p:par>
                              <p:par>
                                <p:cTn id="127" presetID="10" presetClass="entr" presetSubtype="0" fill="hold" nodeType="withEffect">
                                  <p:stCondLst>
                                    <p:cond delay="2000"/>
                                  </p:stCondLst>
                                  <p:childTnLst>
                                    <p:set>
                                      <p:cBhvr>
                                        <p:cTn id="128" dur="1" fill="hold">
                                          <p:stCondLst>
                                            <p:cond delay="0"/>
                                          </p:stCondLst>
                                        </p:cTn>
                                        <p:tgtEl>
                                          <p:spTgt spid="60"/>
                                        </p:tgtEl>
                                        <p:attrNameLst>
                                          <p:attrName>style.visibility</p:attrName>
                                        </p:attrNameLst>
                                      </p:cBhvr>
                                      <p:to>
                                        <p:strVal val="visible"/>
                                      </p:to>
                                    </p:set>
                                    <p:animEffect transition="in" filter="fade">
                                      <p:cBhvr>
                                        <p:cTn id="129" dur="1000"/>
                                        <p:tgtEl>
                                          <p:spTgt spid="60"/>
                                        </p:tgtEl>
                                      </p:cBhvr>
                                    </p:animEffect>
                                  </p:childTnLst>
                                </p:cTn>
                              </p:par>
                              <p:par>
                                <p:cTn id="130" presetID="10" presetClass="entr" presetSubtype="0" fill="hold" nodeType="withEffect">
                                  <p:stCondLst>
                                    <p:cond delay="2000"/>
                                  </p:stCondLst>
                                  <p:childTnLst>
                                    <p:set>
                                      <p:cBhvr>
                                        <p:cTn id="131" dur="1" fill="hold">
                                          <p:stCondLst>
                                            <p:cond delay="0"/>
                                          </p:stCondLst>
                                        </p:cTn>
                                        <p:tgtEl>
                                          <p:spTgt spid="61"/>
                                        </p:tgtEl>
                                        <p:attrNameLst>
                                          <p:attrName>style.visibility</p:attrName>
                                        </p:attrNameLst>
                                      </p:cBhvr>
                                      <p:to>
                                        <p:strVal val="visible"/>
                                      </p:to>
                                    </p:set>
                                    <p:animEffect transition="in" filter="fade">
                                      <p:cBhvr>
                                        <p:cTn id="132" dur="1000"/>
                                        <p:tgtEl>
                                          <p:spTgt spid="61"/>
                                        </p:tgtEl>
                                      </p:cBhvr>
                                    </p:animEffect>
                                  </p:childTnLst>
                                </p:cTn>
                              </p:par>
                              <p:par>
                                <p:cTn id="133" presetID="10" presetClass="entr" presetSubtype="0" fill="hold" nodeType="withEffect">
                                  <p:stCondLst>
                                    <p:cond delay="2000"/>
                                  </p:stCondLst>
                                  <p:childTnLst>
                                    <p:set>
                                      <p:cBhvr>
                                        <p:cTn id="134" dur="1" fill="hold">
                                          <p:stCondLst>
                                            <p:cond delay="0"/>
                                          </p:stCondLst>
                                        </p:cTn>
                                        <p:tgtEl>
                                          <p:spTgt spid="76"/>
                                        </p:tgtEl>
                                        <p:attrNameLst>
                                          <p:attrName>style.visibility</p:attrName>
                                        </p:attrNameLst>
                                      </p:cBhvr>
                                      <p:to>
                                        <p:strVal val="visible"/>
                                      </p:to>
                                    </p:set>
                                    <p:animEffect transition="in" filter="fade">
                                      <p:cBhvr>
                                        <p:cTn id="135" dur="1000"/>
                                        <p:tgtEl>
                                          <p:spTgt spid="76"/>
                                        </p:tgtEl>
                                      </p:cBhvr>
                                    </p:animEffect>
                                  </p:childTnLst>
                                </p:cTn>
                              </p:par>
                              <p:par>
                                <p:cTn id="136" presetID="10" presetClass="entr" presetSubtype="0" fill="hold" nodeType="withEffect">
                                  <p:stCondLst>
                                    <p:cond delay="2000"/>
                                  </p:stCondLst>
                                  <p:childTnLst>
                                    <p:set>
                                      <p:cBhvr>
                                        <p:cTn id="137" dur="1" fill="hold">
                                          <p:stCondLst>
                                            <p:cond delay="0"/>
                                          </p:stCondLst>
                                        </p:cTn>
                                        <p:tgtEl>
                                          <p:spTgt spid="95"/>
                                        </p:tgtEl>
                                        <p:attrNameLst>
                                          <p:attrName>style.visibility</p:attrName>
                                        </p:attrNameLst>
                                      </p:cBhvr>
                                      <p:to>
                                        <p:strVal val="visible"/>
                                      </p:to>
                                    </p:set>
                                    <p:animEffect transition="in" filter="fade">
                                      <p:cBhvr>
                                        <p:cTn id="138" dur="1000"/>
                                        <p:tgtEl>
                                          <p:spTgt spid="95"/>
                                        </p:tgtEl>
                                      </p:cBhvr>
                                    </p:animEffect>
                                  </p:childTnLst>
                                </p:cTn>
                              </p:par>
                              <p:par>
                                <p:cTn id="139" presetID="10" presetClass="entr" presetSubtype="0" fill="hold" nodeType="withEffect">
                                  <p:stCondLst>
                                    <p:cond delay="2000"/>
                                  </p:stCondLst>
                                  <p:childTnLst>
                                    <p:set>
                                      <p:cBhvr>
                                        <p:cTn id="140" dur="1" fill="hold">
                                          <p:stCondLst>
                                            <p:cond delay="0"/>
                                          </p:stCondLst>
                                        </p:cTn>
                                        <p:tgtEl>
                                          <p:spTgt spid="93"/>
                                        </p:tgtEl>
                                        <p:attrNameLst>
                                          <p:attrName>style.visibility</p:attrName>
                                        </p:attrNameLst>
                                      </p:cBhvr>
                                      <p:to>
                                        <p:strVal val="visible"/>
                                      </p:to>
                                    </p:set>
                                    <p:animEffect transition="in" filter="fade">
                                      <p:cBhvr>
                                        <p:cTn id="141" dur="1000"/>
                                        <p:tgtEl>
                                          <p:spTgt spid="93"/>
                                        </p:tgtEl>
                                      </p:cBhvr>
                                    </p:animEffect>
                                  </p:childTnLst>
                                </p:cTn>
                              </p:par>
                              <p:par>
                                <p:cTn id="142" presetID="10" presetClass="entr" presetSubtype="0" fill="hold" nodeType="withEffect">
                                  <p:stCondLst>
                                    <p:cond delay="2000"/>
                                  </p:stCondLst>
                                  <p:childTnLst>
                                    <p:set>
                                      <p:cBhvr>
                                        <p:cTn id="143" dur="1" fill="hold">
                                          <p:stCondLst>
                                            <p:cond delay="0"/>
                                          </p:stCondLst>
                                        </p:cTn>
                                        <p:tgtEl>
                                          <p:spTgt spid="94"/>
                                        </p:tgtEl>
                                        <p:attrNameLst>
                                          <p:attrName>style.visibility</p:attrName>
                                        </p:attrNameLst>
                                      </p:cBhvr>
                                      <p:to>
                                        <p:strVal val="visible"/>
                                      </p:to>
                                    </p:set>
                                    <p:animEffect transition="in" filter="fade">
                                      <p:cBhvr>
                                        <p:cTn id="144" dur="1000"/>
                                        <p:tgtEl>
                                          <p:spTgt spid="94"/>
                                        </p:tgtEl>
                                      </p:cBhvr>
                                    </p:animEffect>
                                  </p:childTnLst>
                                </p:cTn>
                              </p:par>
                              <p:par>
                                <p:cTn id="145" presetID="10" presetClass="entr" presetSubtype="0" fill="hold" nodeType="withEffect">
                                  <p:stCondLst>
                                    <p:cond delay="2000"/>
                                  </p:stCondLst>
                                  <p:childTnLst>
                                    <p:set>
                                      <p:cBhvr>
                                        <p:cTn id="146" dur="1" fill="hold">
                                          <p:stCondLst>
                                            <p:cond delay="0"/>
                                          </p:stCondLst>
                                        </p:cTn>
                                        <p:tgtEl>
                                          <p:spTgt spid="96"/>
                                        </p:tgtEl>
                                        <p:attrNameLst>
                                          <p:attrName>style.visibility</p:attrName>
                                        </p:attrNameLst>
                                      </p:cBhvr>
                                      <p:to>
                                        <p:strVal val="visible"/>
                                      </p:to>
                                    </p:set>
                                    <p:animEffect transition="in" filter="fade">
                                      <p:cBhvr>
                                        <p:cTn id="147" dur="1000"/>
                                        <p:tgtEl>
                                          <p:spTgt spid="96"/>
                                        </p:tgtEl>
                                      </p:cBhvr>
                                    </p:animEffect>
                                  </p:childTnLst>
                                </p:cTn>
                              </p:par>
                              <p:par>
                                <p:cTn id="148" presetID="10" presetClass="entr" presetSubtype="0" fill="hold" nodeType="withEffect">
                                  <p:stCondLst>
                                    <p:cond delay="2000"/>
                                  </p:stCondLst>
                                  <p:childTnLst>
                                    <p:set>
                                      <p:cBhvr>
                                        <p:cTn id="149" dur="1" fill="hold">
                                          <p:stCondLst>
                                            <p:cond delay="0"/>
                                          </p:stCondLst>
                                        </p:cTn>
                                        <p:tgtEl>
                                          <p:spTgt spid="99"/>
                                        </p:tgtEl>
                                        <p:attrNameLst>
                                          <p:attrName>style.visibility</p:attrName>
                                        </p:attrNameLst>
                                      </p:cBhvr>
                                      <p:to>
                                        <p:strVal val="visible"/>
                                      </p:to>
                                    </p:set>
                                    <p:animEffect transition="in" filter="fade">
                                      <p:cBhvr>
                                        <p:cTn id="150" dur="1000"/>
                                        <p:tgtEl>
                                          <p:spTgt spid="99"/>
                                        </p:tgtEl>
                                      </p:cBhvr>
                                    </p:animEffect>
                                  </p:childTnLst>
                                </p:cTn>
                              </p:par>
                              <p:par>
                                <p:cTn id="151" presetID="10" presetClass="entr" presetSubtype="0" fill="hold" nodeType="withEffect">
                                  <p:stCondLst>
                                    <p:cond delay="2000"/>
                                  </p:stCondLst>
                                  <p:childTnLst>
                                    <p:set>
                                      <p:cBhvr>
                                        <p:cTn id="152" dur="1" fill="hold">
                                          <p:stCondLst>
                                            <p:cond delay="0"/>
                                          </p:stCondLst>
                                        </p:cTn>
                                        <p:tgtEl>
                                          <p:spTgt spid="97"/>
                                        </p:tgtEl>
                                        <p:attrNameLst>
                                          <p:attrName>style.visibility</p:attrName>
                                        </p:attrNameLst>
                                      </p:cBhvr>
                                      <p:to>
                                        <p:strVal val="visible"/>
                                      </p:to>
                                    </p:set>
                                    <p:animEffect transition="in" filter="fade">
                                      <p:cBhvr>
                                        <p:cTn id="153" dur="1000"/>
                                        <p:tgtEl>
                                          <p:spTgt spid="97"/>
                                        </p:tgtEl>
                                      </p:cBhvr>
                                    </p:animEffect>
                                  </p:childTnLst>
                                </p:cTn>
                              </p:par>
                              <p:par>
                                <p:cTn id="154" presetID="10" presetClass="entr" presetSubtype="0" fill="hold" nodeType="withEffect">
                                  <p:stCondLst>
                                    <p:cond delay="2000"/>
                                  </p:stCondLst>
                                  <p:childTnLst>
                                    <p:set>
                                      <p:cBhvr>
                                        <p:cTn id="155" dur="1" fill="hold">
                                          <p:stCondLst>
                                            <p:cond delay="0"/>
                                          </p:stCondLst>
                                        </p:cTn>
                                        <p:tgtEl>
                                          <p:spTgt spid="98"/>
                                        </p:tgtEl>
                                        <p:attrNameLst>
                                          <p:attrName>style.visibility</p:attrName>
                                        </p:attrNameLst>
                                      </p:cBhvr>
                                      <p:to>
                                        <p:strVal val="visible"/>
                                      </p:to>
                                    </p:set>
                                    <p:animEffect transition="in" filter="fade">
                                      <p:cBhvr>
                                        <p:cTn id="156" dur="1000"/>
                                        <p:tgtEl>
                                          <p:spTgt spid="98"/>
                                        </p:tgtEl>
                                      </p:cBhvr>
                                    </p:animEffect>
                                  </p:childTnLst>
                                </p:cTn>
                              </p:par>
                              <p:par>
                                <p:cTn id="157" presetID="0" presetClass="path" presetSubtype="0" repeatCount="2000" fill="hold" nodeType="withEffect">
                                  <p:stCondLst>
                                    <p:cond delay="0"/>
                                  </p:stCondLst>
                                  <p:childTnLst>
                                    <p:animMotion origin="layout" path="M 1.11111E-6 -2.96296E-6 C -0.00017 -0.00093 -0.00069 -0.00185 -0.00069 -0.00278 C -0.00069 -0.01157 0.00226 -0.00023 0.00278 0.00185 C 0.00313 0.00301 0.00417 0.00486 0.00347 0.00556 C 0.00261 0.00648 0.00122 0.00486 1.11111E-6 0.00463 C -0.00069 0.0037 -0.00139 0.00278 -0.00208 0.00185 C -0.0026 0.00093 -0.00434 -0.00069 -0.00347 -0.00093 C -0.00208 -0.00139 0.0007 0.00093 0.0007 0.00093 C 0.00017 0.00185 -0.00017 0.0044 -0.00069 0.0037 C -0.00139 0.00278 -0.00087 0.00046 1.11111E-6 -2.96296E-6 C 0.0007 -0.00046 0.0007 0.00278 0.0007 0.00278 C 0.0007 0.00278 0.00017 0.00093 1.11111E-6 -2.96296E-6 Z " pathEditMode="relative" ptsTypes="ffffffffffff">
                                      <p:cBhvr>
                                        <p:cTn id="158" dur="2000" fill="hold"/>
                                        <p:tgtEl>
                                          <p:spTgt spid="69"/>
                                        </p:tgtEl>
                                        <p:attrNameLst>
                                          <p:attrName>ppt_x</p:attrName>
                                          <p:attrName>ppt_y</p:attrName>
                                        </p:attrNameLst>
                                      </p:cBhvr>
                                    </p:animMotion>
                                  </p:childTnLst>
                                </p:cTn>
                              </p:par>
                              <p:par>
                                <p:cTn id="159" presetID="0" presetClass="path" presetSubtype="0" repeatCount="2000" accel="50000" decel="50000" fill="hold" nodeType="withEffect">
                                  <p:stCondLst>
                                    <p:cond delay="0"/>
                                  </p:stCondLst>
                                  <p:childTnLst>
                                    <p:animMotion origin="layout" path="M -3.61111E-6 0 C 0.00018 -0.00069 0.00052 -0.00278 0.00052 -0.00208 C 0.00052 -0.00116 0.00052 0.00023 -3.61111E-6 0.00069 C -0.00052 0.00116 -0.00104 0.00023 -0.00156 0 C -0.00208 -0.00093 -0.00347 -0.00185 -0.00312 -0.00278 C -0.00277 -0.0037 0.00209 0.00208 0.00157 0.00278 C 0.00105 0.00347 0.00018 0.00231 -0.00052 0.00208 C -0.00208 0.00069 -0.00364 0 -0.0052 -0.00139 C -0.00468 0.00463 -0.00503 0.00602 -0.00052 0.00486 C 0.00157 0.00301 0.00226 0.00208 -3.61111E-6 0 Z " pathEditMode="relative" ptsTypes="ffffffffff">
                                      <p:cBhvr>
                                        <p:cTn id="160" dur="2000" fill="hold"/>
                                        <p:tgtEl>
                                          <p:spTgt spid="86"/>
                                        </p:tgtEl>
                                        <p:attrNameLst>
                                          <p:attrName>ppt_x</p:attrName>
                                          <p:attrName>ppt_y</p:attrName>
                                        </p:attrNameLst>
                                      </p:cBhvr>
                                    </p:animMotion>
                                  </p:childTnLst>
                                </p:cTn>
                              </p:par>
                              <p:par>
                                <p:cTn id="161" presetID="0" presetClass="path" presetSubtype="0" repeatCount="2000" accel="50000" decel="50000" fill="hold" nodeType="withEffect">
                                  <p:stCondLst>
                                    <p:cond delay="0"/>
                                  </p:stCondLst>
                                  <p:childTnLst>
                                    <p:animMotion origin="layout" path="M 3.33333E-6 3.33333E-6 C 0.00191 -0.00162 0.00347 -0.00371 0.00416 -0.00648 C 0.00347 -0.00926 0.00208 -0.00834 3.33333E-6 -0.00787 C -0.00122 -0.00741 -0.00139 -0.00764 -0.00209 -0.00556 C -0.00243 -0.00463 -0.00278 -0.00278 -0.00278 -0.00255 C -0.00625 -0.00625 -0.00191 -0.00209 -0.00591 -0.00556 C -0.00643 -0.00602 -0.00782 -0.00695 -0.00729 -0.00695 C -0.00591 -0.00695 -0.00486 -0.0051 -0.00348 -0.00417 C 0.00017 -0.00186 0.00399 3.33333E-6 0.00764 0.00231 C 0.00503 0.00347 0.00173 0.00231 -0.00104 0.00185 C -0.00348 0.00069 -0.00295 0.00185 -0.00348 -0.00047 C -0.00365 0.00023 -0.00417 0.00115 -0.00382 0.00139 C -0.00261 0.00231 -0.0007 -0.00232 -0.0007 -0.00209 C -0.00035 -0.0007 -0.00052 -0.00139 3.33333E-6 3.33333E-6 Z " pathEditMode="relative" rAng="0" ptsTypes="ffffffffffffff">
                                      <p:cBhvr>
                                        <p:cTn id="162" dur="2000" fill="hold"/>
                                        <p:tgtEl>
                                          <p:spTgt spid="87"/>
                                        </p:tgtEl>
                                        <p:attrNameLst>
                                          <p:attrName>ppt_x</p:attrName>
                                          <p:attrName>ppt_y</p:attrName>
                                        </p:attrNameLst>
                                      </p:cBhvr>
                                      <p:rCtr x="-17" y="-301"/>
                                    </p:animMotion>
                                  </p:childTnLst>
                                </p:cTn>
                              </p:par>
                              <p:par>
                                <p:cTn id="163" presetID="0" presetClass="path" presetSubtype="0" repeatCount="2000" accel="50000" decel="50000" fill="hold" nodeType="withEffect">
                                  <p:stCondLst>
                                    <p:cond delay="0"/>
                                  </p:stCondLst>
                                  <p:childTnLst>
                                    <p:animMotion origin="layout" path="M 8.33333E-7 1.48148E-6 C -0.00156 -0.00416 -0.00642 -0.00509 0.00104 -0.00416 C 0.00035 -0.00139 -0.00034 0.00047 -0.00243 0.00139 C -0.00173 0.00394 -0.00034 0.00255 0.00104 0.00139 C 0.00122 0.0007 0.00104 -0.00046 0.00139 -0.00092 C 0.00156 -0.00115 0.00174 1.48148E-6 0.00174 0.00047 C 0.00174 0.00255 0.00174 0.00463 0.00139 0.00648 C 0.00122 0.00764 8.33333E-7 0.00811 -0.00069 0.00834 C -0.00139 0.00533 -0.00104 0.00255 8.33333E-7 1.48148E-6 Z " pathEditMode="relative" ptsTypes="fffffffff">
                                      <p:cBhvr>
                                        <p:cTn id="164" dur="2000" fill="hold"/>
                                        <p:tgtEl>
                                          <p:spTgt spid="88"/>
                                        </p:tgtEl>
                                        <p:attrNameLst>
                                          <p:attrName>ppt_x</p:attrName>
                                          <p:attrName>ppt_y</p:attrName>
                                        </p:attrNameLst>
                                      </p:cBhvr>
                                    </p:animMotion>
                                  </p:childTnLst>
                                </p:cTn>
                              </p:par>
                              <p:par>
                                <p:cTn id="165" presetID="0" presetClass="path" presetSubtype="0" repeatCount="2000" accel="50000" decel="50000" fill="hold" nodeType="withEffect">
                                  <p:stCondLst>
                                    <p:cond delay="0"/>
                                  </p:stCondLst>
                                  <p:childTnLst>
                                    <p:animMotion origin="layout" path="M 3.61111E-6 4.07407E-6 C -0.00122 -0.00324 -0.00087 -0.00625 0.00104 -0.0088 C 0.00277 -0.00718 0.00277 -0.00787 0.00173 -0.00324 C 0.00139 -0.00139 -0.00209 -0.00093 -0.00209 -0.00093 C -0.00278 -0.00116 -0.00348 -0.00371 -0.00348 -0.00278 C -0.00348 0.00069 -0.00174 0.00324 0.00069 0.00416 C 0.00191 0.00532 0.0026 0.00578 0.00416 0.00509 C 0.0052 -0.0007 -0.00035 -0.00209 -0.00348 -0.00278 C -0.004 -0.00255 -0.00469 -0.00278 -0.00486 -0.00232 C -0.00504 -0.00186 -0.00504 -0.0007 -0.00452 -0.00047 C -0.00313 0.00023 -0.00157 -0.00024 3.61111E-6 4.07407E-6 Z " pathEditMode="relative" ptsTypes="fffffffffff">
                                      <p:cBhvr>
                                        <p:cTn id="166" dur="2000" fill="hold"/>
                                        <p:tgtEl>
                                          <p:spTgt spid="89"/>
                                        </p:tgtEl>
                                        <p:attrNameLst>
                                          <p:attrName>ppt_x</p:attrName>
                                          <p:attrName>ppt_y</p:attrName>
                                        </p:attrNameLst>
                                      </p:cBhvr>
                                    </p:animMotion>
                                  </p:childTnLst>
                                </p:cTn>
                              </p:par>
                              <p:par>
                                <p:cTn id="167" presetID="0" presetClass="path" presetSubtype="0" repeatCount="2000" accel="50000" decel="50000" fill="hold" nodeType="withEffect">
                                  <p:stCondLst>
                                    <p:cond delay="0"/>
                                  </p:stCondLst>
                                  <p:childTnLst>
                                    <p:animMotion origin="layout" path="M 3.61111E-6 2.96296E-6 C -0.00174 -0.00116 -0.0033 -0.00278 -0.00521 -0.0037 C -0.00781 -0.00486 -0.00729 -0.00046 -0.0066 0.00092 C -0.00556 0.00347 -0.00417 0.0037 -0.00243 0.00417 C -0.00104 0.0037 0.00139 0.00185 0.00139 0.00185 C 0.00208 -0.00116 0.00364 0.00046 0.00139 0.00231 C -0.00104 0.00208 -0.00261 0.00278 -0.00347 -0.00046 C -0.00174 -0.00509 -0.00104 -0.00046 0.00035 0.00231 C 0.00121 0.00046 0.00139 0.00116 3.61111E-6 2.96296E-6 Z " pathEditMode="relative" ptsTypes="fffffffff">
                                      <p:cBhvr>
                                        <p:cTn id="168" dur="2000" fill="hold"/>
                                        <p:tgtEl>
                                          <p:spTgt spid="90"/>
                                        </p:tgtEl>
                                        <p:attrNameLst>
                                          <p:attrName>ppt_x</p:attrName>
                                          <p:attrName>ppt_y</p:attrName>
                                        </p:attrNameLst>
                                      </p:cBhvr>
                                    </p:animMotion>
                                  </p:childTnLst>
                                </p:cTn>
                              </p:par>
                              <p:par>
                                <p:cTn id="169" presetID="0" presetClass="path" presetSubtype="0" repeatCount="2000" fill="hold" nodeType="withEffect">
                                  <p:stCondLst>
                                    <p:cond delay="0"/>
                                  </p:stCondLst>
                                  <p:childTnLst>
                                    <p:animMotion origin="layout" path="M -1.66667E-6 2.96296E-6 C -0.00017 -0.00092 -0.00086 -0.00185 -0.00069 -0.00278 C -0.00034 -0.00579 0.00278 -0.00648 -0.00139 -0.00463 C -0.0026 -0.00301 -0.00955 0.00764 -0.00416 0.00278 C -0.0026 -0.00324 -0.0052 -0.00162 -0.00694 0.00185 C -0.00382 0.00324 -0.00191 0.00232 0.0007 2.96296E-6 C 0.00087 0.00093 0.00209 0.00232 0.00139 0.00278 C 0.0007 0.00324 -0.00017 0.00185 -0.00069 0.00093 C -0.00086 0.00046 -0.00017 0.00023 -1.66667E-6 2.96296E-6 Z " pathEditMode="relative" ptsTypes="fffffffff">
                                      <p:cBhvr>
                                        <p:cTn id="170" dur="2000" fill="hold"/>
                                        <p:tgtEl>
                                          <p:spTgt spid="59"/>
                                        </p:tgtEl>
                                        <p:attrNameLst>
                                          <p:attrName>ppt_x</p:attrName>
                                          <p:attrName>ppt_y</p:attrName>
                                        </p:attrNameLst>
                                      </p:cBhvr>
                                    </p:animMotion>
                                  </p:childTnLst>
                                </p:cTn>
                              </p:par>
                              <p:par>
                                <p:cTn id="171" presetID="0" presetClass="path" presetSubtype="0" repeatCount="2000" fill="hold" nodeType="withEffect">
                                  <p:stCondLst>
                                    <p:cond delay="0"/>
                                  </p:stCondLst>
                                  <p:childTnLst>
                                    <p:animMotion origin="layout" path="M -6.38889E-6 6.2963E-6 C 0.00121 -0.00485 0.00104 -0.00184 -0.00209 -0.00184 C -0.00226 -0.00184 0.00277 -0.00371 0.00208 -0.00462 C 0.00138 -0.00555 0.00018 -0.00393 -0.0007 -0.00371 C -0.00556 0.00278 -0.00087 0.00047 0.00069 -0.00277 C -6.38889E-6 -0.00347 -0.00087 -0.00532 -0.0014 -0.00462 C -0.00209 -0.00371 -0.00157 -0.00138 -0.0007 -0.00092 C 0.00018 -0.00046 0.00034 -0.00277 0.00069 -0.00371 C 0.00104 -0.00462 0.00156 -0.0074 0.00138 -0.00647 C 0.00104 -0.00439 0.00051 -0.00208 -6.38889E-6 6.2963E-6 Z " pathEditMode="relative" ptsTypes="ffffffffff">
                                      <p:cBhvr>
                                        <p:cTn id="172" dur="2000" fill="hold"/>
                                        <p:tgtEl>
                                          <p:spTgt spid="62"/>
                                        </p:tgtEl>
                                        <p:attrNameLst>
                                          <p:attrName>ppt_x</p:attrName>
                                          <p:attrName>ppt_y</p:attrName>
                                        </p:attrNameLst>
                                      </p:cBhvr>
                                    </p:animMotion>
                                  </p:childTnLst>
                                </p:cTn>
                              </p:par>
                              <p:par>
                                <p:cTn id="173" presetID="0" presetClass="path" presetSubtype="0" repeatCount="2000" fill="hold" nodeType="withEffect">
                                  <p:stCondLst>
                                    <p:cond delay="0"/>
                                  </p:stCondLst>
                                  <p:childTnLst>
                                    <p:animMotion origin="layout" path="M -4.44444E-6 -2.96296E-6 C -4.44444E-6 -0.00046 -0.00087 -0.00648 -0.00208 -0.00648 C -0.00278 -0.00648 -0.00156 -0.00463 -0.00139 -0.0037 C -0.00104 -0.00185 0.00035 0.0007 -0.00069 0.00185 C -0.00191 0.00301 -0.00486 -2.96296E-6 -0.00486 -2.96296E-6 C -0.0033 -0.00602 0.00122 -0.00255 0.00486 -0.00092 C 0.00243 0.00394 -0.00382 0.0037 0.00139 -0.00092 C 0.00417 0.00023 0.00625 0.00185 0.00209 0.0037 C 0.00191 0.00162 0.00139 -0.00069 0.00139 -0.00278 C 0.00139 -0.0037 0.00243 -0.00092 0.00209 -2.96296E-6 C 0.00174 0.0007 0.0007 -2.96296E-6 -4.44444E-6 -2.96296E-6 Z " pathEditMode="relative" ptsTypes="fffffffffff">
                                      <p:cBhvr>
                                        <p:cTn id="174" dur="2000" fill="hold"/>
                                        <p:tgtEl>
                                          <p:spTgt spid="60"/>
                                        </p:tgtEl>
                                        <p:attrNameLst>
                                          <p:attrName>ppt_x</p:attrName>
                                          <p:attrName>ppt_y</p:attrName>
                                        </p:attrNameLst>
                                      </p:cBhvr>
                                    </p:animMotion>
                                  </p:childTnLst>
                                </p:cTn>
                              </p:par>
                              <p:par>
                                <p:cTn id="175" presetID="0" presetClass="path" presetSubtype="0" repeatCount="2000" fill="hold" nodeType="withEffect">
                                  <p:stCondLst>
                                    <p:cond delay="0"/>
                                  </p:stCondLst>
                                  <p:childTnLst>
                                    <p:animMotion origin="layout" path="M 3.33333E-6 -4.81481E-6 C 0.00173 -0.00671 0.00034 -0.00417 0.00347 -0.00833 C 0.00555 -0.00417 0.00555 -0.00231 0.00486 0.00278 C 0.00416 0.00255 0.00347 0.00232 0.00277 0.00185 C -0.00452 -0.00347 -0.00174 -0.00185 0.00139 -0.00092 C 0.0026 -0.00069 0.00364 -0.00023 0.00486 -4.81481E-6 C 0.00034 -0.00602 0.00399 0.00023 0.00694 -0.0037 C 0.00764 -0.00463 0.00468 -0.00555 0.00277 -0.00648 C 0.00017 -0.00139 0.00399 -0.00185 3.33333E-6 -4.81481E-6 Z " pathEditMode="relative" ptsTypes="fffffffff">
                                      <p:cBhvr>
                                        <p:cTn id="176" dur="2000" fill="hold"/>
                                        <p:tgtEl>
                                          <p:spTgt spid="61"/>
                                        </p:tgtEl>
                                        <p:attrNameLst>
                                          <p:attrName>ppt_x</p:attrName>
                                          <p:attrName>ppt_y</p:attrName>
                                        </p:attrNameLst>
                                      </p:cBhvr>
                                    </p:animMotion>
                                  </p:childTnLst>
                                </p:cTn>
                              </p:par>
                              <p:par>
                                <p:cTn id="177" presetID="0" presetClass="path" presetSubtype="0" repeatCount="2000" fill="hold" nodeType="withEffect">
                                  <p:stCondLst>
                                    <p:cond delay="0"/>
                                  </p:stCondLst>
                                  <p:childTnLst>
                                    <p:animMotion origin="layout" path="M -1.66667E-6 2.96296E-6 C -0.00017 -0.00092 -0.00086 -0.00185 -0.00069 -0.00278 C -0.00034 -0.00579 0.00278 -0.00648 -0.00139 -0.00463 C -0.0026 -0.00301 -0.00955 0.00764 -0.00416 0.00278 C -0.0026 -0.00324 -0.0052 -0.00162 -0.00694 0.00185 C -0.00382 0.00324 -0.00191 0.00232 0.0007 2.96296E-6 C 0.00087 0.00093 0.00209 0.00232 0.00139 0.00278 C 0.0007 0.00324 -0.00017 0.00185 -0.00069 0.00093 C -0.00086 0.00046 -0.00017 0.00023 -1.66667E-6 2.96296E-6 Z " pathEditMode="relative" ptsTypes="fffffffff">
                                      <p:cBhvr>
                                        <p:cTn id="178" dur="2000" fill="hold"/>
                                        <p:tgtEl>
                                          <p:spTgt spid="76"/>
                                        </p:tgtEl>
                                        <p:attrNameLst>
                                          <p:attrName>ppt_x</p:attrName>
                                          <p:attrName>ppt_y</p:attrName>
                                        </p:attrNameLst>
                                      </p:cBhvr>
                                    </p:animMotion>
                                  </p:childTnLst>
                                </p:cTn>
                              </p:par>
                              <p:par>
                                <p:cTn id="179" presetID="0" presetClass="path" presetSubtype="0" repeatCount="2000" fill="hold" nodeType="withEffect">
                                  <p:stCondLst>
                                    <p:cond delay="0"/>
                                  </p:stCondLst>
                                  <p:childTnLst>
                                    <p:animMotion origin="layout" path="M -6.38889E-6 6.2963E-6 C 0.00121 -0.00485 0.00104 -0.00184 -0.00209 -0.00184 C -0.00226 -0.00184 0.00277 -0.00371 0.00208 -0.00462 C 0.00138 -0.00555 0.00018 -0.00393 -0.0007 -0.00371 C -0.00556 0.00278 -0.00087 0.00047 0.00069 -0.00277 C -6.38889E-6 -0.00347 -0.00087 -0.00532 -0.0014 -0.00462 C -0.00209 -0.00371 -0.00157 -0.00138 -0.0007 -0.00092 C 0.00018 -0.00046 0.00034 -0.00277 0.00069 -0.00371 C 0.00104 -0.00462 0.00156 -0.0074 0.00138 -0.00647 C 0.00104 -0.00439 0.00051 -0.00208 -6.38889E-6 6.2963E-6 Z " pathEditMode="relative" ptsTypes="ffffffffff">
                                      <p:cBhvr>
                                        <p:cTn id="180" dur="2000" fill="hold"/>
                                        <p:tgtEl>
                                          <p:spTgt spid="95"/>
                                        </p:tgtEl>
                                        <p:attrNameLst>
                                          <p:attrName>ppt_x</p:attrName>
                                          <p:attrName>ppt_y</p:attrName>
                                        </p:attrNameLst>
                                      </p:cBhvr>
                                    </p:animMotion>
                                  </p:childTnLst>
                                </p:cTn>
                              </p:par>
                              <p:par>
                                <p:cTn id="181" presetID="0" presetClass="path" presetSubtype="0" repeatCount="2000" fill="hold" nodeType="withEffect">
                                  <p:stCondLst>
                                    <p:cond delay="0"/>
                                  </p:stCondLst>
                                  <p:childTnLst>
                                    <p:animMotion origin="layout" path="M -4.44444E-6 -2.96296E-6 C -4.44444E-6 -0.00046 -0.00087 -0.00648 -0.00208 -0.00648 C -0.00278 -0.00648 -0.00156 -0.00463 -0.00139 -0.0037 C -0.00104 -0.00185 0.00035 0.0007 -0.00069 0.00185 C -0.00191 0.00301 -0.00486 -2.96296E-6 -0.00486 -2.96296E-6 C -0.0033 -0.00602 0.00122 -0.00255 0.00486 -0.00092 C 0.00243 0.00394 -0.00382 0.0037 0.00139 -0.00092 C 0.00417 0.00023 0.00625 0.00185 0.00209 0.0037 C 0.00191 0.00162 0.00139 -0.00069 0.00139 -0.00278 C 0.00139 -0.0037 0.00243 -0.00092 0.00209 -2.96296E-6 C 0.00174 0.0007 0.0007 -2.96296E-6 -4.44444E-6 -2.96296E-6 Z " pathEditMode="relative" ptsTypes="fffffffffff">
                                      <p:cBhvr>
                                        <p:cTn id="182" dur="2000" fill="hold"/>
                                        <p:tgtEl>
                                          <p:spTgt spid="93"/>
                                        </p:tgtEl>
                                        <p:attrNameLst>
                                          <p:attrName>ppt_x</p:attrName>
                                          <p:attrName>ppt_y</p:attrName>
                                        </p:attrNameLst>
                                      </p:cBhvr>
                                    </p:animMotion>
                                  </p:childTnLst>
                                </p:cTn>
                              </p:par>
                              <p:par>
                                <p:cTn id="183" presetID="0" presetClass="path" presetSubtype="0" repeatCount="2000" fill="hold" nodeType="withEffect">
                                  <p:stCondLst>
                                    <p:cond delay="0"/>
                                  </p:stCondLst>
                                  <p:childTnLst>
                                    <p:animMotion origin="layout" path="M 3.33333E-6 -4.81481E-6 C 0.00173 -0.00671 0.00034 -0.00417 0.00347 -0.00833 C 0.00555 -0.00417 0.00555 -0.00231 0.00486 0.00278 C 0.00416 0.00255 0.00347 0.00232 0.00277 0.00185 C -0.00452 -0.00347 -0.00174 -0.00185 0.00139 -0.00092 C 0.0026 -0.00069 0.00364 -0.00023 0.00486 -4.81481E-6 C 0.00034 -0.00602 0.00399 0.00023 0.00694 -0.0037 C 0.00764 -0.00463 0.00468 -0.00555 0.00277 -0.00648 C 0.00017 -0.00139 0.00399 -0.00185 3.33333E-6 -4.81481E-6 Z " pathEditMode="relative" ptsTypes="fffffffff">
                                      <p:cBhvr>
                                        <p:cTn id="184" dur="2000" fill="hold"/>
                                        <p:tgtEl>
                                          <p:spTgt spid="94"/>
                                        </p:tgtEl>
                                        <p:attrNameLst>
                                          <p:attrName>ppt_x</p:attrName>
                                          <p:attrName>ppt_y</p:attrName>
                                        </p:attrNameLst>
                                      </p:cBhvr>
                                    </p:animMotion>
                                  </p:childTnLst>
                                </p:cTn>
                              </p:par>
                              <p:par>
                                <p:cTn id="185" presetID="0" presetClass="path" presetSubtype="0" repeatCount="2000" fill="hold" nodeType="withEffect">
                                  <p:stCondLst>
                                    <p:cond delay="0"/>
                                  </p:stCondLst>
                                  <p:childTnLst>
                                    <p:animMotion origin="layout" path="M -1.66667E-6 2.96296E-6 C -0.00017 -0.00092 -0.00086 -0.00185 -0.00069 -0.00278 C -0.00034 -0.00579 0.00278 -0.00648 -0.00139 -0.00463 C -0.0026 -0.00301 -0.00955 0.00764 -0.00416 0.00278 C -0.0026 -0.00324 -0.0052 -0.00162 -0.00694 0.00185 C -0.00382 0.00324 -0.00191 0.00232 0.0007 2.96296E-6 C 0.00087 0.00093 0.00209 0.00232 0.00139 0.00278 C 0.0007 0.00324 -0.00017 0.00185 -0.00069 0.00093 C -0.00086 0.00046 -0.00017 0.00023 -1.66667E-6 2.96296E-6 Z " pathEditMode="relative" ptsTypes="fffffffff">
                                      <p:cBhvr>
                                        <p:cTn id="186" dur="2000" fill="hold"/>
                                        <p:tgtEl>
                                          <p:spTgt spid="96"/>
                                        </p:tgtEl>
                                        <p:attrNameLst>
                                          <p:attrName>ppt_x</p:attrName>
                                          <p:attrName>ppt_y</p:attrName>
                                        </p:attrNameLst>
                                      </p:cBhvr>
                                    </p:animMotion>
                                  </p:childTnLst>
                                </p:cTn>
                              </p:par>
                              <p:par>
                                <p:cTn id="187" presetID="0" presetClass="path" presetSubtype="0" repeatCount="2000" fill="hold" nodeType="withEffect">
                                  <p:stCondLst>
                                    <p:cond delay="0"/>
                                  </p:stCondLst>
                                  <p:childTnLst>
                                    <p:animMotion origin="layout" path="M -6.38889E-6 6.2963E-6 C 0.00121 -0.00485 0.00104 -0.00184 -0.00209 -0.00184 C -0.00226 -0.00184 0.00277 -0.00371 0.00208 -0.00462 C 0.00138 -0.00555 0.00018 -0.00393 -0.0007 -0.00371 C -0.00556 0.00278 -0.00087 0.00047 0.00069 -0.00277 C -6.38889E-6 -0.00347 -0.00087 -0.00532 -0.0014 -0.00462 C -0.00209 -0.00371 -0.00157 -0.00138 -0.0007 -0.00092 C 0.00018 -0.00046 0.00034 -0.00277 0.00069 -0.00371 C 0.00104 -0.00462 0.00156 -0.0074 0.00138 -0.00647 C 0.00104 -0.00439 0.00051 -0.00208 -6.38889E-6 6.2963E-6 Z " pathEditMode="relative" ptsTypes="ffffffffff">
                                      <p:cBhvr>
                                        <p:cTn id="188" dur="2000" fill="hold"/>
                                        <p:tgtEl>
                                          <p:spTgt spid="99"/>
                                        </p:tgtEl>
                                        <p:attrNameLst>
                                          <p:attrName>ppt_x</p:attrName>
                                          <p:attrName>ppt_y</p:attrName>
                                        </p:attrNameLst>
                                      </p:cBhvr>
                                    </p:animMotion>
                                  </p:childTnLst>
                                </p:cTn>
                              </p:par>
                              <p:par>
                                <p:cTn id="189" presetID="0" presetClass="path" presetSubtype="0" repeatCount="2000" fill="hold" nodeType="withEffect">
                                  <p:stCondLst>
                                    <p:cond delay="0"/>
                                  </p:stCondLst>
                                  <p:childTnLst>
                                    <p:animMotion origin="layout" path="M -4.44444E-6 -2.96296E-6 C -4.44444E-6 -0.00046 -0.00087 -0.00648 -0.00208 -0.00648 C -0.00278 -0.00648 -0.00156 -0.00463 -0.00139 -0.0037 C -0.00104 -0.00185 0.00035 0.0007 -0.00069 0.00185 C -0.00191 0.00301 -0.00486 -2.96296E-6 -0.00486 -2.96296E-6 C -0.0033 -0.00602 0.00122 -0.00255 0.00486 -0.00092 C 0.00243 0.00394 -0.00382 0.0037 0.00139 -0.00092 C 0.00417 0.00023 0.00625 0.00185 0.00209 0.0037 C 0.00191 0.00162 0.00139 -0.00069 0.00139 -0.00278 C 0.00139 -0.0037 0.00243 -0.00092 0.00209 -2.96296E-6 C 0.00174 0.0007 0.0007 -2.96296E-6 -4.44444E-6 -2.96296E-6 Z " pathEditMode="relative" ptsTypes="fffffffffff">
                                      <p:cBhvr>
                                        <p:cTn id="190" dur="2000" fill="hold"/>
                                        <p:tgtEl>
                                          <p:spTgt spid="97"/>
                                        </p:tgtEl>
                                        <p:attrNameLst>
                                          <p:attrName>ppt_x</p:attrName>
                                          <p:attrName>ppt_y</p:attrName>
                                        </p:attrNameLst>
                                      </p:cBhvr>
                                    </p:animMotion>
                                  </p:childTnLst>
                                </p:cTn>
                              </p:par>
                              <p:par>
                                <p:cTn id="191" presetID="0" presetClass="path" presetSubtype="0" repeatCount="2000" fill="hold" nodeType="withEffect">
                                  <p:stCondLst>
                                    <p:cond delay="0"/>
                                  </p:stCondLst>
                                  <p:childTnLst>
                                    <p:animMotion origin="layout" path="M 3.33333E-6 -4.81481E-6 C 0.00173 -0.00671 0.00034 -0.00417 0.00347 -0.00833 C 0.00555 -0.00417 0.00555 -0.00231 0.00486 0.00278 C 0.00416 0.00255 0.00347 0.00232 0.00277 0.00185 C -0.00452 -0.00347 -0.00174 -0.00185 0.00139 -0.00092 C 0.0026 -0.00069 0.00364 -0.00023 0.00486 -4.81481E-6 C 0.00034 -0.00602 0.00399 0.00023 0.00694 -0.0037 C 0.00764 -0.00463 0.00468 -0.00555 0.00277 -0.00648 C 0.00017 -0.00139 0.00399 -0.00185 3.33333E-6 -4.81481E-6 Z " pathEditMode="relative" ptsTypes="fffffffff">
                                      <p:cBhvr>
                                        <p:cTn id="192" dur="2000" fill="hold"/>
                                        <p:tgtEl>
                                          <p:spTgt spid="98"/>
                                        </p:tgtEl>
                                        <p:attrNameLst>
                                          <p:attrName>ppt_x</p:attrName>
                                          <p:attrName>ppt_y</p:attrName>
                                        </p:attrNameLst>
                                      </p:cBhvr>
                                    </p:animMotion>
                                  </p:childTnLst>
                                </p:cTn>
                              </p:par>
                              <p:par>
                                <p:cTn id="193" presetID="0" presetClass="path" presetSubtype="0" repeatCount="2000" accel="50000" decel="50000" fill="hold" nodeType="withEffect">
                                  <p:stCondLst>
                                    <p:cond delay="0"/>
                                  </p:stCondLst>
                                  <p:childTnLst>
                                    <p:animMotion origin="layout" path="M -3.61111E-6 2.96296E-6 C 0.00017 -0.00393 -0.0007 -0.00764 0.00191 -0.00972 C 0.00226 -0.00671 0.0033 -0.00301 0.00087 -0.00139 C -0.00035 -0.00185 -0.00122 -0.00255 -0.00226 -0.00347 C -0.00295 -0.00417 -0.00347 -0.00486 -0.00417 -0.00555 C -0.00434 -0.00579 -0.00486 -0.00625 -0.00486 -0.00625 C -0.00469 -0.00417 -0.00434 -0.00278 -0.00278 -0.00185 C -0.00156 0.0007 -0.00052 0.00255 0.00191 0.00301 C 0.00365 0.00278 0.00365 0.00093 0.00243 -0.00069 C 0.00191 -0.00139 0.00121 -0.00139 0.00052 -0.00185 C -0.00174 -0.00116 -0.00156 0.00023 -0.00052 0.00278 C 0.00087 0.00208 -3.61111E-6 0.00162 -3.61111E-6 2.96296E-6 Z " pathEditMode="relative" ptsTypes="ffffffffffff">
                                      <p:cBhvr>
                                        <p:cTn id="194" dur="2000" fill="hold"/>
                                        <p:tgtEl>
                                          <p:spTgt spid="106"/>
                                        </p:tgtEl>
                                        <p:attrNameLst>
                                          <p:attrName>ppt_x</p:attrName>
                                          <p:attrName>ppt_y</p:attrName>
                                        </p:attrNameLst>
                                      </p:cBhvr>
                                    </p:animMotion>
                                  </p:childTnLst>
                                </p:cTn>
                              </p:par>
                              <p:par>
                                <p:cTn id="195" presetID="0" presetClass="path" presetSubtype="0" repeatCount="2000" fill="hold" nodeType="withEffect">
                                  <p:stCondLst>
                                    <p:cond delay="0"/>
                                  </p:stCondLst>
                                  <p:childTnLst>
                                    <p:animMotion origin="layout" path="M 6.66667E-6 -7.40741E-7 C -0.00051 -0.00231 -0.00017 -0.00903 0.0014 -0.00278 C -0.00034 0.00417 -0.00451 -0.00093 -0.00763 -0.0037 C -0.00902 -0.00486 -0.00347 -7.40741E-7 -0.00347 -7.40741E-7 C -0.00468 0.00486 -0.00624 0.00185 -0.00833 -0.00093 C -0.00815 -0.00208 -0.0085 -0.00417 -0.00763 -0.00463 C -0.00572 -0.00532 -0.00121 -0.00093 0.0007 -7.40741E-7 C -0.0019 0.00232 -0.0019 0.00255 6.66667E-6 -7.40741E-7 Z " pathEditMode="relative" ptsTypes="ffffffff">
                                      <p:cBhvr>
                                        <p:cTn id="196" dur="2000" fill="hold"/>
                                        <p:tgtEl>
                                          <p:spTgt spid="67"/>
                                        </p:tgtEl>
                                        <p:attrNameLst>
                                          <p:attrName>ppt_x</p:attrName>
                                          <p:attrName>ppt_y</p:attrName>
                                        </p:attrNameLst>
                                      </p:cBhvr>
                                    </p:animMotion>
                                  </p:childTnLst>
                                </p:cTn>
                              </p:par>
                              <p:par>
                                <p:cTn id="197" presetID="0" presetClass="path" presetSubtype="0" repeatCount="2000" fill="hold" nodeType="withEffect">
                                  <p:stCondLst>
                                    <p:cond delay="0"/>
                                  </p:stCondLst>
                                  <p:childTnLst>
                                    <p:animMotion origin="layout" path="M -2.5E-6 -2.96296E-6 C -0.00017 -0.00347 0.00018 -0.00694 -0.00069 -0.01019 C -0.00104 -0.01111 -0.0026 -0.01019 -0.00278 -0.00926 C -0.00312 -0.00718 -0.00278 -0.00463 -0.00208 -0.00278 C -0.00173 -0.00185 0.00052 -0.00116 -2.5E-6 -0.00185 C -0.00087 -0.00301 -0.00364 -0.00417 -0.00486 -0.00463 C -0.00156 -0.00602 0.0007 -0.00532 0.00347 -0.00278 C 0.00261 0.00093 0.00209 0.00255 -0.00069 0.0037 C -0.00087 0.00324 -0.00538 -0.00509 -0.00347 -0.00463 C -0.00069 -0.00394 0.00486 -0.00278 0.00486 -0.00278 C 0.00191 -0.00023 0.00365 -0.00116 -2.5E-6 -2.96296E-6 Z " pathEditMode="relative" ptsTypes="fffffffffff">
                                      <p:cBhvr>
                                        <p:cTn id="198" dur="2000" fill="hold"/>
                                        <p:tgtEl>
                                          <p:spTgt spid="68"/>
                                        </p:tgtEl>
                                        <p:attrNameLst>
                                          <p:attrName>ppt_x</p:attrName>
                                          <p:attrName>ppt_y</p:attrName>
                                        </p:attrNameLst>
                                      </p:cBhvr>
                                    </p:animMotion>
                                  </p:childTnLst>
                                </p:cTn>
                              </p:par>
                              <p:par>
                                <p:cTn id="199" presetID="0" presetClass="path" presetSubtype="0" repeatCount="2000" accel="50000" decel="50000" fill="hold" nodeType="withEffect">
                                  <p:stCondLst>
                                    <p:cond delay="0"/>
                                  </p:stCondLst>
                                  <p:childTnLst>
                                    <p:animMotion origin="layout" path="M 8.33333E-7 -6.66667E-6 C -0.00034 -0.00163 -0.00382 -0.01227 -0.00156 -0.00325 C -0.00312 0.00254 -0.00538 0.00115 -0.00416 -0.0044 C -0.00312 -0.00024 -0.00173 0.00462 -0.00659 -6.66667E-6 C -0.00277 -0.00186 -0.00138 0.00138 0.00174 0.00439 C 0.00573 0.01249 0.00417 0.00393 0.00348 0.00115 C -0.00225 0.00254 -0.00277 0.00393 8.33333E-7 -6.66667E-6 Z " pathEditMode="relative" ptsTypes="fffffff">
                                      <p:cBhvr>
                                        <p:cTn id="200" dur="2000" fill="hold"/>
                                        <p:tgtEl>
                                          <p:spTgt spid="91"/>
                                        </p:tgtEl>
                                        <p:attrNameLst>
                                          <p:attrName>ppt_x</p:attrName>
                                          <p:attrName>ppt_y</p:attrName>
                                        </p:attrNameLst>
                                      </p:cBhvr>
                                    </p:animMotion>
                                  </p:childTnLst>
                                </p:cTn>
                              </p:par>
                              <p:par>
                                <p:cTn id="201" presetID="0" presetClass="path" presetSubtype="0" repeatCount="2000" accel="50000" decel="50000" fill="hold" nodeType="withEffect">
                                  <p:stCondLst>
                                    <p:cond delay="0"/>
                                  </p:stCondLst>
                                  <p:childTnLst>
                                    <p:animMotion origin="layout" path="M -3.33333E-6 -6.66667E-6 C -0.00243 -0.00348 -0.00659 -0.00556 -0.00173 -0.00788 C 0.00052 -0.00741 0.0033 -0.00857 0.00504 -0.00672 C 0.00608 -0.00556 0.004 -0.00371 0.0033 -0.00232 C 0.0007 0.003 0.00174 0.00184 -0.00243 0.00323 C -0.00451 -0.0007 -0.00694 -0.00302 -0.01007 -0.00556 C -0.00833 0.00069 -0.00416 -0.00186 -3.33333E-6 -6.66667E-6 Z " pathEditMode="relative" ptsTypes="fffffff">
                                      <p:cBhvr>
                                        <p:cTn id="202" dur="2000" fill="hold"/>
                                        <p:tgtEl>
                                          <p:spTgt spid="92"/>
                                        </p:tgtEl>
                                        <p:attrNameLst>
                                          <p:attrName>ppt_x</p:attrName>
                                          <p:attrName>ppt_y</p:attrName>
                                        </p:attrNameLst>
                                      </p:cBhvr>
                                    </p:animMotion>
                                  </p:childTnLst>
                                </p:cTn>
                              </p:par>
                              <p:par>
                                <p:cTn id="203" presetID="0" presetClass="path" presetSubtype="0" repeatCount="2000" accel="50000" decel="50000" fill="hold" nodeType="withEffect">
                                  <p:stCondLst>
                                    <p:cond delay="0"/>
                                  </p:stCondLst>
                                  <p:childTnLst>
                                    <p:animMotion origin="layout" path="M 8.88889E-6 1.48148E-6 C 0.00053 -0.00232 0.00035 -0.0051 0.00157 -0.00672 C 0.00417 -0.01019 0.00452 -0.00324 0.00487 -0.00116 C 0.00504 1.48148E-6 0.0066 0.00185 0.00574 0.00231 C 0.00469 0.00301 -0.0019 -0.0007 -0.0026 -0.00116 C -0.00485 -0.00301 -0.00694 -0.00556 -0.0092 -0.00787 C -0.00989 -0.00857 -0.00746 -0.00718 -0.00676 -0.00672 C -0.0059 -0.00602 -0.00503 -0.0051 -0.00416 -0.0044 C -0.00225 0.00463 -0.00451 0.0037 0.0007 0.00231 C 0.00105 0.00115 0.00244 -0.00116 0.00157 -0.00116 C 0.00053 -0.00116 -0.00017 0.00092 8.88889E-6 0.00231 C 0.00018 0.00393 0.00157 0.00439 0.00244 0.00555 C 0.00278 0.00532 0.00938 0.00254 0.00417 1.48148E-6 C 0.0033 -0.00047 0.00244 0.00115 0.00157 0.00115 C 0.00105 0.00115 0.00053 0.00046 8.88889E-6 1.48148E-6 Z " pathEditMode="relative" ptsTypes="fffffffffffffff">
                                      <p:cBhvr>
                                        <p:cTn id="204" dur="2000" fill="hold"/>
                                        <p:tgtEl>
                                          <p:spTgt spid="107"/>
                                        </p:tgtEl>
                                        <p:attrNameLst>
                                          <p:attrName>ppt_x</p:attrName>
                                          <p:attrName>ppt_y</p:attrName>
                                        </p:attrNameLst>
                                      </p:cBhvr>
                                    </p:animMotion>
                                  </p:childTnLst>
                                </p:cTn>
                              </p:par>
                              <p:par>
                                <p:cTn id="205" presetID="10" presetClass="exit" presetSubtype="0" fill="hold" nodeType="withEffect">
                                  <p:stCondLst>
                                    <p:cond delay="0"/>
                                  </p:stCondLst>
                                  <p:childTnLst>
                                    <p:animEffect transition="out" filter="fade">
                                      <p:cBhvr>
                                        <p:cTn id="206" dur="500"/>
                                        <p:tgtEl>
                                          <p:spTgt spid="56"/>
                                        </p:tgtEl>
                                      </p:cBhvr>
                                    </p:animEffect>
                                    <p:set>
                                      <p:cBhvr>
                                        <p:cTn id="207" dur="1" fill="hold">
                                          <p:stCondLst>
                                            <p:cond delay="499"/>
                                          </p:stCondLst>
                                        </p:cTn>
                                        <p:tgtEl>
                                          <p:spTgt spid="56"/>
                                        </p:tgtEl>
                                        <p:attrNameLst>
                                          <p:attrName>style.visibility</p:attrName>
                                        </p:attrNameLst>
                                      </p:cBhvr>
                                      <p:to>
                                        <p:strVal val="hidden"/>
                                      </p:to>
                                    </p:set>
                                  </p:childTnLst>
                                </p:cTn>
                              </p:par>
                            </p:childTnLst>
                          </p:cTn>
                        </p:par>
                        <p:par>
                          <p:cTn id="208" fill="hold">
                            <p:stCondLst>
                              <p:cond delay="6000"/>
                            </p:stCondLst>
                            <p:childTnLst>
                              <p:par>
                                <p:cTn id="209" presetID="0" presetClass="path" presetSubtype="0" accel="50000" decel="50000" fill="hold" nodeType="afterEffect">
                                  <p:stCondLst>
                                    <p:cond delay="1000"/>
                                  </p:stCondLst>
                                  <p:childTnLst>
                                    <p:animMotion origin="layout" path="M 3.05556E-6 -4.07407E-6 L 0.30451 -0.18726 " pathEditMode="relative" rAng="0" ptsTypes="AA">
                                      <p:cBhvr>
                                        <p:cTn id="210" dur="2000" fill="hold"/>
                                        <p:tgtEl>
                                          <p:spTgt spid="69"/>
                                        </p:tgtEl>
                                        <p:attrNameLst>
                                          <p:attrName>ppt_x</p:attrName>
                                          <p:attrName>ppt_y</p:attrName>
                                        </p:attrNameLst>
                                      </p:cBhvr>
                                      <p:rCtr x="15226" y="-9375"/>
                                    </p:animMotion>
                                  </p:childTnLst>
                                </p:cTn>
                              </p:par>
                              <p:par>
                                <p:cTn id="211" presetID="0" presetClass="path" presetSubtype="0" accel="50000" decel="50000" fill="hold" nodeType="withEffect">
                                  <p:stCondLst>
                                    <p:cond delay="1000"/>
                                  </p:stCondLst>
                                  <p:childTnLst>
                                    <p:animMotion origin="layout" path="M 2.77778E-7 0 L 0.30451 -0.18819 " pathEditMode="relative" rAng="0" ptsTypes="AA">
                                      <p:cBhvr>
                                        <p:cTn id="212" dur="2000" fill="hold"/>
                                        <p:tgtEl>
                                          <p:spTgt spid="86"/>
                                        </p:tgtEl>
                                        <p:attrNameLst>
                                          <p:attrName>ppt_x</p:attrName>
                                          <p:attrName>ppt_y</p:attrName>
                                        </p:attrNameLst>
                                      </p:cBhvr>
                                      <p:rCtr x="15226" y="-9421"/>
                                    </p:animMotion>
                                  </p:childTnLst>
                                </p:cTn>
                              </p:par>
                              <p:par>
                                <p:cTn id="213" presetID="0" presetClass="path" presetSubtype="0" accel="50000" decel="50000" fill="hold" nodeType="withEffect">
                                  <p:stCondLst>
                                    <p:cond delay="1000"/>
                                  </p:stCondLst>
                                  <p:childTnLst>
                                    <p:animMotion origin="layout" path="M 3.33333E-6 1.11111E-6 L 0.28385 -0.13264 " pathEditMode="relative" rAng="0" ptsTypes="AA">
                                      <p:cBhvr>
                                        <p:cTn id="214" dur="2000" fill="hold"/>
                                        <p:tgtEl>
                                          <p:spTgt spid="87"/>
                                        </p:tgtEl>
                                        <p:attrNameLst>
                                          <p:attrName>ppt_x</p:attrName>
                                          <p:attrName>ppt_y</p:attrName>
                                        </p:attrNameLst>
                                      </p:cBhvr>
                                      <p:rCtr x="14184" y="-6644"/>
                                    </p:animMotion>
                                  </p:childTnLst>
                                </p:cTn>
                              </p:par>
                              <p:par>
                                <p:cTn id="215" presetID="0" presetClass="path" presetSubtype="0" accel="50000" decel="50000" fill="hold" nodeType="withEffect">
                                  <p:stCondLst>
                                    <p:cond delay="1000"/>
                                  </p:stCondLst>
                                  <p:childTnLst>
                                    <p:animMotion origin="layout" path="M -3.05556E-6 -4.81481E-6 L 0.28368 -0.13356 " pathEditMode="relative" rAng="0" ptsTypes="AA">
                                      <p:cBhvr>
                                        <p:cTn id="216" dur="2000" fill="hold"/>
                                        <p:tgtEl>
                                          <p:spTgt spid="88"/>
                                        </p:tgtEl>
                                        <p:attrNameLst>
                                          <p:attrName>ppt_x</p:attrName>
                                          <p:attrName>ppt_y</p:attrName>
                                        </p:attrNameLst>
                                      </p:cBhvr>
                                      <p:rCtr x="14184" y="-6690"/>
                                    </p:animMotion>
                                  </p:childTnLst>
                                </p:cTn>
                              </p:par>
                              <p:par>
                                <p:cTn id="217" presetID="0" presetClass="path" presetSubtype="0" accel="50000" decel="50000" fill="hold" nodeType="withEffect">
                                  <p:stCondLst>
                                    <p:cond delay="1000"/>
                                  </p:stCondLst>
                                  <p:childTnLst>
                                    <p:animMotion origin="layout" path="M 2.77778E-7 4.07407E-6 L 0.28993 -0.0882 " pathEditMode="relative" rAng="0" ptsTypes="AA">
                                      <p:cBhvr>
                                        <p:cTn id="218" dur="2000" fill="hold"/>
                                        <p:tgtEl>
                                          <p:spTgt spid="89"/>
                                        </p:tgtEl>
                                        <p:attrNameLst>
                                          <p:attrName>ppt_x</p:attrName>
                                          <p:attrName>ppt_y</p:attrName>
                                        </p:attrNameLst>
                                      </p:cBhvr>
                                      <p:rCtr x="14497" y="-4421"/>
                                    </p:animMotion>
                                  </p:childTnLst>
                                </p:cTn>
                              </p:par>
                              <p:par>
                                <p:cTn id="219" presetID="0" presetClass="path" presetSubtype="0" accel="50000" decel="50000" fill="hold" nodeType="withEffect">
                                  <p:stCondLst>
                                    <p:cond delay="1000"/>
                                  </p:stCondLst>
                                  <p:childTnLst>
                                    <p:animMotion origin="layout" path="M -2.5E-6 -1.85185E-6 L 0.29618 -0.08912 " pathEditMode="relative" rAng="0" ptsTypes="AA">
                                      <p:cBhvr>
                                        <p:cTn id="220" dur="2000" fill="hold"/>
                                        <p:tgtEl>
                                          <p:spTgt spid="90"/>
                                        </p:tgtEl>
                                        <p:attrNameLst>
                                          <p:attrName>ppt_x</p:attrName>
                                          <p:attrName>ppt_y</p:attrName>
                                        </p:attrNameLst>
                                      </p:cBhvr>
                                      <p:rCtr x="14809" y="-4468"/>
                                    </p:animMotion>
                                  </p:childTnLst>
                                </p:cTn>
                              </p:par>
                              <p:par>
                                <p:cTn id="221" presetID="0" presetClass="path" presetSubtype="0" accel="50000" decel="50000" fill="hold" nodeType="withEffect">
                                  <p:stCondLst>
                                    <p:cond delay="1000"/>
                                  </p:stCondLst>
                                  <p:childTnLst>
                                    <p:animMotion origin="layout" path="M 5.55556E-7 4.81481E-6 L 0.32656 0.09398 " pathEditMode="relative" rAng="0" ptsTypes="AA">
                                      <p:cBhvr>
                                        <p:cTn id="222" dur="2000" fill="hold"/>
                                        <p:tgtEl>
                                          <p:spTgt spid="67"/>
                                        </p:tgtEl>
                                        <p:attrNameLst>
                                          <p:attrName>ppt_x</p:attrName>
                                          <p:attrName>ppt_y</p:attrName>
                                        </p:attrNameLst>
                                      </p:cBhvr>
                                      <p:rCtr x="16319" y="4699"/>
                                    </p:animMotion>
                                  </p:childTnLst>
                                </p:cTn>
                              </p:par>
                              <p:par>
                                <p:cTn id="223" presetID="0" presetClass="path" presetSubtype="0" accel="50000" decel="50000" fill="hold" nodeType="withEffect">
                                  <p:stCondLst>
                                    <p:cond delay="1000"/>
                                  </p:stCondLst>
                                  <p:childTnLst>
                                    <p:animMotion origin="layout" path="M -1.66667E-6 -2.59259E-6 L 0.23264 0.0169 " pathEditMode="relative" rAng="0" ptsTypes="AA">
                                      <p:cBhvr>
                                        <p:cTn id="224" dur="2000" fill="hold"/>
                                        <p:tgtEl>
                                          <p:spTgt spid="68"/>
                                        </p:tgtEl>
                                        <p:attrNameLst>
                                          <p:attrName>ppt_x</p:attrName>
                                          <p:attrName>ppt_y</p:attrName>
                                        </p:attrNameLst>
                                      </p:cBhvr>
                                      <p:rCtr x="11632" y="833"/>
                                    </p:animMotion>
                                  </p:childTnLst>
                                </p:cTn>
                              </p:par>
                              <p:par>
                                <p:cTn id="225" presetID="0" presetClass="path" presetSubtype="0" accel="50000" decel="50000" fill="hold" nodeType="withEffect">
                                  <p:stCondLst>
                                    <p:cond delay="1000"/>
                                  </p:stCondLst>
                                  <p:childTnLst>
                                    <p:animMotion origin="layout" path="M 2.22222E-6 -4.44444E-6 L 0.27656 0.11575 " pathEditMode="relative" rAng="0" ptsTypes="AA">
                                      <p:cBhvr>
                                        <p:cTn id="226" dur="2000" fill="hold"/>
                                        <p:tgtEl>
                                          <p:spTgt spid="92"/>
                                        </p:tgtEl>
                                        <p:attrNameLst>
                                          <p:attrName>ppt_x</p:attrName>
                                          <p:attrName>ppt_y</p:attrName>
                                        </p:attrNameLst>
                                      </p:cBhvr>
                                      <p:rCtr x="13819" y="5787"/>
                                    </p:animMotion>
                                  </p:childTnLst>
                                </p:cTn>
                              </p:par>
                              <p:par>
                                <p:cTn id="227" presetID="0" presetClass="path" presetSubtype="0" accel="50000" decel="50000" fill="hold" nodeType="withEffect">
                                  <p:stCondLst>
                                    <p:cond delay="1000"/>
                                  </p:stCondLst>
                                  <p:childTnLst>
                                    <p:animMotion origin="layout" path="M 1.38889E-6 1.48148E-6 L 0.35538 0.15972 " pathEditMode="relative" rAng="0" ptsTypes="AA">
                                      <p:cBhvr>
                                        <p:cTn id="228" dur="2000" fill="hold"/>
                                        <p:tgtEl>
                                          <p:spTgt spid="106"/>
                                        </p:tgtEl>
                                        <p:attrNameLst>
                                          <p:attrName>ppt_x</p:attrName>
                                          <p:attrName>ppt_y</p:attrName>
                                        </p:attrNameLst>
                                      </p:cBhvr>
                                      <p:rCtr x="17760" y="7986"/>
                                    </p:animMotion>
                                  </p:childTnLst>
                                </p:cTn>
                              </p:par>
                              <p:par>
                                <p:cTn id="229" presetID="0" presetClass="path" presetSubtype="0" accel="50000" decel="50000" fill="hold" nodeType="withEffect">
                                  <p:stCondLst>
                                    <p:cond delay="1000"/>
                                  </p:stCondLst>
                                  <p:childTnLst>
                                    <p:animMotion origin="layout" path="M -4.72222E-6 2.96296E-6 L 0.26893 2.96296E-6 " pathEditMode="relative" rAng="0" ptsTypes="AA">
                                      <p:cBhvr>
                                        <p:cTn id="230" dur="2000" fill="hold"/>
                                        <p:tgtEl>
                                          <p:spTgt spid="91"/>
                                        </p:tgtEl>
                                        <p:attrNameLst>
                                          <p:attrName>ppt_x</p:attrName>
                                          <p:attrName>ppt_y</p:attrName>
                                        </p:attrNameLst>
                                      </p:cBhvr>
                                      <p:rCtr x="13438" y="0"/>
                                    </p:animMotion>
                                  </p:childTnLst>
                                </p:cTn>
                              </p:par>
                              <p:par>
                                <p:cTn id="231" presetID="0" presetClass="path" presetSubtype="0" accel="50000" decel="50000" fill="hold" nodeType="withEffect">
                                  <p:stCondLst>
                                    <p:cond delay="1000"/>
                                  </p:stCondLst>
                                  <p:childTnLst>
                                    <p:animMotion origin="layout" path="M 5E-6 1.85185E-6 L 0.26459 0.04236 " pathEditMode="relative" rAng="0" ptsTypes="AA">
                                      <p:cBhvr>
                                        <p:cTn id="232" dur="2000" fill="hold"/>
                                        <p:tgtEl>
                                          <p:spTgt spid="107"/>
                                        </p:tgtEl>
                                        <p:attrNameLst>
                                          <p:attrName>ppt_x</p:attrName>
                                          <p:attrName>ppt_y</p:attrName>
                                        </p:attrNameLst>
                                      </p:cBhvr>
                                      <p:rCtr x="13229" y="2106"/>
                                    </p:animMotion>
                                  </p:childTnLst>
                                </p:cTn>
                              </p:par>
                              <p:par>
                                <p:cTn id="233" presetID="0" presetClass="path" presetSubtype="0" accel="50000" decel="50000" fill="hold" nodeType="withEffect">
                                  <p:stCondLst>
                                    <p:cond delay="1000"/>
                                  </p:stCondLst>
                                  <p:childTnLst>
                                    <p:animMotion origin="layout" path="M 2.5E-6 -4.44444E-6 L 0.24705 0.2345 " pathEditMode="relative" rAng="0" ptsTypes="AA">
                                      <p:cBhvr>
                                        <p:cTn id="234" dur="2000" fill="hold"/>
                                        <p:tgtEl>
                                          <p:spTgt spid="59"/>
                                        </p:tgtEl>
                                        <p:attrNameLst>
                                          <p:attrName>ppt_x</p:attrName>
                                          <p:attrName>ppt_y</p:attrName>
                                        </p:attrNameLst>
                                      </p:cBhvr>
                                      <p:rCtr x="12344" y="11713"/>
                                    </p:animMotion>
                                  </p:childTnLst>
                                </p:cTn>
                              </p:par>
                              <p:par>
                                <p:cTn id="235" presetID="0" presetClass="path" presetSubtype="0" accel="50000" decel="50000" fill="hold" nodeType="withEffect">
                                  <p:stCondLst>
                                    <p:cond delay="1000"/>
                                  </p:stCondLst>
                                  <p:childTnLst>
                                    <p:animMotion origin="layout" path="M 1.38889E-6 4.44444E-6 L 0.28229 0.25833 " pathEditMode="relative" rAng="0" ptsTypes="AA">
                                      <p:cBhvr>
                                        <p:cTn id="236" dur="2000" fill="hold"/>
                                        <p:tgtEl>
                                          <p:spTgt spid="62"/>
                                        </p:tgtEl>
                                        <p:attrNameLst>
                                          <p:attrName>ppt_x</p:attrName>
                                          <p:attrName>ppt_y</p:attrName>
                                        </p:attrNameLst>
                                      </p:cBhvr>
                                      <p:rCtr x="14115" y="12917"/>
                                    </p:animMotion>
                                  </p:childTnLst>
                                </p:cTn>
                              </p:par>
                              <p:par>
                                <p:cTn id="237" presetID="0" presetClass="path" presetSubtype="0" accel="50000" decel="50000" fill="hold" nodeType="withEffect">
                                  <p:stCondLst>
                                    <p:cond delay="1000"/>
                                  </p:stCondLst>
                                  <p:childTnLst>
                                    <p:animMotion origin="layout" path="M 1.38889E-6 2.96296E-6 L 0.41198 0.20185 " pathEditMode="relative" rAng="0" ptsTypes="AA">
                                      <p:cBhvr>
                                        <p:cTn id="238" dur="2000" fill="hold"/>
                                        <p:tgtEl>
                                          <p:spTgt spid="60"/>
                                        </p:tgtEl>
                                        <p:attrNameLst>
                                          <p:attrName>ppt_x</p:attrName>
                                          <p:attrName>ppt_y</p:attrName>
                                        </p:attrNameLst>
                                      </p:cBhvr>
                                      <p:rCtr x="20590" y="10093"/>
                                    </p:animMotion>
                                  </p:childTnLst>
                                </p:cTn>
                              </p:par>
                              <p:par>
                                <p:cTn id="239" presetID="0" presetClass="path" presetSubtype="0" accel="50000" decel="50000" fill="hold" nodeType="withEffect">
                                  <p:stCondLst>
                                    <p:cond delay="1000"/>
                                  </p:stCondLst>
                                  <p:childTnLst>
                                    <p:animMotion origin="layout" path="M 4.72222E-6 3.7037E-6 L 0.37916 0.19398 " pathEditMode="relative" rAng="0" ptsTypes="AA">
                                      <p:cBhvr>
                                        <p:cTn id="240" dur="2000" fill="hold"/>
                                        <p:tgtEl>
                                          <p:spTgt spid="61"/>
                                        </p:tgtEl>
                                        <p:attrNameLst>
                                          <p:attrName>ppt_x</p:attrName>
                                          <p:attrName>ppt_y</p:attrName>
                                        </p:attrNameLst>
                                      </p:cBhvr>
                                      <p:rCtr x="18958" y="9699"/>
                                    </p:animMotion>
                                  </p:childTnLst>
                                </p:cTn>
                              </p:par>
                              <p:par>
                                <p:cTn id="241" presetID="0" presetClass="path" presetSubtype="0" accel="50000" decel="50000" fill="hold" nodeType="withEffect">
                                  <p:stCondLst>
                                    <p:cond delay="1000"/>
                                  </p:stCondLst>
                                  <p:childTnLst>
                                    <p:animMotion origin="layout" path="M 2.22222E-6 -4.44444E-6 L 0.25121 0.25348 " pathEditMode="relative" rAng="0" ptsTypes="AA">
                                      <p:cBhvr>
                                        <p:cTn id="242" dur="2000" fill="hold"/>
                                        <p:tgtEl>
                                          <p:spTgt spid="98"/>
                                        </p:tgtEl>
                                        <p:attrNameLst>
                                          <p:attrName>ppt_x</p:attrName>
                                          <p:attrName>ppt_y</p:attrName>
                                        </p:attrNameLst>
                                      </p:cBhvr>
                                      <p:rCtr x="12552" y="12662"/>
                                    </p:animMotion>
                                  </p:childTnLst>
                                </p:cTn>
                              </p:par>
                              <p:par>
                                <p:cTn id="243" presetID="0" presetClass="path" presetSubtype="0" accel="50000" decel="50000" fill="hold" nodeType="withEffect">
                                  <p:stCondLst>
                                    <p:cond delay="1000"/>
                                  </p:stCondLst>
                                  <p:childTnLst>
                                    <p:animMotion origin="layout" path="M -3.05556E-6 3.33333E-6 L 0.27743 0.26157 " pathEditMode="relative" rAng="0" ptsTypes="AA">
                                      <p:cBhvr>
                                        <p:cTn id="244" dur="2000" fill="hold"/>
                                        <p:tgtEl>
                                          <p:spTgt spid="97"/>
                                        </p:tgtEl>
                                        <p:attrNameLst>
                                          <p:attrName>ppt_x</p:attrName>
                                          <p:attrName>ppt_y</p:attrName>
                                        </p:attrNameLst>
                                      </p:cBhvr>
                                      <p:rCtr x="13872" y="13079"/>
                                    </p:animMotion>
                                  </p:childTnLst>
                                </p:cTn>
                              </p:par>
                              <p:par>
                                <p:cTn id="245" presetID="0" presetClass="path" presetSubtype="0" accel="50000" decel="50000" fill="hold" nodeType="withEffect">
                                  <p:stCondLst>
                                    <p:cond delay="1000"/>
                                  </p:stCondLst>
                                  <p:childTnLst>
                                    <p:animMotion origin="layout" path="M -3.05556E-6 3.33333E-6 L 0.25625 0.19977 " pathEditMode="relative" rAng="0" ptsTypes="AA">
                                      <p:cBhvr>
                                        <p:cTn id="246" dur="2000" fill="hold"/>
                                        <p:tgtEl>
                                          <p:spTgt spid="99"/>
                                        </p:tgtEl>
                                        <p:attrNameLst>
                                          <p:attrName>ppt_x</p:attrName>
                                          <p:attrName>ppt_y</p:attrName>
                                        </p:attrNameLst>
                                      </p:cBhvr>
                                      <p:rCtr x="12812" y="9977"/>
                                    </p:animMotion>
                                  </p:childTnLst>
                                </p:cTn>
                              </p:par>
                              <p:par>
                                <p:cTn id="247" presetID="0" presetClass="path" presetSubtype="0" accel="50000" decel="50000" fill="hold" nodeType="withEffect">
                                  <p:stCondLst>
                                    <p:cond delay="1000"/>
                                  </p:stCondLst>
                                  <p:childTnLst>
                                    <p:animMotion origin="layout" path="M -1.94444E-6 3.33333E-6 L 0.24861 0.19977 " pathEditMode="relative" rAng="0" ptsTypes="AA">
                                      <p:cBhvr>
                                        <p:cTn id="248" dur="2000" fill="hold"/>
                                        <p:tgtEl>
                                          <p:spTgt spid="96"/>
                                        </p:tgtEl>
                                        <p:attrNameLst>
                                          <p:attrName>ppt_x</p:attrName>
                                          <p:attrName>ppt_y</p:attrName>
                                        </p:attrNameLst>
                                      </p:cBhvr>
                                      <p:rCtr x="12431" y="9977"/>
                                    </p:animMotion>
                                  </p:childTnLst>
                                </p:cTn>
                              </p:par>
                              <p:par>
                                <p:cTn id="249" presetID="0" presetClass="path" presetSubtype="0" accel="50000" decel="50000" fill="hold" nodeType="withEffect">
                                  <p:stCondLst>
                                    <p:cond delay="1000"/>
                                  </p:stCondLst>
                                  <p:childTnLst>
                                    <p:animMotion origin="layout" path="M -8.33333E-7 -2.59259E-6 L 0.23316 0.19885 " pathEditMode="relative" rAng="0" ptsTypes="AA">
                                      <p:cBhvr>
                                        <p:cTn id="250" dur="2000" fill="hold"/>
                                        <p:tgtEl>
                                          <p:spTgt spid="95"/>
                                        </p:tgtEl>
                                        <p:attrNameLst>
                                          <p:attrName>ppt_x</p:attrName>
                                          <p:attrName>ppt_y</p:attrName>
                                        </p:attrNameLst>
                                      </p:cBhvr>
                                      <p:rCtr x="11649" y="9931"/>
                                    </p:animMotion>
                                  </p:childTnLst>
                                </p:cTn>
                              </p:par>
                              <p:par>
                                <p:cTn id="251" presetID="0" presetClass="path" presetSubtype="0" accel="50000" decel="50000" fill="hold" nodeType="withEffect">
                                  <p:stCondLst>
                                    <p:cond delay="1000"/>
                                  </p:stCondLst>
                                  <p:childTnLst>
                                    <p:animMotion origin="layout" path="M -2.77778E-6 -3.33333E-6 L 0.22986 0.26991 " pathEditMode="relative" rAng="0" ptsTypes="AA">
                                      <p:cBhvr>
                                        <p:cTn id="252" dur="2000" fill="hold"/>
                                        <p:tgtEl>
                                          <p:spTgt spid="93"/>
                                        </p:tgtEl>
                                        <p:attrNameLst>
                                          <p:attrName>ppt_x</p:attrName>
                                          <p:attrName>ppt_y</p:attrName>
                                        </p:attrNameLst>
                                      </p:cBhvr>
                                      <p:rCtr x="11493" y="13495"/>
                                    </p:animMotion>
                                  </p:childTnLst>
                                </p:cTn>
                              </p:par>
                              <p:par>
                                <p:cTn id="253" presetID="0" presetClass="path" presetSubtype="0" accel="50000" decel="50000" fill="hold" nodeType="withEffect">
                                  <p:stCondLst>
                                    <p:cond delay="1000"/>
                                  </p:stCondLst>
                                  <p:childTnLst>
                                    <p:animMotion origin="layout" path="M 3.88889E-6 -2.59259E-6 L 0.19861 0.19885 " pathEditMode="relative" rAng="0" ptsTypes="AA">
                                      <p:cBhvr>
                                        <p:cTn id="254" dur="2000" fill="hold"/>
                                        <p:tgtEl>
                                          <p:spTgt spid="76"/>
                                        </p:tgtEl>
                                        <p:attrNameLst>
                                          <p:attrName>ppt_x</p:attrName>
                                          <p:attrName>ppt_y</p:attrName>
                                        </p:attrNameLst>
                                      </p:cBhvr>
                                      <p:rCtr x="9931" y="9931"/>
                                    </p:animMotion>
                                  </p:childTnLst>
                                </p:cTn>
                              </p:par>
                              <p:par>
                                <p:cTn id="255" presetID="0" presetClass="path" presetSubtype="0" accel="50000" decel="50000" fill="hold" nodeType="withEffect">
                                  <p:stCondLst>
                                    <p:cond delay="1000"/>
                                  </p:stCondLst>
                                  <p:childTnLst>
                                    <p:animMotion origin="layout" path="M 4.72222E-6 -4.07407E-6 L 0.20121 0.26181 " pathEditMode="relative" rAng="0" ptsTypes="AA">
                                      <p:cBhvr>
                                        <p:cTn id="256" dur="2000" fill="hold"/>
                                        <p:tgtEl>
                                          <p:spTgt spid="94"/>
                                        </p:tgtEl>
                                        <p:attrNameLst>
                                          <p:attrName>ppt_x</p:attrName>
                                          <p:attrName>ppt_y</p:attrName>
                                        </p:attrNameLst>
                                      </p:cBhvr>
                                      <p:rCtr x="10052" y="13079"/>
                                    </p:animMotion>
                                  </p:childTnLst>
                                </p:cTn>
                              </p:par>
                            </p:childTnLst>
                          </p:cTn>
                        </p:par>
                        <p:par>
                          <p:cTn id="257" fill="hold">
                            <p:stCondLst>
                              <p:cond delay="9000"/>
                            </p:stCondLst>
                            <p:childTnLst>
                              <p:par>
                                <p:cTn id="258" presetID="10" presetClass="exit" presetSubtype="0" fill="hold" grpId="1" nodeType="afterEffect">
                                  <p:stCondLst>
                                    <p:cond delay="0"/>
                                  </p:stCondLst>
                                  <p:childTnLst>
                                    <p:animEffect transition="out" filter="fade">
                                      <p:cBhvr>
                                        <p:cTn id="259" dur="2000"/>
                                        <p:tgtEl>
                                          <p:spTgt spid="57"/>
                                        </p:tgtEl>
                                      </p:cBhvr>
                                    </p:animEffect>
                                    <p:set>
                                      <p:cBhvr>
                                        <p:cTn id="260" dur="1" fill="hold">
                                          <p:stCondLst>
                                            <p:cond delay="1999"/>
                                          </p:stCondLst>
                                        </p:cTn>
                                        <p:tgtEl>
                                          <p:spTgt spid="57"/>
                                        </p:tgtEl>
                                        <p:attrNameLst>
                                          <p:attrName>style.visibility</p:attrName>
                                        </p:attrNameLst>
                                      </p:cBhvr>
                                      <p:to>
                                        <p:strVal val="hidden"/>
                                      </p:to>
                                    </p:set>
                                  </p:childTnLst>
                                </p:cTn>
                              </p:par>
                              <p:par>
                                <p:cTn id="261" presetID="10" presetClass="exit" presetSubtype="0" fill="hold" grpId="1" nodeType="withEffect">
                                  <p:stCondLst>
                                    <p:cond delay="0"/>
                                  </p:stCondLst>
                                  <p:childTnLst>
                                    <p:animEffect transition="out" filter="fade">
                                      <p:cBhvr>
                                        <p:cTn id="262" dur="2000"/>
                                        <p:tgtEl>
                                          <p:spTgt spid="44"/>
                                        </p:tgtEl>
                                      </p:cBhvr>
                                    </p:animEffect>
                                    <p:set>
                                      <p:cBhvr>
                                        <p:cTn id="263" dur="1" fill="hold">
                                          <p:stCondLst>
                                            <p:cond delay="1999"/>
                                          </p:stCondLst>
                                        </p:cTn>
                                        <p:tgtEl>
                                          <p:spTgt spid="44"/>
                                        </p:tgtEl>
                                        <p:attrNameLst>
                                          <p:attrName>style.visibility</p:attrName>
                                        </p:attrNameLst>
                                      </p:cBhvr>
                                      <p:to>
                                        <p:strVal val="hidden"/>
                                      </p:to>
                                    </p:set>
                                  </p:childTnLst>
                                </p:cTn>
                              </p:par>
                              <p:par>
                                <p:cTn id="264" presetID="10" presetClass="exit" presetSubtype="0" fill="hold" grpId="1" nodeType="withEffect">
                                  <p:stCondLst>
                                    <p:cond delay="0"/>
                                  </p:stCondLst>
                                  <p:childTnLst>
                                    <p:animEffect transition="out" filter="fade">
                                      <p:cBhvr>
                                        <p:cTn id="265" dur="2000"/>
                                        <p:tgtEl>
                                          <p:spTgt spid="36"/>
                                        </p:tgtEl>
                                      </p:cBhvr>
                                    </p:animEffect>
                                    <p:set>
                                      <p:cBhvr>
                                        <p:cTn id="266" dur="1" fill="hold">
                                          <p:stCondLst>
                                            <p:cond delay="1999"/>
                                          </p:stCondLst>
                                        </p:cTn>
                                        <p:tgtEl>
                                          <p:spTgt spid="36"/>
                                        </p:tgtEl>
                                        <p:attrNameLst>
                                          <p:attrName>style.visibility</p:attrName>
                                        </p:attrNameLst>
                                      </p:cBhvr>
                                      <p:to>
                                        <p:strVal val="hidden"/>
                                      </p:to>
                                    </p:set>
                                  </p:childTnLst>
                                </p:cTn>
                              </p:par>
                              <p:par>
                                <p:cTn id="267" presetID="10" presetClass="exit" presetSubtype="0" fill="hold" grpId="1" nodeType="withEffect">
                                  <p:stCondLst>
                                    <p:cond delay="0"/>
                                  </p:stCondLst>
                                  <p:childTnLst>
                                    <p:animEffect transition="out" filter="fade">
                                      <p:cBhvr>
                                        <p:cTn id="268" dur="2000"/>
                                        <p:tgtEl>
                                          <p:spTgt spid="34"/>
                                        </p:tgtEl>
                                      </p:cBhvr>
                                    </p:animEffect>
                                    <p:set>
                                      <p:cBhvr>
                                        <p:cTn id="269" dur="1" fill="hold">
                                          <p:stCondLst>
                                            <p:cond delay="1999"/>
                                          </p:stCondLst>
                                        </p:cTn>
                                        <p:tgtEl>
                                          <p:spTgt spid="34"/>
                                        </p:tgtEl>
                                        <p:attrNameLst>
                                          <p:attrName>style.visibility</p:attrName>
                                        </p:attrNameLst>
                                      </p:cBhvr>
                                      <p:to>
                                        <p:strVal val="hidden"/>
                                      </p:to>
                                    </p:set>
                                  </p:childTnLst>
                                </p:cTn>
                              </p:par>
                              <p:par>
                                <p:cTn id="270" presetID="10" presetClass="exit" presetSubtype="0" fill="hold" grpId="1" nodeType="withEffect">
                                  <p:stCondLst>
                                    <p:cond delay="0"/>
                                  </p:stCondLst>
                                  <p:childTnLst>
                                    <p:animEffect transition="out" filter="fade">
                                      <p:cBhvr>
                                        <p:cTn id="271" dur="2000"/>
                                        <p:tgtEl>
                                          <p:spTgt spid="35"/>
                                        </p:tgtEl>
                                      </p:cBhvr>
                                    </p:animEffect>
                                    <p:set>
                                      <p:cBhvr>
                                        <p:cTn id="272" dur="1" fill="hold">
                                          <p:stCondLst>
                                            <p:cond delay="1999"/>
                                          </p:stCondLst>
                                        </p:cTn>
                                        <p:tgtEl>
                                          <p:spTgt spid="35"/>
                                        </p:tgtEl>
                                        <p:attrNameLst>
                                          <p:attrName>style.visibility</p:attrName>
                                        </p:attrNameLst>
                                      </p:cBhvr>
                                      <p:to>
                                        <p:strVal val="hidden"/>
                                      </p:to>
                                    </p:set>
                                  </p:childTnLst>
                                </p:cTn>
                              </p:par>
                              <p:par>
                                <p:cTn id="273" presetID="3" presetClass="emph" presetSubtype="2" fill="hold" grpId="1" nodeType="withEffect">
                                  <p:stCondLst>
                                    <p:cond delay="0"/>
                                  </p:stCondLst>
                                  <p:childTnLst>
                                    <p:animClr clrSpc="rgb" dir="cw">
                                      <p:cBhvr override="childStyle">
                                        <p:cTn id="274" dur="2000" fill="hold"/>
                                        <p:tgtEl>
                                          <p:spTgt spid="63"/>
                                        </p:tgtEl>
                                        <p:attrNameLst>
                                          <p:attrName>style.color</p:attrName>
                                        </p:attrNameLst>
                                      </p:cBhvr>
                                      <p:to>
                                        <a:schemeClr val="tx1"/>
                                      </p:to>
                                    </p:animClr>
                                  </p:childTnLst>
                                </p:cTn>
                              </p:par>
                              <p:par>
                                <p:cTn id="275" presetID="3" presetClass="emph" presetSubtype="2" fill="hold" grpId="1" nodeType="withEffect">
                                  <p:stCondLst>
                                    <p:cond delay="0"/>
                                  </p:stCondLst>
                                  <p:childTnLst>
                                    <p:animClr clrSpc="rgb" dir="cw">
                                      <p:cBhvr override="childStyle">
                                        <p:cTn id="276" dur="2000" fill="hold"/>
                                        <p:tgtEl>
                                          <p:spTgt spid="64"/>
                                        </p:tgtEl>
                                        <p:attrNameLst>
                                          <p:attrName>style.color</p:attrName>
                                        </p:attrNameLst>
                                      </p:cBhvr>
                                      <p:to>
                                        <a:schemeClr val="tx1"/>
                                      </p:to>
                                    </p:animClr>
                                  </p:childTnLst>
                                </p:cTn>
                              </p:par>
                              <p:par>
                                <p:cTn id="277" presetID="6" presetClass="emph" presetSubtype="0" fill="hold" grpId="1" nodeType="withEffect">
                                  <p:stCondLst>
                                    <p:cond delay="0"/>
                                  </p:stCondLst>
                                  <p:childTnLst>
                                    <p:animScale>
                                      <p:cBhvr>
                                        <p:cTn id="278" dur="2000" fill="hold"/>
                                        <p:tgtEl>
                                          <p:spTgt spid="65"/>
                                        </p:tgtEl>
                                      </p:cBhvr>
                                      <p:by x="41600" y="41600"/>
                                    </p:animScale>
                                  </p:childTnLst>
                                </p:cTn>
                              </p:par>
                              <p:par>
                                <p:cTn id="279" presetID="7" presetClass="emph" presetSubtype="2" fill="hold" nodeType="withEffect">
                                  <p:stCondLst>
                                    <p:cond delay="0"/>
                                  </p:stCondLst>
                                  <p:childTnLst>
                                    <p:animClr clrSpc="rgb" dir="cw">
                                      <p:cBhvr>
                                        <p:cTn id="280" dur="2000" fill="hold"/>
                                        <p:tgtEl>
                                          <p:spTgt spid="65"/>
                                        </p:tgtEl>
                                        <p:attrNameLst>
                                          <p:attrName>stroke.color</p:attrName>
                                        </p:attrNameLst>
                                      </p:cBhvr>
                                      <p:to>
                                        <a:schemeClr val="tx1"/>
                                      </p:to>
                                    </p:animClr>
                                    <p:set>
                                      <p:cBhvr>
                                        <p:cTn id="281" dur="2000" fill="hold"/>
                                        <p:tgtEl>
                                          <p:spTgt spid="65"/>
                                        </p:tgtEl>
                                        <p:attrNameLst>
                                          <p:attrName>stroke.on</p:attrName>
                                        </p:attrNameLst>
                                      </p:cBhvr>
                                      <p:to>
                                        <p:strVal val="true"/>
                                      </p:to>
                                    </p:set>
                                  </p:childTnLst>
                                </p:cTn>
                              </p:par>
                              <p:par>
                                <p:cTn id="282" presetID="0" presetClass="path" presetSubtype="0" fill="hold" grpId="2" nodeType="withEffect">
                                  <p:stCondLst>
                                    <p:cond delay="0"/>
                                  </p:stCondLst>
                                  <p:childTnLst>
                                    <p:animMotion origin="layout" path="M 2.22222E-6 0.09977 L 2.22222E-6 -0.00023 " pathEditMode="relative" rAng="0" ptsTypes="AA">
                                      <p:cBhvr>
                                        <p:cTn id="283" dur="2000" fill="hold"/>
                                        <p:tgtEl>
                                          <p:spTgt spid="66">
                                            <p:txEl>
                                              <p:pRg st="0" end="0"/>
                                            </p:txEl>
                                          </p:spTgt>
                                        </p:tgtEl>
                                        <p:attrNameLst>
                                          <p:attrName>ppt_x</p:attrName>
                                          <p:attrName>ppt_y</p:attrName>
                                        </p:attrNameLst>
                                      </p:cBhvr>
                                      <p:rCtr x="0" y="-5000"/>
                                    </p:animMotion>
                                  </p:childTnLst>
                                </p:cTn>
                              </p:par>
                              <p:par>
                                <p:cTn id="284" presetID="6" presetClass="emph" presetSubtype="0" fill="hold" grpId="3" nodeType="withEffect">
                                  <p:stCondLst>
                                    <p:cond delay="0"/>
                                  </p:stCondLst>
                                  <p:childTnLst>
                                    <p:animScale>
                                      <p:cBhvr>
                                        <p:cTn id="285" dur="2000" fill="hold"/>
                                        <p:tgtEl>
                                          <p:spTgt spid="66">
                                            <p:txEl>
                                              <p:pRg st="0" end="0"/>
                                            </p:txEl>
                                          </p:spTgt>
                                        </p:tgtEl>
                                      </p:cBhvr>
                                      <p:by x="50000" y="50000"/>
                                    </p:animScale>
                                  </p:childTnLst>
                                </p:cTn>
                              </p:par>
                              <p:par>
                                <p:cTn id="286" presetID="3" presetClass="emph" presetSubtype="2" fill="hold" grpId="4" nodeType="withEffect">
                                  <p:stCondLst>
                                    <p:cond delay="0"/>
                                  </p:stCondLst>
                                  <p:childTnLst>
                                    <p:animClr clrSpc="rgb" dir="cw">
                                      <p:cBhvr override="childStyle">
                                        <p:cTn id="287" dur="2000" fill="hold"/>
                                        <p:tgtEl>
                                          <p:spTgt spid="66">
                                            <p:txEl>
                                              <p:pRg st="0" end="0"/>
                                            </p:txEl>
                                          </p:spTgt>
                                        </p:tgtEl>
                                        <p:attrNameLst>
                                          <p:attrName>style.color</p:attrName>
                                        </p:attrNameLst>
                                      </p:cBhvr>
                                      <p:to>
                                        <a:schemeClr val="tx1"/>
                                      </p:to>
                                    </p:animClr>
                                  </p:childTnLst>
                                </p:cTn>
                              </p:par>
                              <p:par>
                                <p:cTn id="288" presetID="10" presetClass="entr" presetSubtype="0" fill="hold" grpId="0" nodeType="withEffect">
                                  <p:stCondLst>
                                    <p:cond delay="0"/>
                                  </p:stCondLst>
                                  <p:childTnLst>
                                    <p:set>
                                      <p:cBhvr>
                                        <p:cTn id="289" dur="1" fill="hold">
                                          <p:stCondLst>
                                            <p:cond delay="0"/>
                                          </p:stCondLst>
                                        </p:cTn>
                                        <p:tgtEl>
                                          <p:spTgt spid="104"/>
                                        </p:tgtEl>
                                        <p:attrNameLst>
                                          <p:attrName>style.visibility</p:attrName>
                                        </p:attrNameLst>
                                      </p:cBhvr>
                                      <p:to>
                                        <p:strVal val="visible"/>
                                      </p:to>
                                    </p:set>
                                    <p:animEffect transition="in" filter="fade">
                                      <p:cBhvr>
                                        <p:cTn id="290" dur="500"/>
                                        <p:tgtEl>
                                          <p:spTgt spid="104"/>
                                        </p:tgtEl>
                                      </p:cBhvr>
                                    </p:animEffect>
                                  </p:childTnLst>
                                </p:cTn>
                              </p:par>
                              <p:par>
                                <p:cTn id="291" presetID="10" presetClass="entr" presetSubtype="0" fill="hold" nodeType="withEffect">
                                  <p:stCondLst>
                                    <p:cond delay="0"/>
                                  </p:stCondLst>
                                  <p:childTnLst>
                                    <p:set>
                                      <p:cBhvr>
                                        <p:cTn id="292" dur="1" fill="hold">
                                          <p:stCondLst>
                                            <p:cond delay="0"/>
                                          </p:stCondLst>
                                        </p:cTn>
                                        <p:tgtEl>
                                          <p:spTgt spid="100"/>
                                        </p:tgtEl>
                                        <p:attrNameLst>
                                          <p:attrName>style.visibility</p:attrName>
                                        </p:attrNameLst>
                                      </p:cBhvr>
                                      <p:to>
                                        <p:strVal val="visible"/>
                                      </p:to>
                                    </p:set>
                                    <p:animEffect transition="in" filter="fade">
                                      <p:cBhvr>
                                        <p:cTn id="293" dur="500"/>
                                        <p:tgtEl>
                                          <p:spTgt spid="100"/>
                                        </p:tgtEl>
                                      </p:cBhvr>
                                    </p:animEffect>
                                  </p:childTnLst>
                                </p:cTn>
                              </p:par>
                              <p:par>
                                <p:cTn id="294" presetID="10" presetClass="entr" presetSubtype="0" fill="hold" nodeType="withEffect">
                                  <p:stCondLst>
                                    <p:cond delay="0"/>
                                  </p:stCondLst>
                                  <p:childTnLst>
                                    <p:set>
                                      <p:cBhvr>
                                        <p:cTn id="295" dur="1" fill="hold">
                                          <p:stCondLst>
                                            <p:cond delay="0"/>
                                          </p:stCondLst>
                                        </p:cTn>
                                        <p:tgtEl>
                                          <p:spTgt spid="101"/>
                                        </p:tgtEl>
                                        <p:attrNameLst>
                                          <p:attrName>style.visibility</p:attrName>
                                        </p:attrNameLst>
                                      </p:cBhvr>
                                      <p:to>
                                        <p:strVal val="visible"/>
                                      </p:to>
                                    </p:set>
                                    <p:animEffect transition="in" filter="fade">
                                      <p:cBhvr>
                                        <p:cTn id="296"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57" grpId="1" animBg="1"/>
      <p:bldP spid="34" grpId="0" animBg="1"/>
      <p:bldP spid="34" grpId="1" animBg="1"/>
      <p:bldP spid="35" grpId="0" animBg="1"/>
      <p:bldP spid="35" grpId="1" animBg="1"/>
      <p:bldP spid="36" grpId="0" animBg="1"/>
      <p:bldP spid="36" grpId="1" animBg="1"/>
      <p:bldP spid="44" grpId="0" animBg="1"/>
      <p:bldP spid="44" grpId="1" animBg="1"/>
      <p:bldP spid="63" grpId="0"/>
      <p:bldP spid="63" grpId="1"/>
      <p:bldP spid="64" grpId="0"/>
      <p:bldP spid="64" grpId="1"/>
      <p:bldP spid="65" grpId="0" animBg="1"/>
      <p:bldP spid="65" grpId="1" animBg="1"/>
      <p:bldP spid="66" grpId="0" build="allAtOnce"/>
      <p:bldP spid="66" grpId="1" build="allAtOnce"/>
      <p:bldP spid="66" grpId="2" build="allAtOnce"/>
      <p:bldP spid="66" grpId="3" build="allAtOnce"/>
      <p:bldP spid="66" grpId="4" build="allAtOnce"/>
      <p:bldP spid="10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ight Arrow 18"/>
          <p:cNvSpPr/>
          <p:nvPr/>
        </p:nvSpPr>
        <p:spPr>
          <a:xfrm rot="18073251">
            <a:off x="1953559" y="3243157"/>
            <a:ext cx="2182745" cy="838017"/>
          </a:xfrm>
          <a:prstGeom prst="rightArrow">
            <a:avLst/>
          </a:prstGeom>
          <a:solidFill>
            <a:srgbClr val="008000"/>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74906" tIns="37453" rIns="74906" bIns="37453" spcCol="0" rtlCol="0" anchor="ctr"/>
          <a:lstStyle/>
          <a:p>
            <a:pPr algn="ctr"/>
            <a:r>
              <a:rPr lang="en-US" sz="1228" dirty="0"/>
              <a:t> Inquiry </a:t>
            </a:r>
          </a:p>
          <a:p>
            <a:pPr algn="ctr"/>
            <a:r>
              <a:rPr lang="en-US" sz="1228" dirty="0"/>
              <a:t>(up the triangle)</a:t>
            </a:r>
          </a:p>
        </p:txBody>
      </p:sp>
      <p:sp>
        <p:nvSpPr>
          <p:cNvPr id="27" name="Oval 26"/>
          <p:cNvSpPr/>
          <p:nvPr/>
        </p:nvSpPr>
        <p:spPr>
          <a:xfrm>
            <a:off x="4943801" y="3244405"/>
            <a:ext cx="637794" cy="636109"/>
          </a:xfrm>
          <a:prstGeom prst="ellipse">
            <a:avLst/>
          </a:prstGeom>
          <a:solidFill>
            <a:srgbClr val="0000FF"/>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0" tIns="68580" rIns="0" rtlCol="0" anchor="ctr"/>
          <a:lstStyle/>
          <a:p>
            <a:pPr algn="ctr"/>
            <a:r>
              <a:rPr lang="en-US" sz="720" dirty="0"/>
              <a:t>Molecular Models</a:t>
            </a:r>
          </a:p>
        </p:txBody>
      </p:sp>
      <p:grpSp>
        <p:nvGrpSpPr>
          <p:cNvPr id="2" name="Group 1"/>
          <p:cNvGrpSpPr/>
          <p:nvPr/>
        </p:nvGrpSpPr>
        <p:grpSpPr>
          <a:xfrm>
            <a:off x="3139269" y="3112794"/>
            <a:ext cx="2883139" cy="2556227"/>
            <a:chOff x="4507764" y="4440123"/>
            <a:chExt cx="5632799" cy="4994109"/>
          </a:xfrm>
        </p:grpSpPr>
        <p:grpSp>
          <p:nvGrpSpPr>
            <p:cNvPr id="12" name="Group 11"/>
            <p:cNvGrpSpPr/>
            <p:nvPr/>
          </p:nvGrpSpPr>
          <p:grpSpPr>
            <a:xfrm>
              <a:off x="4507764" y="4440123"/>
              <a:ext cx="5632799" cy="4910880"/>
              <a:chOff x="7749620" y="4073100"/>
              <a:chExt cx="5632799" cy="4910880"/>
            </a:xfrm>
          </p:grpSpPr>
          <p:sp>
            <p:nvSpPr>
              <p:cNvPr id="13" name="Isosceles Triangle 12"/>
              <p:cNvSpPr/>
              <p:nvPr/>
            </p:nvSpPr>
            <p:spPr>
              <a:xfrm>
                <a:off x="7749620" y="4073100"/>
                <a:ext cx="5632799" cy="4910880"/>
              </a:xfrm>
              <a:prstGeom prst="triangle">
                <a:avLst/>
              </a:prstGeom>
            </p:spPr>
            <p:style>
              <a:lnRef idx="1">
                <a:schemeClr val="accent1"/>
              </a:lnRef>
              <a:fillRef idx="3">
                <a:schemeClr val="accent1"/>
              </a:fillRef>
              <a:effectRef idx="2">
                <a:schemeClr val="accent1"/>
              </a:effectRef>
              <a:fontRef idx="minor">
                <a:schemeClr val="lt1"/>
              </a:fontRef>
            </p:style>
            <p:txBody>
              <a:bodyPr lIns="74906" tIns="37453" rIns="74906" bIns="37453" spcCol="0" rtlCol="0" anchor="ctr"/>
              <a:lstStyle/>
              <a:p>
                <a:pPr algn="ctr"/>
                <a:endParaRPr lang="en-US" sz="922" dirty="0"/>
              </a:p>
            </p:txBody>
          </p:sp>
          <p:cxnSp>
            <p:nvCxnSpPr>
              <p:cNvPr id="14" name="Straight Connector 13"/>
              <p:cNvCxnSpPr/>
              <p:nvPr/>
            </p:nvCxnSpPr>
            <p:spPr>
              <a:xfrm>
                <a:off x="9383616" y="6140723"/>
                <a:ext cx="2379473" cy="0"/>
              </a:xfrm>
              <a:prstGeom prst="line">
                <a:avLst/>
              </a:prstGeom>
              <a:ln>
                <a:solidFill>
                  <a:srgbClr val="000000"/>
                </a:solidFill>
              </a:ln>
              <a:effectLst/>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p:nvCxnSpPr>
            <p:spPr>
              <a:xfrm>
                <a:off x="8562409" y="7569285"/>
                <a:ext cx="4008883" cy="0"/>
              </a:xfrm>
              <a:prstGeom prst="line">
                <a:avLst/>
              </a:prstGeom>
              <a:ln>
                <a:solidFill>
                  <a:srgbClr val="000000"/>
                </a:solidFill>
              </a:ln>
              <a:effectLst/>
            </p:spPr>
            <p:style>
              <a:lnRef idx="2">
                <a:schemeClr val="accent1"/>
              </a:lnRef>
              <a:fillRef idx="0">
                <a:schemeClr val="accent1"/>
              </a:fillRef>
              <a:effectRef idx="1">
                <a:schemeClr val="accent1"/>
              </a:effectRef>
              <a:fontRef idx="minor">
                <a:schemeClr val="tx1"/>
              </a:fontRef>
            </p:style>
          </p:cxnSp>
          <p:sp>
            <p:nvSpPr>
              <p:cNvPr id="16" name="TextBox 15"/>
              <p:cNvSpPr txBox="1"/>
              <p:nvPr/>
            </p:nvSpPr>
            <p:spPr>
              <a:xfrm>
                <a:off x="9593088" y="7581035"/>
                <a:ext cx="2055208" cy="550194"/>
              </a:xfrm>
              <a:prstGeom prst="rect">
                <a:avLst/>
              </a:prstGeom>
              <a:noFill/>
            </p:spPr>
            <p:txBody>
              <a:bodyPr wrap="none" rtlCol="0">
                <a:spAutoFit/>
              </a:bodyPr>
              <a:lstStyle/>
              <a:p>
                <a:r>
                  <a:rPr lang="en-US" sz="1230" b="1" dirty="0"/>
                  <a:t>Observations</a:t>
                </a:r>
              </a:p>
            </p:txBody>
          </p:sp>
          <p:sp>
            <p:nvSpPr>
              <p:cNvPr id="17" name="TextBox 16"/>
              <p:cNvSpPr txBox="1"/>
              <p:nvPr/>
            </p:nvSpPr>
            <p:spPr>
              <a:xfrm>
                <a:off x="9880845" y="6075085"/>
                <a:ext cx="1428097" cy="550194"/>
              </a:xfrm>
              <a:prstGeom prst="rect">
                <a:avLst/>
              </a:prstGeom>
              <a:noFill/>
            </p:spPr>
            <p:txBody>
              <a:bodyPr wrap="none" rtlCol="0">
                <a:spAutoFit/>
              </a:bodyPr>
              <a:lstStyle/>
              <a:p>
                <a:r>
                  <a:rPr lang="en-US" sz="1230" b="1" dirty="0"/>
                  <a:t>Patterns</a:t>
                </a:r>
              </a:p>
            </p:txBody>
          </p:sp>
          <p:sp>
            <p:nvSpPr>
              <p:cNvPr id="18" name="TextBox 17"/>
              <p:cNvSpPr txBox="1"/>
              <p:nvPr/>
            </p:nvSpPr>
            <p:spPr>
              <a:xfrm>
                <a:off x="9966919" y="4699891"/>
                <a:ext cx="1263464" cy="918743"/>
              </a:xfrm>
              <a:prstGeom prst="rect">
                <a:avLst/>
              </a:prstGeom>
              <a:noFill/>
            </p:spPr>
            <p:txBody>
              <a:bodyPr wrap="square" rtlCol="0">
                <a:spAutoFit/>
              </a:bodyPr>
              <a:lstStyle/>
              <a:p>
                <a:pPr algn="ctr"/>
                <a:r>
                  <a:rPr lang="en-US" sz="1228" b="1" dirty="0"/>
                  <a:t>Models</a:t>
                </a:r>
              </a:p>
            </p:txBody>
          </p:sp>
        </p:grpSp>
        <p:sp>
          <p:nvSpPr>
            <p:cNvPr id="33" name="TextBox 32"/>
            <p:cNvSpPr txBox="1"/>
            <p:nvPr/>
          </p:nvSpPr>
          <p:spPr>
            <a:xfrm>
              <a:off x="4954211" y="8270208"/>
              <a:ext cx="4860660" cy="1164024"/>
            </a:xfrm>
            <a:prstGeom prst="rect">
              <a:avLst/>
            </a:prstGeom>
            <a:noFill/>
          </p:spPr>
          <p:txBody>
            <a:bodyPr wrap="square" rtlCol="0">
              <a:spAutoFit/>
            </a:bodyPr>
            <a:lstStyle/>
            <a:p>
              <a:pPr algn="ctr"/>
              <a:r>
                <a:rPr lang="en-US" sz="818" dirty="0"/>
                <a:t>Students investigate radishes growing and radishes in the light and dark. They measure the mass of the seeds, gel/paper towel, and radish plants using a scale and observe CO</a:t>
              </a:r>
              <a:r>
                <a:rPr lang="en-US" sz="818" baseline="-25000" dirty="0"/>
                <a:t>2</a:t>
              </a:r>
              <a:r>
                <a:rPr lang="en-US" sz="818" dirty="0"/>
                <a:t> using BTB. </a:t>
              </a:r>
            </a:p>
          </p:txBody>
        </p:sp>
        <p:sp>
          <p:nvSpPr>
            <p:cNvPr id="34" name="TextBox 33"/>
            <p:cNvSpPr txBox="1"/>
            <p:nvPr/>
          </p:nvSpPr>
          <p:spPr>
            <a:xfrm>
              <a:off x="5806543" y="6841132"/>
              <a:ext cx="4008883" cy="1165529"/>
            </a:xfrm>
            <a:prstGeom prst="rect">
              <a:avLst/>
            </a:prstGeom>
            <a:noFill/>
          </p:spPr>
          <p:txBody>
            <a:bodyPr wrap="square" rtlCol="0">
              <a:spAutoFit/>
            </a:bodyPr>
            <a:lstStyle/>
            <a:p>
              <a:pPr marL="128588" indent="-128588">
                <a:buFont typeface="Arial" panose="020B0604020202020204" pitchFamily="34" charset="0"/>
                <a:buChar char="•"/>
              </a:pPr>
              <a:r>
                <a:rPr lang="en-US" sz="819" dirty="0"/>
                <a:t>Plants gain mass (more). </a:t>
              </a:r>
            </a:p>
            <a:p>
              <a:pPr marL="128588" indent="-128588">
                <a:buFont typeface="Arial" panose="020B0604020202020204" pitchFamily="34" charset="0"/>
                <a:buChar char="•"/>
              </a:pPr>
              <a:r>
                <a:rPr lang="en-US" sz="819" dirty="0"/>
                <a:t>Gel/Paper towel loses mass (less).</a:t>
              </a:r>
            </a:p>
            <a:p>
              <a:pPr marL="128588" indent="-128588">
                <a:buFont typeface="Arial" panose="020B0604020202020204" pitchFamily="34" charset="0"/>
                <a:buChar char="•"/>
              </a:pPr>
              <a:r>
                <a:rPr lang="en-US" sz="819" dirty="0"/>
                <a:t>Plants take in CO</a:t>
              </a:r>
              <a:r>
                <a:rPr lang="en-US" sz="819" baseline="-25000" dirty="0"/>
                <a:t>2</a:t>
              </a:r>
              <a:r>
                <a:rPr lang="en-US" sz="819" dirty="0"/>
                <a:t> in the light.</a:t>
              </a:r>
            </a:p>
            <a:p>
              <a:pPr marL="128588" indent="-128588">
                <a:buFont typeface="Arial" panose="020B0604020202020204" pitchFamily="34" charset="0"/>
                <a:buChar char="•"/>
              </a:pPr>
              <a:r>
                <a:rPr lang="en-US" sz="819" dirty="0"/>
                <a:t>Plants release CO</a:t>
              </a:r>
              <a:r>
                <a:rPr lang="en-US" sz="819" baseline="-25000" dirty="0"/>
                <a:t>2</a:t>
              </a:r>
              <a:r>
                <a:rPr lang="en-US" sz="819" dirty="0"/>
                <a:t> in the dark. </a:t>
              </a:r>
            </a:p>
          </p:txBody>
        </p:sp>
        <p:sp>
          <p:nvSpPr>
            <p:cNvPr id="35" name="TextBox 34"/>
            <p:cNvSpPr txBox="1"/>
            <p:nvPr/>
          </p:nvSpPr>
          <p:spPr>
            <a:xfrm>
              <a:off x="6276682" y="5495056"/>
              <a:ext cx="2120509" cy="1136465"/>
            </a:xfrm>
            <a:prstGeom prst="rect">
              <a:avLst/>
            </a:prstGeom>
            <a:noFill/>
          </p:spPr>
          <p:txBody>
            <a:bodyPr wrap="square" lIns="68580" tIns="0" rIns="68580" bIns="0" rtlCol="0">
              <a:spAutoFit/>
            </a:bodyPr>
            <a:lstStyle/>
            <a:p>
              <a:pPr algn="ctr"/>
              <a:r>
                <a:rPr lang="en-US" sz="630" dirty="0"/>
                <a:t>Atomic-molecular</a:t>
              </a:r>
            </a:p>
            <a:p>
              <a:pPr algn="ctr"/>
              <a:r>
                <a:rPr lang="en-US" sz="630" dirty="0"/>
                <a:t>model of chemical </a:t>
              </a:r>
            </a:p>
            <a:p>
              <a:pPr algn="ctr"/>
              <a:r>
                <a:rPr lang="en-US" sz="630" dirty="0"/>
                <a:t>change to explain photosynthesis, biosynthesis, and cellular respiration.</a:t>
              </a:r>
            </a:p>
          </p:txBody>
        </p:sp>
      </p:grpSp>
      <p:sp>
        <p:nvSpPr>
          <p:cNvPr id="36" name="Title 3"/>
          <p:cNvSpPr txBox="1">
            <a:spLocks/>
          </p:cNvSpPr>
          <p:nvPr/>
        </p:nvSpPr>
        <p:spPr>
          <a:xfrm>
            <a:off x="588835" y="870547"/>
            <a:ext cx="2305613" cy="335630"/>
          </a:xfrm>
          <a:prstGeom prst="rect">
            <a:avLst/>
          </a:prstGeom>
        </p:spPr>
        <p:txBody>
          <a:bodyPr>
            <a:noAutofit/>
          </a:bodyPr>
          <a:lstStyle>
            <a:lvl1pPr algn="ctr" defTabSz="731717" rtl="0" eaLnBrk="1" latinLnBrk="0" hangingPunct="1">
              <a:spcBef>
                <a:spcPct val="0"/>
              </a:spcBef>
              <a:buNone/>
              <a:defRPr sz="7000" kern="1200">
                <a:solidFill>
                  <a:schemeClr val="tx1"/>
                </a:solidFill>
                <a:latin typeface="+mj-lt"/>
                <a:ea typeface="+mj-ea"/>
                <a:cs typeface="+mj-cs"/>
              </a:defRPr>
            </a:lvl1pPr>
          </a:lstStyle>
          <a:p>
            <a:r>
              <a:rPr lang="en-US" sz="2048" dirty="0"/>
              <a:t>The </a:t>
            </a:r>
            <a:r>
              <a:rPr lang="en-US" sz="2048" i="1" dirty="0"/>
              <a:t>Plants</a:t>
            </a:r>
            <a:r>
              <a:rPr lang="en-US" sz="2048" dirty="0"/>
              <a:t> Unit</a:t>
            </a:r>
          </a:p>
        </p:txBody>
      </p:sp>
      <p:sp>
        <p:nvSpPr>
          <p:cNvPr id="43" name="Oval 42"/>
          <p:cNvSpPr/>
          <p:nvPr/>
        </p:nvSpPr>
        <p:spPr>
          <a:xfrm>
            <a:off x="604141" y="5063175"/>
            <a:ext cx="637794" cy="636109"/>
          </a:xfrm>
          <a:prstGeom prst="ellipse">
            <a:avLst/>
          </a:prstGeom>
          <a:solidFill>
            <a:srgbClr val="0000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19" dirty="0"/>
              <a:t>Pre- Lesson</a:t>
            </a:r>
          </a:p>
        </p:txBody>
      </p:sp>
      <p:sp>
        <p:nvSpPr>
          <p:cNvPr id="21" name="Oval 20"/>
          <p:cNvSpPr/>
          <p:nvPr/>
        </p:nvSpPr>
        <p:spPr>
          <a:xfrm>
            <a:off x="1109695" y="5052615"/>
            <a:ext cx="636633" cy="636109"/>
          </a:xfrm>
          <a:prstGeom prst="ellipse">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19" dirty="0"/>
              <a:t>Pretest</a:t>
            </a:r>
          </a:p>
        </p:txBody>
      </p:sp>
      <p:sp>
        <p:nvSpPr>
          <p:cNvPr id="22" name="Oval 21"/>
          <p:cNvSpPr/>
          <p:nvPr/>
        </p:nvSpPr>
        <p:spPr>
          <a:xfrm>
            <a:off x="1695455" y="5073218"/>
            <a:ext cx="637794" cy="636109"/>
          </a:xfrm>
          <a:prstGeom prst="ellipse">
            <a:avLst/>
          </a:prstGeom>
          <a:solidFill>
            <a:srgbClr val="0000FF"/>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0" tIns="137160" rIns="0" bIns="137160" rtlCol="0" anchor="ctr"/>
          <a:lstStyle/>
          <a:p>
            <a:pPr algn="ctr"/>
            <a:r>
              <a:rPr lang="en-US" sz="717" dirty="0"/>
              <a:t>Establish the Problem</a:t>
            </a:r>
          </a:p>
        </p:txBody>
      </p:sp>
      <p:sp>
        <p:nvSpPr>
          <p:cNvPr id="50" name="Rounded Rectangular Callout 49"/>
          <p:cNvSpPr/>
          <p:nvPr/>
        </p:nvSpPr>
        <p:spPr>
          <a:xfrm>
            <a:off x="2027930" y="1688055"/>
            <a:ext cx="1469778" cy="989295"/>
          </a:xfrm>
          <a:prstGeom prst="wedgeRoundRectCallout">
            <a:avLst>
              <a:gd name="adj1" fmla="val -12003"/>
              <a:gd name="adj2" fmla="val 294582"/>
              <a:gd name="adj3" fmla="val 16667"/>
            </a:avLst>
          </a:prstGeom>
          <a:solidFill>
            <a:srgbClr val="FFFF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22" dirty="0">
                <a:solidFill>
                  <a:srgbClr val="000000"/>
                </a:solidFill>
              </a:rPr>
              <a:t>Lesson 2: Foundations: Zooming into Organisms</a:t>
            </a:r>
          </a:p>
        </p:txBody>
      </p:sp>
      <p:sp>
        <p:nvSpPr>
          <p:cNvPr id="20" name="Right Arrow 19"/>
          <p:cNvSpPr/>
          <p:nvPr/>
        </p:nvSpPr>
        <p:spPr>
          <a:xfrm rot="3497238">
            <a:off x="5140485" y="3267144"/>
            <a:ext cx="2133488" cy="838017"/>
          </a:xfrm>
          <a:prstGeom prst="rightArrow">
            <a:avLst/>
          </a:prstGeom>
          <a:solidFill>
            <a:srgbClr val="0000FF"/>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74906" tIns="37453" rIns="74906" bIns="37453" spcCol="0" rtlCol="0" anchor="ctr"/>
          <a:lstStyle/>
          <a:p>
            <a:pPr algn="ctr"/>
            <a:r>
              <a:rPr lang="en-US" sz="1228" dirty="0"/>
              <a:t>Application</a:t>
            </a:r>
          </a:p>
          <a:p>
            <a:pPr algn="ctr"/>
            <a:r>
              <a:rPr lang="en-US" sz="1228" dirty="0"/>
              <a:t>(down the triangle)</a:t>
            </a:r>
          </a:p>
        </p:txBody>
      </p:sp>
      <p:sp>
        <p:nvSpPr>
          <p:cNvPr id="44" name="Rounded Rectangular Callout 43"/>
          <p:cNvSpPr/>
          <p:nvPr/>
        </p:nvSpPr>
        <p:spPr>
          <a:xfrm>
            <a:off x="666045" y="3668565"/>
            <a:ext cx="1201528" cy="807887"/>
          </a:xfrm>
          <a:prstGeom prst="wedgeRoundRectCallout">
            <a:avLst>
              <a:gd name="adj1" fmla="val -29869"/>
              <a:gd name="adj2" fmla="val 123385"/>
              <a:gd name="adj3" fmla="val 16667"/>
            </a:avLst>
          </a:prstGeom>
          <a:solidFill>
            <a:srgbClr val="FFFF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22" dirty="0">
                <a:solidFill>
                  <a:srgbClr val="000000"/>
                </a:solidFill>
              </a:rPr>
              <a:t>Pre-Lesson: Investigation Set Up</a:t>
            </a:r>
          </a:p>
        </p:txBody>
      </p:sp>
      <p:sp>
        <p:nvSpPr>
          <p:cNvPr id="53" name="Rounded Rectangular Callout 52"/>
          <p:cNvSpPr/>
          <p:nvPr/>
        </p:nvSpPr>
        <p:spPr>
          <a:xfrm>
            <a:off x="4982724" y="1392474"/>
            <a:ext cx="1745960" cy="835572"/>
          </a:xfrm>
          <a:prstGeom prst="wedgeRoundRectCallout">
            <a:avLst>
              <a:gd name="adj1" fmla="val -17845"/>
              <a:gd name="adj2" fmla="val 122063"/>
              <a:gd name="adj3" fmla="val 16667"/>
            </a:avLst>
          </a:prstGeom>
          <a:solidFill>
            <a:srgbClr val="FFFF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22" dirty="0">
                <a:solidFill>
                  <a:srgbClr val="000000"/>
                </a:solidFill>
              </a:rPr>
              <a:t>Lessons 4 and 5: Explaining How Plants Make Food, Move, Function, and Grow</a:t>
            </a:r>
          </a:p>
        </p:txBody>
      </p:sp>
      <p:sp>
        <p:nvSpPr>
          <p:cNvPr id="47" name="Rounded Rectangular Callout 46"/>
          <p:cNvSpPr/>
          <p:nvPr/>
        </p:nvSpPr>
        <p:spPr>
          <a:xfrm>
            <a:off x="6961219" y="2412029"/>
            <a:ext cx="1258696" cy="1824350"/>
          </a:xfrm>
          <a:prstGeom prst="wedgeRoundRectCallout">
            <a:avLst>
              <a:gd name="adj1" fmla="val -51639"/>
              <a:gd name="adj2" fmla="val 107179"/>
              <a:gd name="adj3" fmla="val 16667"/>
            </a:avLst>
          </a:prstGeom>
          <a:solidFill>
            <a:srgbClr val="FFFF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22" dirty="0">
                <a:solidFill>
                  <a:srgbClr val="000000"/>
                </a:solidFill>
              </a:rPr>
              <a:t>Lesson 6: Explaining Other Examples of Plants Growing, Moving, and Functioning</a:t>
            </a:r>
          </a:p>
        </p:txBody>
      </p:sp>
      <p:sp>
        <p:nvSpPr>
          <p:cNvPr id="54" name="Oval 53"/>
          <p:cNvSpPr/>
          <p:nvPr/>
        </p:nvSpPr>
        <p:spPr>
          <a:xfrm>
            <a:off x="3109964" y="4082193"/>
            <a:ext cx="637794" cy="636109"/>
          </a:xfrm>
          <a:prstGeom prst="ellipse">
            <a:avLst/>
          </a:prstGeom>
          <a:solidFill>
            <a:srgbClr val="008000"/>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en-US" sz="768" dirty="0"/>
              <a:t>Observe</a:t>
            </a:r>
          </a:p>
        </p:txBody>
      </p:sp>
      <p:sp>
        <p:nvSpPr>
          <p:cNvPr id="57" name="Oval 56"/>
          <p:cNvSpPr/>
          <p:nvPr/>
        </p:nvSpPr>
        <p:spPr>
          <a:xfrm>
            <a:off x="3585698" y="3267465"/>
            <a:ext cx="637794" cy="636109"/>
          </a:xfrm>
          <a:prstGeom prst="ellipse">
            <a:avLst/>
          </a:prstGeom>
          <a:solidFill>
            <a:srgbClr val="008000"/>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en-US" sz="720" dirty="0"/>
              <a:t>Evidence-Based Arguments</a:t>
            </a:r>
          </a:p>
        </p:txBody>
      </p:sp>
      <p:sp>
        <p:nvSpPr>
          <p:cNvPr id="42" name="Oval 41"/>
          <p:cNvSpPr/>
          <p:nvPr/>
        </p:nvSpPr>
        <p:spPr>
          <a:xfrm>
            <a:off x="2274354" y="5073218"/>
            <a:ext cx="637794" cy="636109"/>
          </a:xfrm>
          <a:prstGeom prst="ellipse">
            <a:avLst/>
          </a:prstGeom>
          <a:solidFill>
            <a:srgbClr val="FF6600"/>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en-US" sz="717" dirty="0"/>
              <a:t>Found-ational</a:t>
            </a:r>
          </a:p>
          <a:p>
            <a:pPr algn="ctr"/>
            <a:r>
              <a:rPr lang="en-US" sz="717" dirty="0"/>
              <a:t>Knowledge and Practice</a:t>
            </a:r>
          </a:p>
        </p:txBody>
      </p:sp>
      <p:sp>
        <p:nvSpPr>
          <p:cNvPr id="49" name="Rounded Rectangular Callout 48"/>
          <p:cNvSpPr/>
          <p:nvPr/>
        </p:nvSpPr>
        <p:spPr>
          <a:xfrm>
            <a:off x="940814" y="2716797"/>
            <a:ext cx="1739748" cy="914242"/>
          </a:xfrm>
          <a:prstGeom prst="wedgeRoundRectCallout">
            <a:avLst>
              <a:gd name="adj1" fmla="val 11776"/>
              <a:gd name="adj2" fmla="val 207831"/>
              <a:gd name="adj3" fmla="val 16667"/>
            </a:avLst>
          </a:prstGeom>
          <a:solidFill>
            <a:srgbClr val="FFFF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22" dirty="0">
                <a:solidFill>
                  <a:srgbClr val="000000"/>
                </a:solidFill>
              </a:rPr>
              <a:t>Lesson 1: Pretest and Expressing Ideas and Questions</a:t>
            </a:r>
          </a:p>
        </p:txBody>
      </p:sp>
      <p:sp>
        <p:nvSpPr>
          <p:cNvPr id="56" name="Rounded Rectangular Callout 55"/>
          <p:cNvSpPr/>
          <p:nvPr/>
        </p:nvSpPr>
        <p:spPr>
          <a:xfrm>
            <a:off x="3576178" y="1399702"/>
            <a:ext cx="1265288" cy="820234"/>
          </a:xfrm>
          <a:prstGeom prst="wedgeRoundRectCallout">
            <a:avLst>
              <a:gd name="adj1" fmla="val -48473"/>
              <a:gd name="adj2" fmla="val 111636"/>
              <a:gd name="adj3" fmla="val 16667"/>
            </a:avLst>
          </a:prstGeom>
          <a:solidFill>
            <a:srgbClr val="FFFF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22" dirty="0">
                <a:solidFill>
                  <a:srgbClr val="000000"/>
                </a:solidFill>
              </a:rPr>
              <a:t>Lesson 3: Investigating Plants</a:t>
            </a:r>
          </a:p>
        </p:txBody>
      </p:sp>
      <p:sp>
        <p:nvSpPr>
          <p:cNvPr id="45" name="Oval 44">
            <a:extLst>
              <a:ext uri="{FF2B5EF4-FFF2-40B4-BE49-F238E27FC236}">
                <a16:creationId xmlns:a16="http://schemas.microsoft.com/office/drawing/2014/main" id="{DA655236-67AB-C847-B2FD-53D82E401405}"/>
              </a:ext>
            </a:extLst>
          </p:cNvPr>
          <p:cNvSpPr/>
          <p:nvPr/>
        </p:nvSpPr>
        <p:spPr>
          <a:xfrm>
            <a:off x="2808686" y="5089363"/>
            <a:ext cx="637794" cy="637794"/>
          </a:xfrm>
          <a:prstGeom prst="ellipse">
            <a:avLst/>
          </a:prstGeom>
          <a:solidFill>
            <a:srgbClr val="008000"/>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en-US" sz="720" dirty="0"/>
              <a:t>Predict, Plan, &amp; Express Ideas and Questions</a:t>
            </a:r>
          </a:p>
        </p:txBody>
      </p:sp>
      <p:sp>
        <p:nvSpPr>
          <p:cNvPr id="11" name="Right Arrow 10"/>
          <p:cNvSpPr/>
          <p:nvPr/>
        </p:nvSpPr>
        <p:spPr>
          <a:xfrm>
            <a:off x="7962875" y="5207745"/>
            <a:ext cx="497961" cy="418676"/>
          </a:xfrm>
          <a:prstGeom prst="rightArrow">
            <a:avLst/>
          </a:prstGeom>
          <a:solidFill>
            <a:srgbClr val="0000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17" dirty="0"/>
              <a:t>Next Unit</a:t>
            </a:r>
          </a:p>
        </p:txBody>
      </p:sp>
      <p:sp>
        <p:nvSpPr>
          <p:cNvPr id="28" name="Oval 27"/>
          <p:cNvSpPr/>
          <p:nvPr/>
        </p:nvSpPr>
        <p:spPr>
          <a:xfrm>
            <a:off x="5786825" y="5091048"/>
            <a:ext cx="637794" cy="636109"/>
          </a:xfrm>
          <a:prstGeom prst="ellipse">
            <a:avLst/>
          </a:prstGeom>
          <a:solidFill>
            <a:srgbClr val="0000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20" dirty="0"/>
              <a:t>More Support</a:t>
            </a:r>
          </a:p>
        </p:txBody>
      </p:sp>
      <p:sp>
        <p:nvSpPr>
          <p:cNvPr id="29" name="Oval 28"/>
          <p:cNvSpPr/>
          <p:nvPr/>
        </p:nvSpPr>
        <p:spPr>
          <a:xfrm>
            <a:off x="6354703" y="5089363"/>
            <a:ext cx="637794" cy="637794"/>
          </a:xfrm>
          <a:prstGeom prst="ellipse">
            <a:avLst/>
          </a:prstGeom>
          <a:solidFill>
            <a:srgbClr val="0000FF"/>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en-US" sz="819" dirty="0"/>
              <a:t>Less Support</a:t>
            </a:r>
          </a:p>
        </p:txBody>
      </p:sp>
      <p:sp>
        <p:nvSpPr>
          <p:cNvPr id="31" name="Oval 30"/>
          <p:cNvSpPr/>
          <p:nvPr/>
        </p:nvSpPr>
        <p:spPr>
          <a:xfrm>
            <a:off x="6914066" y="5103260"/>
            <a:ext cx="637794" cy="636109"/>
          </a:xfrm>
          <a:prstGeom prst="ellipse">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19" dirty="0"/>
              <a:t>Post test</a:t>
            </a:r>
          </a:p>
        </p:txBody>
      </p:sp>
      <p:sp>
        <p:nvSpPr>
          <p:cNvPr id="32" name="Oval 31"/>
          <p:cNvSpPr/>
          <p:nvPr/>
        </p:nvSpPr>
        <p:spPr>
          <a:xfrm>
            <a:off x="7403512" y="5089363"/>
            <a:ext cx="637794" cy="637794"/>
          </a:xfrm>
          <a:prstGeom prst="ellipse">
            <a:avLst/>
          </a:prstGeom>
          <a:solidFill>
            <a:srgbClr val="0000FF"/>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en-US" sz="750" dirty="0"/>
              <a:t>Maintain</a:t>
            </a:r>
          </a:p>
        </p:txBody>
      </p:sp>
      <p:sp>
        <p:nvSpPr>
          <p:cNvPr id="37" name="Rounded Rectangular Callout 36">
            <a:extLst>
              <a:ext uri="{FF2B5EF4-FFF2-40B4-BE49-F238E27FC236}">
                <a16:creationId xmlns:a16="http://schemas.microsoft.com/office/drawing/2014/main" id="{1920B543-0E7D-7049-BA0A-8DD181F89B9B}"/>
              </a:ext>
            </a:extLst>
          </p:cNvPr>
          <p:cNvSpPr/>
          <p:nvPr/>
        </p:nvSpPr>
        <p:spPr>
          <a:xfrm>
            <a:off x="6961219" y="2412029"/>
            <a:ext cx="1258696" cy="1824350"/>
          </a:xfrm>
          <a:prstGeom prst="wedgeRoundRectCallout">
            <a:avLst>
              <a:gd name="adj1" fmla="val -10083"/>
              <a:gd name="adj2" fmla="val 103356"/>
              <a:gd name="adj3" fmla="val 16667"/>
            </a:avLst>
          </a:prstGeom>
          <a:solidFill>
            <a:srgbClr val="FFFF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22" dirty="0">
                <a:solidFill>
                  <a:srgbClr val="000000"/>
                </a:solidFill>
              </a:rPr>
              <a:t>Lesson 6: Explaining Other Examples of Plants Growing, Moving, and Functioning</a:t>
            </a:r>
          </a:p>
        </p:txBody>
      </p:sp>
      <p:sp>
        <p:nvSpPr>
          <p:cNvPr id="38" name="Oval Callout 37">
            <a:extLst>
              <a:ext uri="{FF2B5EF4-FFF2-40B4-BE49-F238E27FC236}">
                <a16:creationId xmlns:a16="http://schemas.microsoft.com/office/drawing/2014/main" id="{058C0481-7E9D-924E-876C-EF330F27A9DF}"/>
              </a:ext>
            </a:extLst>
          </p:cNvPr>
          <p:cNvSpPr>
            <a:spLocks noChangeArrowheads="1"/>
          </p:cNvSpPr>
          <p:nvPr/>
        </p:nvSpPr>
        <p:spPr bwMode="auto">
          <a:xfrm>
            <a:off x="6577479" y="30683"/>
            <a:ext cx="1310968" cy="1301449"/>
          </a:xfrm>
          <a:prstGeom prst="wedgeEllipseCallout">
            <a:avLst>
              <a:gd name="adj1" fmla="val -70758"/>
              <a:gd name="adj2" fmla="val 65051"/>
            </a:avLst>
          </a:prstGeom>
          <a:solidFill>
            <a:schemeClr val="tx1">
              <a:lumMod val="65000"/>
              <a:lumOff val="35000"/>
            </a:schemeClr>
          </a:solidFill>
          <a:ln w="9525">
            <a:solidFill>
              <a:schemeClr val="tx1">
                <a:lumMod val="50000"/>
                <a:lumOff val="50000"/>
              </a:schemeClr>
            </a:solidFill>
            <a:miter lim="800000"/>
            <a:headEnd/>
            <a:tailEnd/>
          </a:ln>
          <a:effectLst>
            <a:outerShdw blurRad="40000" dist="23000" dir="5400000" rotWithShape="0">
              <a:srgbClr val="000000">
                <a:alpha val="34999"/>
              </a:srgbClr>
            </a:outerShdw>
          </a:effectLst>
        </p:spPr>
        <p:txBody>
          <a:bodyPr rot="0" vert="horz" wrap="square" lIns="53788" tIns="26894" rIns="53788" bIns="26894" anchor="ctr" anchorCtr="0" upright="1">
            <a:noAutofit/>
          </a:bodyPr>
          <a:lstStyle/>
          <a:p>
            <a:pPr algn="ctr"/>
            <a:r>
              <a:rPr lang="en-US" sz="2118" dirty="0">
                <a:solidFill>
                  <a:srgbClr val="FFFFFF"/>
                </a:solidFill>
                <a:latin typeface="Arial"/>
                <a:ea typeface="Times New Roman"/>
                <a:cs typeface="Times New Roman"/>
              </a:rPr>
              <a:t>You are here</a:t>
            </a:r>
            <a:endParaRPr lang="en-US" sz="2118" dirty="0">
              <a:latin typeface="Arial"/>
              <a:ea typeface="Times New Roman"/>
              <a:cs typeface="Times New Roman"/>
            </a:endParaRPr>
          </a:p>
        </p:txBody>
      </p:sp>
    </p:spTree>
    <p:extLst>
      <p:ext uri="{BB962C8B-B14F-4D97-AF65-F5344CB8AC3E}">
        <p14:creationId xmlns:p14="http://schemas.microsoft.com/office/powerpoint/2010/main" val="242213895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 name="Rounded Rectangle 70"/>
          <p:cNvSpPr/>
          <p:nvPr/>
        </p:nvSpPr>
        <p:spPr bwMode="auto">
          <a:xfrm>
            <a:off x="457199" y="457200"/>
            <a:ext cx="3429000" cy="2862072"/>
          </a:xfrm>
          <a:prstGeom prst="roundRect">
            <a:avLst/>
          </a:prstGeom>
          <a:gradFill>
            <a:gsLst>
              <a:gs pos="0">
                <a:srgbClr val="0070C0">
                  <a:alpha val="50000"/>
                </a:srgbClr>
              </a:gs>
              <a:gs pos="50000">
                <a:schemeClr val="bg1"/>
              </a:gs>
            </a:gsLst>
            <a:lin ang="1080000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pic>
        <p:nvPicPr>
          <p:cNvPr id="56" name="Reactant energy type"/>
          <p:cNvPicPr>
            <a:picLocks noChangeAspect="1" noChangeArrowheads="1"/>
          </p:cNvPicPr>
          <p:nvPr/>
        </p:nvPicPr>
        <p:blipFill>
          <a:blip r:embed="rId3"/>
          <a:stretch>
            <a:fillRect/>
          </a:stretch>
        </p:blipFill>
        <p:spPr bwMode="auto">
          <a:xfrm>
            <a:off x="2731746" y="2298158"/>
            <a:ext cx="946089" cy="950653"/>
          </a:xfrm>
          <a:prstGeom prst="rect">
            <a:avLst/>
          </a:prstGeom>
          <a:noFill/>
          <a:extLst>
            <a:ext uri="{909E8E84-426E-40dd-AFC4-6F175D3DCCD1}">
              <a14:hiddenFill xmlns="" xmlns:a14="http://schemas.microsoft.com/office/drawing/2010/main">
                <a:solidFill>
                  <a:srgbClr val="FFFFFF"/>
                </a:solidFill>
              </a14:hiddenFill>
            </a:ext>
          </a:extLst>
        </p:spPr>
      </p:pic>
      <p:sp>
        <p:nvSpPr>
          <p:cNvPr id="41" name="Rounded Rectangle 40"/>
          <p:cNvSpPr/>
          <p:nvPr/>
        </p:nvSpPr>
        <p:spPr>
          <a:xfrm>
            <a:off x="5257800" y="5029199"/>
            <a:ext cx="3429000" cy="13716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42" name="Rounded Rectangle 41"/>
          <p:cNvSpPr/>
          <p:nvPr/>
        </p:nvSpPr>
        <p:spPr bwMode="auto">
          <a:xfrm>
            <a:off x="5260904" y="460304"/>
            <a:ext cx="3429000" cy="20574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43" name="Rounded Rectangle 42"/>
          <p:cNvSpPr/>
          <p:nvPr/>
        </p:nvSpPr>
        <p:spPr bwMode="auto">
          <a:xfrm>
            <a:off x="5260904" y="2746304"/>
            <a:ext cx="3429000" cy="2057400"/>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44" name="Rounded Rectangle 43"/>
          <p:cNvSpPr/>
          <p:nvPr/>
        </p:nvSpPr>
        <p:spPr>
          <a:xfrm>
            <a:off x="5260904" y="5032303"/>
            <a:ext cx="3429000" cy="13716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45" name="Rounded Rectangle 44"/>
          <p:cNvSpPr/>
          <p:nvPr/>
        </p:nvSpPr>
        <p:spPr bwMode="auto">
          <a:xfrm>
            <a:off x="5257800" y="457200"/>
            <a:ext cx="3429000" cy="20574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46" name="Rounded Rectangle 45"/>
          <p:cNvSpPr/>
          <p:nvPr/>
        </p:nvSpPr>
        <p:spPr bwMode="auto">
          <a:xfrm>
            <a:off x="5257800" y="2743200"/>
            <a:ext cx="3429000" cy="20574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47" name="Rounded Rectangle 46"/>
          <p:cNvSpPr/>
          <p:nvPr/>
        </p:nvSpPr>
        <p:spPr bwMode="auto">
          <a:xfrm>
            <a:off x="455699" y="3546371"/>
            <a:ext cx="3429000" cy="2862072"/>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49" name="Rounded Rectangle 48"/>
          <p:cNvSpPr/>
          <p:nvPr/>
        </p:nvSpPr>
        <p:spPr bwMode="auto">
          <a:xfrm>
            <a:off x="457200" y="3547872"/>
            <a:ext cx="3429001" cy="2862072"/>
          </a:xfrm>
          <a:prstGeom prst="roundRect">
            <a:avLst/>
          </a:prstGeom>
          <a:gradFill>
            <a:gsLst>
              <a:gs pos="0">
                <a:srgbClr val="0070C0">
                  <a:alpha val="50000"/>
                </a:srgbClr>
              </a:gs>
              <a:gs pos="50000">
                <a:schemeClr val="bg1"/>
              </a:gs>
            </a:gsLst>
            <a:lin ang="1080000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50" name="Rounded Rectangle 49"/>
          <p:cNvSpPr/>
          <p:nvPr/>
        </p:nvSpPr>
        <p:spPr bwMode="auto">
          <a:xfrm>
            <a:off x="455698" y="455699"/>
            <a:ext cx="3429001" cy="2862072"/>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72" name="TextBox 5"/>
          <p:cNvSpPr txBox="1">
            <a:spLocks noChangeArrowheads="1"/>
          </p:cNvSpPr>
          <p:nvPr/>
        </p:nvSpPr>
        <p:spPr bwMode="auto">
          <a:xfrm>
            <a:off x="1720533" y="3271869"/>
            <a:ext cx="939621" cy="30886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1600" dirty="0">
                <a:latin typeface="Calibri" pitchFamily="34" charset="0"/>
              </a:rPr>
              <a:t>Reactants</a:t>
            </a:r>
          </a:p>
        </p:txBody>
      </p:sp>
      <p:sp>
        <p:nvSpPr>
          <p:cNvPr id="73" name="TextBox 6"/>
          <p:cNvSpPr txBox="1">
            <a:spLocks noChangeArrowheads="1"/>
          </p:cNvSpPr>
          <p:nvPr/>
        </p:nvSpPr>
        <p:spPr bwMode="auto">
          <a:xfrm>
            <a:off x="6446214" y="4793810"/>
            <a:ext cx="859343" cy="308869"/>
          </a:xfrm>
          <a:prstGeom prst="rect">
            <a:avLst/>
          </a:prstGeom>
          <a:noFill/>
          <a:ln w="9525">
            <a:noFill/>
            <a:miter lim="800000"/>
            <a:headEnd/>
            <a:tailEnd/>
          </a:ln>
          <a:extLst>
            <a:ext uri="{909E8E84-426E-40dd-AFC4-6F175D3DCCD1}">
              <a14:hiddenFill xmlns="" xmlns:a14="http://schemas.microsoft.com/office/drawing/2010/main">
                <a:solidFill>
                  <a:srgbClr val="FFFFFF"/>
                </a:solidFill>
              </a14:hiddenFill>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1600" dirty="0">
                <a:latin typeface="Calibri" pitchFamily="34" charset="0"/>
              </a:rPr>
              <a:t>Products</a:t>
            </a:r>
          </a:p>
        </p:txBody>
      </p:sp>
      <p:sp>
        <p:nvSpPr>
          <p:cNvPr id="74" name="AutoShape 2"/>
          <p:cNvSpPr>
            <a:spLocks noChangeArrowheads="1"/>
          </p:cNvSpPr>
          <p:nvPr/>
        </p:nvSpPr>
        <p:spPr bwMode="auto">
          <a:xfrm>
            <a:off x="3962499" y="2350322"/>
            <a:ext cx="1143000" cy="1691640"/>
          </a:xfrm>
          <a:prstGeom prst="rightArrow">
            <a:avLst>
              <a:gd name="adj1" fmla="val 65889"/>
              <a:gd name="adj2" fmla="val 38319"/>
            </a:avLst>
          </a:prstGeom>
          <a:solidFill>
            <a:schemeClr val="bg1"/>
          </a:solidFill>
          <a:ln w="76200">
            <a:solidFill>
              <a:schemeClr val="tx1"/>
            </a:solidFill>
            <a:round/>
            <a:headEnd/>
            <a:tailEnd/>
          </a:ln>
        </p:spPr>
        <p:txBody>
          <a:bodyPr lIns="62042" tIns="31021" rIns="62042" bIns="31021"/>
          <a:lstStyle/>
          <a:p>
            <a:endParaRPr lang="en-US" dirty="0">
              <a:solidFill>
                <a:srgbClr val="000000"/>
              </a:solidFill>
              <a:latin typeface="Calibri" pitchFamily="34" charset="0"/>
            </a:endParaRPr>
          </a:p>
        </p:txBody>
      </p:sp>
      <p:sp>
        <p:nvSpPr>
          <p:cNvPr id="75" name="TextBox 8"/>
          <p:cNvSpPr txBox="1">
            <a:spLocks noChangeArrowheads="1"/>
          </p:cNvSpPr>
          <p:nvPr/>
        </p:nvSpPr>
        <p:spPr bwMode="auto">
          <a:xfrm>
            <a:off x="4003417" y="3515468"/>
            <a:ext cx="832221" cy="185759"/>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800" dirty="0">
                <a:latin typeface="Calibri" pitchFamily="34" charset="0"/>
              </a:rPr>
              <a:t>Chemical change</a:t>
            </a:r>
          </a:p>
        </p:txBody>
      </p:sp>
      <p:pic>
        <p:nvPicPr>
          <p:cNvPr id="76" name="Picture 3" descr="C:\Documents and Settings\Craig Douglas\My Documents\for JJ\Systems &amp; Scale\chemical change animations\water.png"/>
          <p:cNvPicPr>
            <a:picLocks noChangeAspect="1" noChangeArrowheads="1"/>
          </p:cNvPicPr>
          <p:nvPr/>
        </p:nvPicPr>
        <p:blipFill rotWithShape="1">
          <a:blip r:embed="rId4">
            <a:extLst>
              <a:ext uri="{28A0092B-C50C-407E-A947-70E740481C1C}">
                <a14:useLocalDpi xmlns:a14="http://schemas.microsoft.com/office/drawing/2010/main" val="0"/>
              </a:ext>
            </a:extLst>
          </a:blip>
          <a:srcRect l="-1" r="-2824"/>
          <a:stretch/>
        </p:blipFill>
        <p:spPr bwMode="auto">
          <a:xfrm>
            <a:off x="3240874" y="2907843"/>
            <a:ext cx="906166" cy="411429"/>
          </a:xfrm>
          <a:prstGeom prst="rect">
            <a:avLst/>
          </a:prstGeom>
          <a:noFill/>
          <a:extLst>
            <a:ext uri="{909E8E84-426E-40dd-AFC4-6F175D3DCCD1}">
              <a14:hiddenFill xmlns="" xmlns:a14="http://schemas.microsoft.com/office/drawing/2010/main">
                <a:solidFill>
                  <a:srgbClr val="FFFFFF"/>
                </a:solidFill>
              </a14:hiddenFill>
            </a:ext>
          </a:extLst>
        </p:spPr>
      </p:pic>
      <p:pic>
        <p:nvPicPr>
          <p:cNvPr id="77" name="Picture 3" descr="C:\Documents and Settings\Craig Douglas\My Documents\for JJ\Systems &amp; Scale\chemical change animations\water.png"/>
          <p:cNvPicPr>
            <a:picLocks noChangeAspect="1" noChangeArrowheads="1"/>
          </p:cNvPicPr>
          <p:nvPr/>
        </p:nvPicPr>
        <p:blipFill rotWithShape="1">
          <a:blip r:embed="rId4">
            <a:extLst>
              <a:ext uri="{28A0092B-C50C-407E-A947-70E740481C1C}">
                <a14:useLocalDpi xmlns:a14="http://schemas.microsoft.com/office/drawing/2010/main" val="0"/>
              </a:ext>
            </a:extLst>
          </a:blip>
          <a:srcRect r="-2014"/>
          <a:stretch/>
        </p:blipFill>
        <p:spPr bwMode="auto">
          <a:xfrm>
            <a:off x="4132064" y="2872809"/>
            <a:ext cx="899019" cy="411429"/>
          </a:xfrm>
          <a:prstGeom prst="rect">
            <a:avLst/>
          </a:prstGeom>
          <a:noFill/>
          <a:extLst>
            <a:ext uri="{909E8E84-426E-40dd-AFC4-6F175D3DCCD1}">
              <a14:hiddenFill xmlns="" xmlns:a14="http://schemas.microsoft.com/office/drawing/2010/main">
                <a:solidFill>
                  <a:srgbClr val="FFFFFF"/>
                </a:solidFill>
              </a14:hiddenFill>
            </a:ext>
          </a:extLst>
        </p:spPr>
      </p:pic>
      <p:pic>
        <p:nvPicPr>
          <p:cNvPr id="78" name="Picture 2" descr="C:\Documents and Settings\Craig Douglas\My Documents\for JJ\Systems &amp; Scale\chemical change animations\carbon dioxide.png"/>
          <p:cNvPicPr>
            <a:picLocks noChangeAspect="1" noChangeArrowheads="1"/>
          </p:cNvPicPr>
          <p:nvPr/>
        </p:nvPicPr>
        <p:blipFill rotWithShape="1">
          <a:blip r:embed="rId5">
            <a:extLst>
              <a:ext uri="{28A0092B-C50C-407E-A947-70E740481C1C}">
                <a14:useLocalDpi xmlns:a14="http://schemas.microsoft.com/office/drawing/2010/main" val="0"/>
              </a:ext>
            </a:extLst>
          </a:blip>
          <a:srcRect r="-1812"/>
          <a:stretch/>
        </p:blipFill>
        <p:spPr bwMode="auto">
          <a:xfrm>
            <a:off x="3050398" y="1809880"/>
            <a:ext cx="1369129" cy="396191"/>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79" name="Picture 24"/>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760353" y="1119454"/>
            <a:ext cx="2564242" cy="169275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0" name="Picture 25" descr="oxygen"/>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30351" y="4098273"/>
            <a:ext cx="368762" cy="697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81" name="Picture 27" descr="oxygen"/>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382139" y="3661288"/>
            <a:ext cx="368762" cy="697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82" name="TextBox 10"/>
          <p:cNvSpPr txBox="1">
            <a:spLocks noChangeArrowheads="1"/>
          </p:cNvSpPr>
          <p:nvPr/>
        </p:nvSpPr>
        <p:spPr bwMode="auto">
          <a:xfrm>
            <a:off x="1726274" y="3025504"/>
            <a:ext cx="928138"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Glucose</a:t>
            </a:r>
          </a:p>
        </p:txBody>
      </p:sp>
      <p:sp>
        <p:nvSpPr>
          <p:cNvPr id="83" name="TextBox 15"/>
          <p:cNvSpPr txBox="1">
            <a:spLocks noChangeArrowheads="1"/>
          </p:cNvSpPr>
          <p:nvPr/>
        </p:nvSpPr>
        <p:spPr bwMode="auto">
          <a:xfrm>
            <a:off x="1599195" y="6123028"/>
            <a:ext cx="886558" cy="36931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dirty="0">
                <a:latin typeface="Calibri" pitchFamily="34" charset="0"/>
              </a:rPr>
              <a:t>Oxygen</a:t>
            </a:r>
          </a:p>
        </p:txBody>
      </p:sp>
      <p:sp>
        <p:nvSpPr>
          <p:cNvPr id="84" name="TextBox 23"/>
          <p:cNvSpPr txBox="1">
            <a:spLocks noChangeArrowheads="1"/>
          </p:cNvSpPr>
          <p:nvPr/>
        </p:nvSpPr>
        <p:spPr bwMode="auto">
          <a:xfrm>
            <a:off x="6488500" y="4530301"/>
            <a:ext cx="774773" cy="36926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Water</a:t>
            </a:r>
          </a:p>
        </p:txBody>
      </p:sp>
      <p:sp>
        <p:nvSpPr>
          <p:cNvPr id="99" name="TextBox 18"/>
          <p:cNvSpPr txBox="1">
            <a:spLocks noChangeArrowheads="1"/>
          </p:cNvSpPr>
          <p:nvPr/>
        </p:nvSpPr>
        <p:spPr bwMode="auto">
          <a:xfrm>
            <a:off x="6065146" y="2232875"/>
            <a:ext cx="1621480" cy="340463"/>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Carbon Dioxide</a:t>
            </a:r>
          </a:p>
        </p:txBody>
      </p:sp>
      <p:pic>
        <p:nvPicPr>
          <p:cNvPr id="104" name="Picture 27" descr="oxygen"/>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759214" y="4623132"/>
            <a:ext cx="368762" cy="697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5" name="Picture 25" descr="oxygen"/>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442518" y="3698354"/>
            <a:ext cx="368762" cy="697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6" name="Picture 25" descr="oxygen"/>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935151" y="5032304"/>
            <a:ext cx="368762" cy="697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7" name="Picture 27" descr="oxygen"/>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07738" y="5198766"/>
            <a:ext cx="368762" cy="697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08" name="Picture 2" descr="C:\Documents and Settings\Craig Douglas\My Documents\for JJ\Systems &amp; Scale\chemical change animations\carbon dioxide.png"/>
          <p:cNvPicPr>
            <a:picLocks noChangeAspect="1" noChangeArrowheads="1"/>
          </p:cNvPicPr>
          <p:nvPr/>
        </p:nvPicPr>
        <p:blipFill rotWithShape="1">
          <a:blip r:embed="rId5">
            <a:extLst>
              <a:ext uri="{28A0092B-C50C-407E-A947-70E740481C1C}">
                <a14:useLocalDpi xmlns:a14="http://schemas.microsoft.com/office/drawing/2010/main" val="0"/>
              </a:ext>
            </a:extLst>
          </a:blip>
          <a:srcRect r="-1812"/>
          <a:stretch/>
        </p:blipFill>
        <p:spPr bwMode="auto">
          <a:xfrm>
            <a:off x="4419527" y="1816215"/>
            <a:ext cx="1369129" cy="396191"/>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109" name="Picture 2" descr="C:\Documents and Settings\Craig Douglas\My Documents\for JJ\Systems &amp; Scale\chemical change animations\carbon dioxide.png"/>
          <p:cNvPicPr>
            <a:picLocks noChangeAspect="1" noChangeArrowheads="1"/>
          </p:cNvPicPr>
          <p:nvPr/>
        </p:nvPicPr>
        <p:blipFill rotWithShape="1">
          <a:blip r:embed="rId5">
            <a:extLst>
              <a:ext uri="{28A0092B-C50C-407E-A947-70E740481C1C}">
                <a14:useLocalDpi xmlns:a14="http://schemas.microsoft.com/office/drawing/2010/main" val="0"/>
              </a:ext>
            </a:extLst>
          </a:blip>
          <a:srcRect r="-1812"/>
          <a:stretch/>
        </p:blipFill>
        <p:spPr bwMode="auto">
          <a:xfrm>
            <a:off x="3240874" y="2169478"/>
            <a:ext cx="1369129" cy="396191"/>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110" name="Picture 2" descr="C:\Documents and Settings\Craig Douglas\My Documents\for JJ\Systems &amp; Scale\chemical change animations\carbon dioxide.png"/>
          <p:cNvPicPr>
            <a:picLocks noChangeAspect="1" noChangeArrowheads="1"/>
          </p:cNvPicPr>
          <p:nvPr/>
        </p:nvPicPr>
        <p:blipFill rotWithShape="1">
          <a:blip r:embed="rId5">
            <a:extLst>
              <a:ext uri="{28A0092B-C50C-407E-A947-70E740481C1C}">
                <a14:useLocalDpi xmlns:a14="http://schemas.microsoft.com/office/drawing/2010/main" val="0"/>
              </a:ext>
            </a:extLst>
          </a:blip>
          <a:srcRect r="-1812"/>
          <a:stretch/>
        </p:blipFill>
        <p:spPr bwMode="auto">
          <a:xfrm>
            <a:off x="4610003" y="2175813"/>
            <a:ext cx="1369129" cy="396191"/>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111" name="Picture 2" descr="C:\Documents and Settings\Craig Douglas\My Documents\for JJ\Systems &amp; Scale\chemical change animations\carbon dioxide.png"/>
          <p:cNvPicPr>
            <a:picLocks noChangeAspect="1" noChangeArrowheads="1"/>
          </p:cNvPicPr>
          <p:nvPr/>
        </p:nvPicPr>
        <p:blipFill rotWithShape="1">
          <a:blip r:embed="rId5">
            <a:extLst>
              <a:ext uri="{28A0092B-C50C-407E-A947-70E740481C1C}">
                <a14:useLocalDpi xmlns:a14="http://schemas.microsoft.com/office/drawing/2010/main" val="0"/>
              </a:ext>
            </a:extLst>
          </a:blip>
          <a:srcRect r="-1812"/>
          <a:stretch/>
        </p:blipFill>
        <p:spPr bwMode="auto">
          <a:xfrm>
            <a:off x="3047671" y="2466264"/>
            <a:ext cx="1369129" cy="396191"/>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112" name="Picture 2" descr="C:\Documents and Settings\Craig Douglas\My Documents\for JJ\Systems &amp; Scale\chemical change animations\carbon dioxide.png"/>
          <p:cNvPicPr>
            <a:picLocks noChangeAspect="1" noChangeArrowheads="1"/>
          </p:cNvPicPr>
          <p:nvPr/>
        </p:nvPicPr>
        <p:blipFill rotWithShape="1">
          <a:blip r:embed="rId5">
            <a:extLst>
              <a:ext uri="{28A0092B-C50C-407E-A947-70E740481C1C}">
                <a14:useLocalDpi xmlns:a14="http://schemas.microsoft.com/office/drawing/2010/main" val="0"/>
              </a:ext>
            </a:extLst>
          </a:blip>
          <a:srcRect r="-1812"/>
          <a:stretch/>
        </p:blipFill>
        <p:spPr bwMode="auto">
          <a:xfrm>
            <a:off x="4416800" y="2472599"/>
            <a:ext cx="1369129" cy="396191"/>
          </a:xfrm>
          <a:prstGeom prst="rect">
            <a:avLst/>
          </a:prstGeom>
          <a:noFill/>
          <a:ln>
            <a:noFill/>
          </a:ln>
          <a:extLst>
            <a:ext uri="{909E8E84-426E-40dd-AFC4-6F175D3DCCD1}">
              <a14:hiddenFill xmlns="" xmlns:a14="http://schemas.microsoft.com/office/drawing/2010/main">
                <a:solidFill>
                  <a:srgbClr val="FFFFFF"/>
                </a:solidFill>
              </a14:hiddenFill>
            </a:ext>
          </a:extLst>
        </p:spPr>
      </p:pic>
      <p:pic>
        <p:nvPicPr>
          <p:cNvPr id="113" name="Picture 3" descr="C:\Documents and Settings\Craig Douglas\My Documents\for JJ\Systems &amp; Scale\chemical change animations\water.png"/>
          <p:cNvPicPr>
            <a:picLocks noChangeAspect="1" noChangeArrowheads="1"/>
          </p:cNvPicPr>
          <p:nvPr/>
        </p:nvPicPr>
        <p:blipFill rotWithShape="1">
          <a:blip r:embed="rId4">
            <a:extLst>
              <a:ext uri="{28A0092B-C50C-407E-A947-70E740481C1C}">
                <a14:useLocalDpi xmlns:a14="http://schemas.microsoft.com/office/drawing/2010/main" val="0"/>
              </a:ext>
            </a:extLst>
          </a:blip>
          <a:srcRect r="-2014"/>
          <a:stretch/>
        </p:blipFill>
        <p:spPr bwMode="auto">
          <a:xfrm>
            <a:off x="5139567" y="2964018"/>
            <a:ext cx="899019" cy="411429"/>
          </a:xfrm>
          <a:prstGeom prst="rect">
            <a:avLst/>
          </a:prstGeom>
          <a:noFill/>
          <a:extLst>
            <a:ext uri="{909E8E84-426E-40dd-AFC4-6F175D3DCCD1}">
              <a14:hiddenFill xmlns="" xmlns:a14="http://schemas.microsoft.com/office/drawing/2010/main">
                <a:solidFill>
                  <a:srgbClr val="FFFFFF"/>
                </a:solidFill>
              </a14:hiddenFill>
            </a:ext>
          </a:extLst>
        </p:spPr>
      </p:pic>
      <p:pic>
        <p:nvPicPr>
          <p:cNvPr id="114" name="Picture 3" descr="C:\Documents and Settings\Craig Douglas\My Documents\for JJ\Systems &amp; Scale\chemical change animations\water.png"/>
          <p:cNvPicPr>
            <a:picLocks noChangeAspect="1" noChangeArrowheads="1"/>
          </p:cNvPicPr>
          <p:nvPr/>
        </p:nvPicPr>
        <p:blipFill rotWithShape="1">
          <a:blip r:embed="rId4">
            <a:extLst>
              <a:ext uri="{28A0092B-C50C-407E-A947-70E740481C1C}">
                <a14:useLocalDpi xmlns:a14="http://schemas.microsoft.com/office/drawing/2010/main" val="0"/>
              </a:ext>
            </a:extLst>
          </a:blip>
          <a:srcRect l="-1" r="-2824"/>
          <a:stretch/>
        </p:blipFill>
        <p:spPr bwMode="auto">
          <a:xfrm>
            <a:off x="3281879" y="3284238"/>
            <a:ext cx="906166" cy="411429"/>
          </a:xfrm>
          <a:prstGeom prst="rect">
            <a:avLst/>
          </a:prstGeom>
          <a:noFill/>
          <a:extLst>
            <a:ext uri="{909E8E84-426E-40dd-AFC4-6F175D3DCCD1}">
              <a14:hiddenFill xmlns="" xmlns:a14="http://schemas.microsoft.com/office/drawing/2010/main">
                <a:solidFill>
                  <a:srgbClr val="FFFFFF"/>
                </a:solidFill>
              </a14:hiddenFill>
            </a:ext>
          </a:extLst>
        </p:spPr>
      </p:pic>
      <p:pic>
        <p:nvPicPr>
          <p:cNvPr id="115" name="Picture 3" descr="C:\Documents and Settings\Craig Douglas\My Documents\for JJ\Systems &amp; Scale\chemical change animations\water.png"/>
          <p:cNvPicPr>
            <a:picLocks noChangeAspect="1" noChangeArrowheads="1"/>
          </p:cNvPicPr>
          <p:nvPr/>
        </p:nvPicPr>
        <p:blipFill rotWithShape="1">
          <a:blip r:embed="rId4">
            <a:extLst>
              <a:ext uri="{28A0092B-C50C-407E-A947-70E740481C1C}">
                <a14:useLocalDpi xmlns:a14="http://schemas.microsoft.com/office/drawing/2010/main" val="0"/>
              </a:ext>
            </a:extLst>
          </a:blip>
          <a:srcRect r="-2014"/>
          <a:stretch/>
        </p:blipFill>
        <p:spPr bwMode="auto">
          <a:xfrm>
            <a:off x="4173069" y="3249204"/>
            <a:ext cx="899019" cy="411429"/>
          </a:xfrm>
          <a:prstGeom prst="rect">
            <a:avLst/>
          </a:prstGeom>
          <a:noFill/>
          <a:extLst>
            <a:ext uri="{909E8E84-426E-40dd-AFC4-6F175D3DCCD1}">
              <a14:hiddenFill xmlns="" xmlns:a14="http://schemas.microsoft.com/office/drawing/2010/main">
                <a:solidFill>
                  <a:srgbClr val="FFFFFF"/>
                </a:solidFill>
              </a14:hiddenFill>
            </a:ext>
          </a:extLst>
        </p:spPr>
      </p:pic>
      <p:pic>
        <p:nvPicPr>
          <p:cNvPr id="116" name="Picture 3" descr="C:\Documents and Settings\Craig Douglas\My Documents\for JJ\Systems &amp; Scale\chemical change animations\water.png"/>
          <p:cNvPicPr>
            <a:picLocks noChangeAspect="1" noChangeArrowheads="1"/>
          </p:cNvPicPr>
          <p:nvPr/>
        </p:nvPicPr>
        <p:blipFill rotWithShape="1">
          <a:blip r:embed="rId4">
            <a:extLst>
              <a:ext uri="{28A0092B-C50C-407E-A947-70E740481C1C}">
                <a14:useLocalDpi xmlns:a14="http://schemas.microsoft.com/office/drawing/2010/main" val="0"/>
              </a:ext>
            </a:extLst>
          </a:blip>
          <a:srcRect r="-2014"/>
          <a:stretch/>
        </p:blipFill>
        <p:spPr bwMode="auto">
          <a:xfrm>
            <a:off x="5180572" y="3340413"/>
            <a:ext cx="899019" cy="411429"/>
          </a:xfrm>
          <a:prstGeom prst="rect">
            <a:avLst/>
          </a:prstGeom>
          <a:noFill/>
          <a:extLst>
            <a:ext uri="{909E8E84-426E-40dd-AFC4-6F175D3DCCD1}">
              <a14:hiddenFill xmlns="" xmlns:a14="http://schemas.microsoft.com/office/drawing/2010/main">
                <a:solidFill>
                  <a:srgbClr val="FFFFFF"/>
                </a:solidFill>
              </a14:hiddenFill>
            </a:ext>
          </a:extLst>
        </p:spPr>
      </p:pic>
      <p:sp>
        <p:nvSpPr>
          <p:cNvPr id="38" name="Slide Number Placeholder 6"/>
          <p:cNvSpPr>
            <a:spLocks noGrp="1"/>
          </p:cNvSpPr>
          <p:nvPr>
            <p:ph type="sldNum" sz="quarter" idx="12"/>
          </p:nvPr>
        </p:nvSpPr>
        <p:spPr bwMode="auto">
          <a:noFill/>
          <a:ln>
            <a:miter lim="800000"/>
            <a:headEnd/>
            <a:tailEnd/>
          </a:ln>
        </p:spPr>
        <p:txBody>
          <a:bodyPr/>
          <a:lstStyle/>
          <a:p>
            <a:fld id="{27890FA9-870A-2749-A6CC-44FEF073A283}" type="slidenum">
              <a:rPr lang="en-US" smtClean="0"/>
              <a:pPr/>
              <a:t>20</a:t>
            </a:fld>
            <a:endParaRPr lang="en-US" dirty="0"/>
          </a:p>
        </p:txBody>
      </p:sp>
      <p:sp>
        <p:nvSpPr>
          <p:cNvPr id="58" name="Title 1"/>
          <p:cNvSpPr txBox="1">
            <a:spLocks/>
          </p:cNvSpPr>
          <p:nvPr/>
        </p:nvSpPr>
        <p:spPr>
          <a:xfrm>
            <a:off x="3145198" y="594686"/>
            <a:ext cx="2879003" cy="1096628"/>
          </a:xfrm>
          <a:prstGeom prst="rect">
            <a:avLst/>
          </a:prstGeom>
          <a:gradFill>
            <a:gsLst>
              <a:gs pos="0">
                <a:srgbClr val="4C6D65">
                  <a:alpha val="75000"/>
                </a:srgbClr>
              </a:gs>
              <a:gs pos="100000">
                <a:schemeClr val="bg1">
                  <a:lumMod val="85000"/>
                </a:schemeClr>
              </a:gs>
            </a:gsLst>
            <a:lin ang="5400000" scaled="0"/>
          </a:gradFill>
          <a:ln>
            <a:solidFill>
              <a:srgbClr val="18453B"/>
            </a:solidFill>
          </a:ln>
        </p:spPr>
        <p:txBody>
          <a:bodyPr vert="horz" lIns="91440" tIns="45720" rIns="91440" bIns="45720" rtlCol="0" anchor="ctr">
            <a:normAutofit fontScale="90000"/>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2000" b="1" dirty="0">
                <a:latin typeface="Arial" charset="0"/>
                <a:cs typeface="Arial" charset="0"/>
              </a:rPr>
              <a:t>What happens to atoms and energy during cellular respiration?</a:t>
            </a:r>
          </a:p>
        </p:txBody>
      </p:sp>
      <p:sp>
        <p:nvSpPr>
          <p:cNvPr id="55" name="TextBox 26"/>
          <p:cNvSpPr txBox="1">
            <a:spLocks noChangeArrowheads="1"/>
          </p:cNvSpPr>
          <p:nvPr/>
        </p:nvSpPr>
        <p:spPr bwMode="auto">
          <a:xfrm>
            <a:off x="5744464" y="6124040"/>
            <a:ext cx="2455672" cy="3693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Motion and heat energy</a:t>
            </a:r>
          </a:p>
        </p:txBody>
      </p:sp>
      <p:pic>
        <p:nvPicPr>
          <p:cNvPr id="57"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201803" y="3733399"/>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59"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589949" y="4120396"/>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0"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178152" y="4175869"/>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1"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589950" y="3733399"/>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2"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975473" y="3688368"/>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3"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363619" y="4075365"/>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4"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951822" y="4130838"/>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5"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363620" y="3688368"/>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6"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751420" y="3680846"/>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7"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139566" y="4067843"/>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8"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727769" y="4123316"/>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69" name="Picture 51" descr="ethanol energy"/>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139567" y="3680846"/>
            <a:ext cx="425143" cy="40990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70" name="Product energy type"/>
          <p:cNvPicPr>
            <a:picLocks noChangeAspect="1" noChangeArrowheads="1"/>
          </p:cNvPicPr>
          <p:nvPr/>
        </p:nvPicPr>
        <p:blipFill>
          <a:blip r:embed="rId9"/>
          <a:stretch>
            <a:fillRect/>
          </a:stretch>
        </p:blipFill>
        <p:spPr bwMode="auto">
          <a:xfrm>
            <a:off x="8064670" y="5071993"/>
            <a:ext cx="606431" cy="609357"/>
          </a:xfrm>
          <a:prstGeom prst="rect">
            <a:avLst/>
          </a:prstGeom>
          <a:noFill/>
          <a:extLst>
            <a:ext uri="{909E8E84-426E-40dd-AFC4-6F175D3DCCD1}">
              <a14:hiddenFill xmlns="" xmlns:a14="http://schemas.microsoft.com/office/drawing/2010/main">
                <a:solidFill>
                  <a:srgbClr val="FFFFFF"/>
                </a:solidFill>
              </a14:hiddenFill>
            </a:ext>
          </a:extLst>
        </p:spPr>
      </p:pic>
      <p:pic>
        <p:nvPicPr>
          <p:cNvPr id="85" name="Product energy type"/>
          <p:cNvPicPr>
            <a:picLocks noChangeAspect="1" noChangeArrowheads="1"/>
          </p:cNvPicPr>
          <p:nvPr/>
        </p:nvPicPr>
        <p:blipFill>
          <a:blip r:embed="rId10"/>
          <a:stretch>
            <a:fillRect/>
          </a:stretch>
        </p:blipFill>
        <p:spPr bwMode="auto">
          <a:xfrm>
            <a:off x="8064671" y="5722535"/>
            <a:ext cx="606431" cy="609357"/>
          </a:xfrm>
          <a:prstGeom prst="rect">
            <a:avLst/>
          </a:prstGeom>
          <a:noFill/>
          <a:extLst>
            <a:ext uri="{909E8E84-426E-40dd-AFC4-6F175D3DCCD1}">
              <a14:hiddenFill xmlns="" xmlns:a14="http://schemas.microsoft.com/office/drawing/2010/main">
                <a:solidFill>
                  <a:srgbClr val="FFFFFF"/>
                </a:solidFill>
              </a14:hiddenFill>
            </a:ext>
          </a:extLst>
        </p:spPr>
      </p:pic>
      <p:sp>
        <p:nvSpPr>
          <p:cNvPr id="48" name="Title 1"/>
          <p:cNvSpPr txBox="1">
            <a:spLocks/>
          </p:cNvSpPr>
          <p:nvPr/>
        </p:nvSpPr>
        <p:spPr>
          <a:xfrm>
            <a:off x="3493008" y="5376672"/>
            <a:ext cx="2176272" cy="914400"/>
          </a:xfrm>
          <a:prstGeom prst="rect">
            <a:avLst/>
          </a:prstGeom>
          <a:gradFill>
            <a:gsLst>
              <a:gs pos="0">
                <a:srgbClr val="4C6D65">
                  <a:alpha val="75000"/>
                </a:srgbClr>
              </a:gs>
              <a:gs pos="100000">
                <a:schemeClr val="bg1">
                  <a:lumMod val="85000"/>
                </a:schemeClr>
              </a:gs>
            </a:gsLst>
            <a:lin ang="5400000" scaled="0"/>
          </a:gradFill>
          <a:ln>
            <a:solidFill>
              <a:srgbClr val="18453B"/>
            </a:solidFill>
          </a:ln>
        </p:spPr>
        <p:txBody>
          <a:bodyPr/>
          <a:lst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itchFamily="34" charset="0"/>
              </a:defRPr>
            </a:lvl2pPr>
            <a:lvl3pPr algn="ctr" defTabSz="457200" rtl="0" eaLnBrk="0" fontAlgn="base" hangingPunct="0">
              <a:spcBef>
                <a:spcPct val="0"/>
              </a:spcBef>
              <a:spcAft>
                <a:spcPct val="0"/>
              </a:spcAft>
              <a:defRPr sz="4400">
                <a:solidFill>
                  <a:schemeClr val="tx1"/>
                </a:solidFill>
                <a:latin typeface="Calibri" pitchFamily="34" charset="0"/>
              </a:defRPr>
            </a:lvl3pPr>
            <a:lvl4pPr algn="ctr" defTabSz="457200" rtl="0" eaLnBrk="0" fontAlgn="base" hangingPunct="0">
              <a:spcBef>
                <a:spcPct val="0"/>
              </a:spcBef>
              <a:spcAft>
                <a:spcPct val="0"/>
              </a:spcAft>
              <a:defRPr sz="4400">
                <a:solidFill>
                  <a:schemeClr val="tx1"/>
                </a:solidFill>
                <a:latin typeface="Calibri" pitchFamily="34" charset="0"/>
              </a:defRPr>
            </a:lvl4pPr>
            <a:lvl5pPr algn="ctr" defTabSz="457200" rtl="0" eaLnBrk="0" fontAlgn="base" hangingPunct="0">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pPr eaLnBrk="1" hangingPunct="1"/>
            <a:r>
              <a:rPr lang="en-US" sz="1800" dirty="0">
                <a:latin typeface="Arial" charset="0"/>
                <a:cs typeface="Arial" charset="0"/>
              </a:rPr>
              <a:t>Atoms last forever!  Energy lasts forever!</a:t>
            </a:r>
          </a:p>
        </p:txBody>
      </p:sp>
    </p:spTree>
    <p:extLst>
      <p:ext uri="{BB962C8B-B14F-4D97-AF65-F5344CB8AC3E}">
        <p14:creationId xmlns:p14="http://schemas.microsoft.com/office/powerpoint/2010/main" val="2081646621"/>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path" presetSubtype="0" accel="50000" decel="50000" fill="hold" nodeType="clickEffect">
                                  <p:stCondLst>
                                    <p:cond delay="0"/>
                                  </p:stCondLst>
                                  <p:childTnLst>
                                    <p:animMotion origin="layout" path="M 2.5E-6 4.44444E-6 L 0.24861 0.08518 " pathEditMode="relative" rAng="0" ptsTypes="AA">
                                      <p:cBhvr>
                                        <p:cTn id="6" dur="2000" fill="hold"/>
                                        <p:tgtEl>
                                          <p:spTgt spid="79"/>
                                        </p:tgtEl>
                                        <p:attrNameLst>
                                          <p:attrName>ppt_x</p:attrName>
                                          <p:attrName>ppt_y</p:attrName>
                                        </p:attrNameLst>
                                      </p:cBhvr>
                                      <p:rCtr x="12431" y="4259"/>
                                    </p:animMotion>
                                  </p:childTnLst>
                                </p:cTn>
                              </p:par>
                              <p:par>
                                <p:cTn id="7" presetID="42" presetClass="path" presetSubtype="0" accel="50000" decel="50000" fill="hold" nodeType="withEffect">
                                  <p:stCondLst>
                                    <p:cond delay="0"/>
                                  </p:stCondLst>
                                  <p:childTnLst>
                                    <p:animMotion origin="layout" path="M 8.33333E-7 -2.22222E-6 L 0.28871 -0.0743 " pathEditMode="relative" rAng="0" ptsTypes="AA">
                                      <p:cBhvr>
                                        <p:cTn id="8" dur="2000" fill="hold"/>
                                        <p:tgtEl>
                                          <p:spTgt spid="81"/>
                                        </p:tgtEl>
                                        <p:attrNameLst>
                                          <p:attrName>ppt_x</p:attrName>
                                          <p:attrName>ppt_y</p:attrName>
                                        </p:attrNameLst>
                                      </p:cBhvr>
                                      <p:rCtr x="14427" y="-3727"/>
                                    </p:animMotion>
                                  </p:childTnLst>
                                </p:cTn>
                              </p:par>
                              <p:par>
                                <p:cTn id="9" presetID="42" presetClass="path" presetSubtype="0" accel="50000" decel="50000" fill="hold" nodeType="withEffect">
                                  <p:stCondLst>
                                    <p:cond delay="0"/>
                                  </p:stCondLst>
                                  <p:childTnLst>
                                    <p:animMotion origin="layout" path="M 5E-6 1.11022E-16 L 0.19653 -0.11042 " pathEditMode="relative" rAng="0" ptsTypes="AA">
                                      <p:cBhvr>
                                        <p:cTn id="10" dur="2000" fill="hold"/>
                                        <p:tgtEl>
                                          <p:spTgt spid="104"/>
                                        </p:tgtEl>
                                        <p:attrNameLst>
                                          <p:attrName>ppt_x</p:attrName>
                                          <p:attrName>ppt_y</p:attrName>
                                        </p:attrNameLst>
                                      </p:cBhvr>
                                      <p:rCtr x="9826" y="-5532"/>
                                    </p:animMotion>
                                  </p:childTnLst>
                                </p:cTn>
                              </p:par>
                              <p:par>
                                <p:cTn id="11" presetID="0" presetClass="path" presetSubtype="0" accel="50000" decel="50000" fill="hold" nodeType="withEffect">
                                  <p:stCondLst>
                                    <p:cond delay="0"/>
                                  </p:stCondLst>
                                  <p:childTnLst>
                                    <p:animMotion origin="layout" path="M -2.5E-6 3.7037E-7 L 0.33247 -0.12269 " pathEditMode="relative" rAng="0" ptsTypes="AA">
                                      <p:cBhvr>
                                        <p:cTn id="12" dur="2000" fill="hold"/>
                                        <p:tgtEl>
                                          <p:spTgt spid="80"/>
                                        </p:tgtEl>
                                        <p:attrNameLst>
                                          <p:attrName>ppt_x</p:attrName>
                                          <p:attrName>ppt_y</p:attrName>
                                        </p:attrNameLst>
                                      </p:cBhvr>
                                      <p:rCtr x="16615" y="-6134"/>
                                    </p:animMotion>
                                  </p:childTnLst>
                                </p:cTn>
                              </p:par>
                              <p:par>
                                <p:cTn id="13" presetID="0" presetClass="path" presetSubtype="0" accel="50000" decel="50000" fill="hold" nodeType="withEffect">
                                  <p:stCondLst>
                                    <p:cond delay="0"/>
                                  </p:stCondLst>
                                  <p:childTnLst>
                                    <p:animMotion origin="layout" path="M -1.38889E-6 -2.96296E-6 L 0.30608 -0.06828 " pathEditMode="relative" rAng="0" ptsTypes="AA">
                                      <p:cBhvr>
                                        <p:cTn id="14" dur="2000" fill="hold"/>
                                        <p:tgtEl>
                                          <p:spTgt spid="105"/>
                                        </p:tgtEl>
                                        <p:attrNameLst>
                                          <p:attrName>ppt_x</p:attrName>
                                          <p:attrName>ppt_y</p:attrName>
                                        </p:attrNameLst>
                                      </p:cBhvr>
                                      <p:rCtr x="15295" y="-3426"/>
                                    </p:animMotion>
                                  </p:childTnLst>
                                </p:cTn>
                              </p:par>
                              <p:par>
                                <p:cTn id="15" presetID="0" presetClass="path" presetSubtype="0" accel="50000" decel="50000" fill="hold" nodeType="withEffect">
                                  <p:stCondLst>
                                    <p:cond delay="0"/>
                                  </p:stCondLst>
                                  <p:childTnLst>
                                    <p:animMotion origin="layout" path="M 4.16667E-6 -2.22222E-6 L 0.24913 -0.17037 " pathEditMode="relative" rAng="0" ptsTypes="AA">
                                      <p:cBhvr>
                                        <p:cTn id="16" dur="2000" fill="hold"/>
                                        <p:tgtEl>
                                          <p:spTgt spid="106"/>
                                        </p:tgtEl>
                                        <p:attrNameLst>
                                          <p:attrName>ppt_x</p:attrName>
                                          <p:attrName>ppt_y</p:attrName>
                                        </p:attrNameLst>
                                      </p:cBhvr>
                                      <p:rCtr x="12448" y="-8519"/>
                                    </p:animMotion>
                                  </p:childTnLst>
                                </p:cTn>
                              </p:par>
                              <p:par>
                                <p:cTn id="17" presetID="42" presetClass="path" presetSubtype="0" accel="50000" decel="50000" fill="hold" nodeType="withEffect">
                                  <p:stCondLst>
                                    <p:cond delay="0"/>
                                  </p:stCondLst>
                                  <p:childTnLst>
                                    <p:animMotion origin="layout" path="M -1.94444E-6 -2.22222E-6 L 0.1875 -0.18889 " pathEditMode="relative" rAng="0" ptsTypes="AA">
                                      <p:cBhvr>
                                        <p:cTn id="18" dur="2000" fill="hold"/>
                                        <p:tgtEl>
                                          <p:spTgt spid="107"/>
                                        </p:tgtEl>
                                        <p:attrNameLst>
                                          <p:attrName>ppt_x</p:attrName>
                                          <p:attrName>ppt_y</p:attrName>
                                        </p:attrNameLst>
                                      </p:cBhvr>
                                      <p:rCtr x="9375" y="-9444"/>
                                    </p:animMotion>
                                  </p:childTnLst>
                                </p:cTn>
                              </p:par>
                              <p:par>
                                <p:cTn id="19" presetID="10" presetClass="entr" presetSubtype="0" fill="hold" grpId="0" nodeType="withEffect">
                                  <p:stCondLst>
                                    <p:cond delay="0"/>
                                  </p:stCondLst>
                                  <p:childTnLst>
                                    <p:set>
                                      <p:cBhvr>
                                        <p:cTn id="20" dur="1" fill="hold">
                                          <p:stCondLst>
                                            <p:cond delay="0"/>
                                          </p:stCondLst>
                                        </p:cTn>
                                        <p:tgtEl>
                                          <p:spTgt spid="71"/>
                                        </p:tgtEl>
                                        <p:attrNameLst>
                                          <p:attrName>style.visibility</p:attrName>
                                        </p:attrNameLst>
                                      </p:cBhvr>
                                      <p:to>
                                        <p:strVal val="visible"/>
                                      </p:to>
                                    </p:set>
                                    <p:animEffect transition="in" filter="fade">
                                      <p:cBhvr>
                                        <p:cTn id="21" dur="2000"/>
                                        <p:tgtEl>
                                          <p:spTgt spid="71"/>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49"/>
                                        </p:tgtEl>
                                        <p:attrNameLst>
                                          <p:attrName>style.visibility</p:attrName>
                                        </p:attrNameLst>
                                      </p:cBhvr>
                                      <p:to>
                                        <p:strVal val="visible"/>
                                      </p:to>
                                    </p:set>
                                    <p:animEffect transition="in" filter="fade">
                                      <p:cBhvr>
                                        <p:cTn id="24" dur="2000"/>
                                        <p:tgtEl>
                                          <p:spTgt spid="49"/>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43"/>
                                        </p:tgtEl>
                                        <p:attrNameLst>
                                          <p:attrName>style.visibility</p:attrName>
                                        </p:attrNameLst>
                                      </p:cBhvr>
                                      <p:to>
                                        <p:strVal val="visible"/>
                                      </p:to>
                                    </p:set>
                                    <p:animEffect transition="in" filter="fade">
                                      <p:cBhvr>
                                        <p:cTn id="27" dur="2000"/>
                                        <p:tgtEl>
                                          <p:spTgt spid="43"/>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41"/>
                                        </p:tgtEl>
                                        <p:attrNameLst>
                                          <p:attrName>style.visibility</p:attrName>
                                        </p:attrNameLst>
                                      </p:cBhvr>
                                      <p:to>
                                        <p:strVal val="visible"/>
                                      </p:to>
                                    </p:set>
                                    <p:animEffect transition="in" filter="fade">
                                      <p:cBhvr>
                                        <p:cTn id="30" dur="2000"/>
                                        <p:tgtEl>
                                          <p:spTgt spid="41"/>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42"/>
                                        </p:tgtEl>
                                        <p:attrNameLst>
                                          <p:attrName>style.visibility</p:attrName>
                                        </p:attrNameLst>
                                      </p:cBhvr>
                                      <p:to>
                                        <p:strVal val="visible"/>
                                      </p:to>
                                    </p:set>
                                    <p:animEffect transition="in" filter="fade">
                                      <p:cBhvr>
                                        <p:cTn id="33" dur="2000"/>
                                        <p:tgtEl>
                                          <p:spTgt spid="42"/>
                                        </p:tgtEl>
                                      </p:cBhvr>
                                    </p:animEffect>
                                  </p:childTnLst>
                                </p:cTn>
                              </p:par>
                              <p:par>
                                <p:cTn id="34" presetID="6" presetClass="emph" presetSubtype="0" fill="hold" grpId="0" nodeType="withEffect">
                                  <p:stCondLst>
                                    <p:cond delay="0"/>
                                  </p:stCondLst>
                                  <p:childTnLst>
                                    <p:animScale>
                                      <p:cBhvr>
                                        <p:cTn id="35" dur="2000" fill="hold"/>
                                        <p:tgtEl>
                                          <p:spTgt spid="74"/>
                                        </p:tgtEl>
                                      </p:cBhvr>
                                      <p:by x="240000" y="240000"/>
                                    </p:animScale>
                                  </p:childTnLst>
                                </p:cTn>
                              </p:par>
                              <p:par>
                                <p:cTn id="36" presetID="7" presetClass="emph" presetSubtype="2" fill="hold" nodeType="withEffect">
                                  <p:stCondLst>
                                    <p:cond delay="0"/>
                                  </p:stCondLst>
                                  <p:childTnLst>
                                    <p:animClr clrSpc="rgb" dir="cw">
                                      <p:cBhvr>
                                        <p:cTn id="37" dur="2000" fill="hold"/>
                                        <p:tgtEl>
                                          <p:spTgt spid="74"/>
                                        </p:tgtEl>
                                        <p:attrNameLst>
                                          <p:attrName>stroke.color</p:attrName>
                                        </p:attrNameLst>
                                      </p:cBhvr>
                                      <p:to>
                                        <a:srgbClr val="00FF00"/>
                                      </p:to>
                                    </p:animClr>
                                    <p:set>
                                      <p:cBhvr>
                                        <p:cTn id="38" dur="2000" fill="hold"/>
                                        <p:tgtEl>
                                          <p:spTgt spid="74"/>
                                        </p:tgtEl>
                                        <p:attrNameLst>
                                          <p:attrName>stroke.on</p:attrName>
                                        </p:attrNameLst>
                                      </p:cBhvr>
                                      <p:to>
                                        <p:strVal val="true"/>
                                      </p:to>
                                    </p:set>
                                  </p:childTnLst>
                                </p:cTn>
                              </p:par>
                              <p:par>
                                <p:cTn id="39" presetID="3" presetClass="emph" presetSubtype="2" fill="hold" grpId="0" nodeType="withEffect">
                                  <p:stCondLst>
                                    <p:cond delay="0"/>
                                  </p:stCondLst>
                                  <p:childTnLst>
                                    <p:animClr clrSpc="rgb" dir="cw">
                                      <p:cBhvr override="childStyle">
                                        <p:cTn id="40" dur="2000" fill="hold"/>
                                        <p:tgtEl>
                                          <p:spTgt spid="72"/>
                                        </p:tgtEl>
                                        <p:attrNameLst>
                                          <p:attrName>style.color</p:attrName>
                                        </p:attrNameLst>
                                      </p:cBhvr>
                                      <p:to>
                                        <a:srgbClr val="0070C0"/>
                                      </p:to>
                                    </p:animClr>
                                  </p:childTnLst>
                                </p:cTn>
                              </p:par>
                              <p:par>
                                <p:cTn id="41" presetID="3" presetClass="emph" presetSubtype="2" fill="hold" grpId="0" nodeType="withEffect">
                                  <p:stCondLst>
                                    <p:cond delay="0"/>
                                  </p:stCondLst>
                                  <p:childTnLst>
                                    <p:animClr clrSpc="rgb" dir="cw">
                                      <p:cBhvr override="childStyle">
                                        <p:cTn id="42" dur="2000" fill="hold"/>
                                        <p:tgtEl>
                                          <p:spTgt spid="73"/>
                                        </p:tgtEl>
                                        <p:attrNameLst>
                                          <p:attrName>style.color</p:attrName>
                                        </p:attrNameLst>
                                      </p:cBhvr>
                                      <p:to>
                                        <a:srgbClr val="FF0000"/>
                                      </p:to>
                                    </p:animClr>
                                  </p:childTnLst>
                                </p:cTn>
                              </p:par>
                              <p:par>
                                <p:cTn id="43" presetID="6" presetClass="emph" presetSubtype="0" fill="hold" nodeType="withEffect">
                                  <p:stCondLst>
                                    <p:cond delay="0"/>
                                  </p:stCondLst>
                                  <p:childTnLst>
                                    <p:animScale>
                                      <p:cBhvr>
                                        <p:cTn id="44" dur="2000" fill="hold"/>
                                        <p:tgtEl>
                                          <p:spTgt spid="75">
                                            <p:txEl>
                                              <p:pRg st="0" end="0"/>
                                            </p:txEl>
                                          </p:spTgt>
                                        </p:tgtEl>
                                      </p:cBhvr>
                                      <p:by x="200000" y="200000"/>
                                    </p:animScale>
                                  </p:childTnLst>
                                </p:cTn>
                              </p:par>
                              <p:par>
                                <p:cTn id="45" presetID="0" presetClass="path" presetSubtype="0" fill="hold" grpId="0" nodeType="withEffect">
                                  <p:stCondLst>
                                    <p:cond delay="0"/>
                                  </p:stCondLst>
                                  <p:childTnLst>
                                    <p:animMotion origin="layout" path="M 2.22222E-6 4.07407E-6 L 2.22222E-6 0.09976 " pathEditMode="relative" rAng="0" ptsTypes="AA">
                                      <p:cBhvr>
                                        <p:cTn id="46" dur="2000" fill="hold"/>
                                        <p:tgtEl>
                                          <p:spTgt spid="75">
                                            <p:txEl>
                                              <p:pRg st="0" end="0"/>
                                            </p:txEl>
                                          </p:spTgt>
                                        </p:tgtEl>
                                        <p:attrNameLst>
                                          <p:attrName>ppt_x</p:attrName>
                                          <p:attrName>ppt_y</p:attrName>
                                        </p:attrNameLst>
                                      </p:cBhvr>
                                      <p:rCtr x="0" y="4977"/>
                                    </p:animMotion>
                                  </p:childTnLst>
                                </p:cTn>
                              </p:par>
                              <p:par>
                                <p:cTn id="47" presetID="3" presetClass="emph" presetSubtype="2" fill="hold" grpId="1" nodeType="withEffect">
                                  <p:stCondLst>
                                    <p:cond delay="0"/>
                                  </p:stCondLst>
                                  <p:childTnLst>
                                    <p:animClr clrSpc="rgb" dir="cw">
                                      <p:cBhvr override="childStyle">
                                        <p:cTn id="48" dur="2000" fill="hold"/>
                                        <p:tgtEl>
                                          <p:spTgt spid="75">
                                            <p:txEl>
                                              <p:pRg st="0" end="0"/>
                                            </p:txEl>
                                          </p:spTgt>
                                        </p:tgtEl>
                                        <p:attrNameLst>
                                          <p:attrName>style.color</p:attrName>
                                        </p:attrNameLst>
                                      </p:cBhvr>
                                      <p:to>
                                        <a:srgbClr val="00FF00"/>
                                      </p:to>
                                    </p:animClr>
                                  </p:childTnLst>
                                </p:cTn>
                              </p:par>
                            </p:childTnLst>
                          </p:cTn>
                        </p:par>
                        <p:par>
                          <p:cTn id="49" fill="hold">
                            <p:stCondLst>
                              <p:cond delay="2000"/>
                            </p:stCondLst>
                            <p:childTnLst>
                              <p:par>
                                <p:cTn id="50" presetID="10" presetClass="exit" presetSubtype="0" fill="hold" nodeType="afterEffect">
                                  <p:stCondLst>
                                    <p:cond delay="1000"/>
                                  </p:stCondLst>
                                  <p:childTnLst>
                                    <p:animEffect transition="out" filter="fade">
                                      <p:cBhvr>
                                        <p:cTn id="51" dur="1000"/>
                                        <p:tgtEl>
                                          <p:spTgt spid="79"/>
                                        </p:tgtEl>
                                      </p:cBhvr>
                                    </p:animEffect>
                                    <p:set>
                                      <p:cBhvr>
                                        <p:cTn id="52" dur="1" fill="hold">
                                          <p:stCondLst>
                                            <p:cond delay="999"/>
                                          </p:stCondLst>
                                        </p:cTn>
                                        <p:tgtEl>
                                          <p:spTgt spid="79"/>
                                        </p:tgtEl>
                                        <p:attrNameLst>
                                          <p:attrName>style.visibility</p:attrName>
                                        </p:attrNameLst>
                                      </p:cBhvr>
                                      <p:to>
                                        <p:strVal val="hidden"/>
                                      </p:to>
                                    </p:set>
                                  </p:childTnLst>
                                </p:cTn>
                              </p:par>
                              <p:par>
                                <p:cTn id="53" presetID="10" presetClass="exit" presetSubtype="0" fill="hold" nodeType="withEffect">
                                  <p:stCondLst>
                                    <p:cond delay="1000"/>
                                  </p:stCondLst>
                                  <p:childTnLst>
                                    <p:animEffect transition="out" filter="fade">
                                      <p:cBhvr>
                                        <p:cTn id="54" dur="1000"/>
                                        <p:tgtEl>
                                          <p:spTgt spid="81"/>
                                        </p:tgtEl>
                                      </p:cBhvr>
                                    </p:animEffect>
                                    <p:set>
                                      <p:cBhvr>
                                        <p:cTn id="55" dur="1" fill="hold">
                                          <p:stCondLst>
                                            <p:cond delay="999"/>
                                          </p:stCondLst>
                                        </p:cTn>
                                        <p:tgtEl>
                                          <p:spTgt spid="81"/>
                                        </p:tgtEl>
                                        <p:attrNameLst>
                                          <p:attrName>style.visibility</p:attrName>
                                        </p:attrNameLst>
                                      </p:cBhvr>
                                      <p:to>
                                        <p:strVal val="hidden"/>
                                      </p:to>
                                    </p:set>
                                  </p:childTnLst>
                                </p:cTn>
                              </p:par>
                              <p:par>
                                <p:cTn id="56" presetID="10" presetClass="exit" presetSubtype="0" fill="hold" nodeType="withEffect">
                                  <p:stCondLst>
                                    <p:cond delay="1000"/>
                                  </p:stCondLst>
                                  <p:childTnLst>
                                    <p:animEffect transition="out" filter="fade">
                                      <p:cBhvr>
                                        <p:cTn id="57" dur="1000"/>
                                        <p:tgtEl>
                                          <p:spTgt spid="104"/>
                                        </p:tgtEl>
                                      </p:cBhvr>
                                    </p:animEffect>
                                    <p:set>
                                      <p:cBhvr>
                                        <p:cTn id="58" dur="1" fill="hold">
                                          <p:stCondLst>
                                            <p:cond delay="999"/>
                                          </p:stCondLst>
                                        </p:cTn>
                                        <p:tgtEl>
                                          <p:spTgt spid="104"/>
                                        </p:tgtEl>
                                        <p:attrNameLst>
                                          <p:attrName>style.visibility</p:attrName>
                                        </p:attrNameLst>
                                      </p:cBhvr>
                                      <p:to>
                                        <p:strVal val="hidden"/>
                                      </p:to>
                                    </p:set>
                                  </p:childTnLst>
                                </p:cTn>
                              </p:par>
                              <p:par>
                                <p:cTn id="59" presetID="10" presetClass="exit" presetSubtype="0" fill="hold" nodeType="withEffect">
                                  <p:stCondLst>
                                    <p:cond delay="1000"/>
                                  </p:stCondLst>
                                  <p:childTnLst>
                                    <p:animEffect transition="out" filter="fade">
                                      <p:cBhvr>
                                        <p:cTn id="60" dur="1000"/>
                                        <p:tgtEl>
                                          <p:spTgt spid="80"/>
                                        </p:tgtEl>
                                      </p:cBhvr>
                                    </p:animEffect>
                                    <p:set>
                                      <p:cBhvr>
                                        <p:cTn id="61" dur="1" fill="hold">
                                          <p:stCondLst>
                                            <p:cond delay="999"/>
                                          </p:stCondLst>
                                        </p:cTn>
                                        <p:tgtEl>
                                          <p:spTgt spid="80"/>
                                        </p:tgtEl>
                                        <p:attrNameLst>
                                          <p:attrName>style.visibility</p:attrName>
                                        </p:attrNameLst>
                                      </p:cBhvr>
                                      <p:to>
                                        <p:strVal val="hidden"/>
                                      </p:to>
                                    </p:set>
                                  </p:childTnLst>
                                </p:cTn>
                              </p:par>
                              <p:par>
                                <p:cTn id="62" presetID="10" presetClass="exit" presetSubtype="0" fill="hold" nodeType="withEffect">
                                  <p:stCondLst>
                                    <p:cond delay="1000"/>
                                  </p:stCondLst>
                                  <p:childTnLst>
                                    <p:animEffect transition="out" filter="fade">
                                      <p:cBhvr>
                                        <p:cTn id="63" dur="1000"/>
                                        <p:tgtEl>
                                          <p:spTgt spid="105"/>
                                        </p:tgtEl>
                                      </p:cBhvr>
                                    </p:animEffect>
                                    <p:set>
                                      <p:cBhvr>
                                        <p:cTn id="64" dur="1" fill="hold">
                                          <p:stCondLst>
                                            <p:cond delay="999"/>
                                          </p:stCondLst>
                                        </p:cTn>
                                        <p:tgtEl>
                                          <p:spTgt spid="105"/>
                                        </p:tgtEl>
                                        <p:attrNameLst>
                                          <p:attrName>style.visibility</p:attrName>
                                        </p:attrNameLst>
                                      </p:cBhvr>
                                      <p:to>
                                        <p:strVal val="hidden"/>
                                      </p:to>
                                    </p:set>
                                  </p:childTnLst>
                                </p:cTn>
                              </p:par>
                              <p:par>
                                <p:cTn id="65" presetID="10" presetClass="exit" presetSubtype="0" fill="hold" nodeType="withEffect">
                                  <p:stCondLst>
                                    <p:cond delay="1000"/>
                                  </p:stCondLst>
                                  <p:childTnLst>
                                    <p:animEffect transition="out" filter="fade">
                                      <p:cBhvr>
                                        <p:cTn id="66" dur="1000"/>
                                        <p:tgtEl>
                                          <p:spTgt spid="106"/>
                                        </p:tgtEl>
                                      </p:cBhvr>
                                    </p:animEffect>
                                    <p:set>
                                      <p:cBhvr>
                                        <p:cTn id="67" dur="1" fill="hold">
                                          <p:stCondLst>
                                            <p:cond delay="999"/>
                                          </p:stCondLst>
                                        </p:cTn>
                                        <p:tgtEl>
                                          <p:spTgt spid="106"/>
                                        </p:tgtEl>
                                        <p:attrNameLst>
                                          <p:attrName>style.visibility</p:attrName>
                                        </p:attrNameLst>
                                      </p:cBhvr>
                                      <p:to>
                                        <p:strVal val="hidden"/>
                                      </p:to>
                                    </p:set>
                                  </p:childTnLst>
                                </p:cTn>
                              </p:par>
                              <p:par>
                                <p:cTn id="68" presetID="10" presetClass="exit" presetSubtype="0" fill="hold" nodeType="withEffect">
                                  <p:stCondLst>
                                    <p:cond delay="1000"/>
                                  </p:stCondLst>
                                  <p:childTnLst>
                                    <p:animEffect transition="out" filter="fade">
                                      <p:cBhvr>
                                        <p:cTn id="69" dur="1000"/>
                                        <p:tgtEl>
                                          <p:spTgt spid="107"/>
                                        </p:tgtEl>
                                      </p:cBhvr>
                                    </p:animEffect>
                                    <p:set>
                                      <p:cBhvr>
                                        <p:cTn id="70" dur="1" fill="hold">
                                          <p:stCondLst>
                                            <p:cond delay="999"/>
                                          </p:stCondLst>
                                        </p:cTn>
                                        <p:tgtEl>
                                          <p:spTgt spid="107"/>
                                        </p:tgtEl>
                                        <p:attrNameLst>
                                          <p:attrName>style.visibility</p:attrName>
                                        </p:attrNameLst>
                                      </p:cBhvr>
                                      <p:to>
                                        <p:strVal val="hidden"/>
                                      </p:to>
                                    </p:set>
                                  </p:childTnLst>
                                </p:cTn>
                              </p:par>
                              <p:par>
                                <p:cTn id="71" presetID="10" presetClass="entr" presetSubtype="0" fill="hold" nodeType="withEffect">
                                  <p:stCondLst>
                                    <p:cond delay="2000"/>
                                  </p:stCondLst>
                                  <p:childTnLst>
                                    <p:set>
                                      <p:cBhvr>
                                        <p:cTn id="72" dur="1" fill="hold">
                                          <p:stCondLst>
                                            <p:cond delay="0"/>
                                          </p:stCondLst>
                                        </p:cTn>
                                        <p:tgtEl>
                                          <p:spTgt spid="77"/>
                                        </p:tgtEl>
                                        <p:attrNameLst>
                                          <p:attrName>style.visibility</p:attrName>
                                        </p:attrNameLst>
                                      </p:cBhvr>
                                      <p:to>
                                        <p:strVal val="visible"/>
                                      </p:to>
                                    </p:set>
                                    <p:animEffect transition="in" filter="fade">
                                      <p:cBhvr>
                                        <p:cTn id="73" dur="1000"/>
                                        <p:tgtEl>
                                          <p:spTgt spid="77"/>
                                        </p:tgtEl>
                                      </p:cBhvr>
                                    </p:animEffect>
                                  </p:childTnLst>
                                </p:cTn>
                              </p:par>
                              <p:par>
                                <p:cTn id="74" presetID="10" presetClass="entr" presetSubtype="0" fill="hold" nodeType="withEffect">
                                  <p:stCondLst>
                                    <p:cond delay="2000"/>
                                  </p:stCondLst>
                                  <p:childTnLst>
                                    <p:set>
                                      <p:cBhvr>
                                        <p:cTn id="75" dur="1" fill="hold">
                                          <p:stCondLst>
                                            <p:cond delay="0"/>
                                          </p:stCondLst>
                                        </p:cTn>
                                        <p:tgtEl>
                                          <p:spTgt spid="76"/>
                                        </p:tgtEl>
                                        <p:attrNameLst>
                                          <p:attrName>style.visibility</p:attrName>
                                        </p:attrNameLst>
                                      </p:cBhvr>
                                      <p:to>
                                        <p:strVal val="visible"/>
                                      </p:to>
                                    </p:set>
                                    <p:animEffect transition="in" filter="fade">
                                      <p:cBhvr>
                                        <p:cTn id="76" dur="1000"/>
                                        <p:tgtEl>
                                          <p:spTgt spid="76"/>
                                        </p:tgtEl>
                                      </p:cBhvr>
                                    </p:animEffect>
                                  </p:childTnLst>
                                </p:cTn>
                              </p:par>
                              <p:par>
                                <p:cTn id="77" presetID="10" presetClass="entr" presetSubtype="0" fill="hold" nodeType="withEffect">
                                  <p:stCondLst>
                                    <p:cond delay="2000"/>
                                  </p:stCondLst>
                                  <p:childTnLst>
                                    <p:set>
                                      <p:cBhvr>
                                        <p:cTn id="78" dur="1" fill="hold">
                                          <p:stCondLst>
                                            <p:cond delay="0"/>
                                          </p:stCondLst>
                                        </p:cTn>
                                        <p:tgtEl>
                                          <p:spTgt spid="78"/>
                                        </p:tgtEl>
                                        <p:attrNameLst>
                                          <p:attrName>style.visibility</p:attrName>
                                        </p:attrNameLst>
                                      </p:cBhvr>
                                      <p:to>
                                        <p:strVal val="visible"/>
                                      </p:to>
                                    </p:set>
                                    <p:animEffect transition="in" filter="fade">
                                      <p:cBhvr>
                                        <p:cTn id="79" dur="1000"/>
                                        <p:tgtEl>
                                          <p:spTgt spid="78"/>
                                        </p:tgtEl>
                                      </p:cBhvr>
                                    </p:animEffect>
                                  </p:childTnLst>
                                </p:cTn>
                              </p:par>
                              <p:par>
                                <p:cTn id="80" presetID="10" presetClass="entr" presetSubtype="0" fill="hold" nodeType="withEffect">
                                  <p:stCondLst>
                                    <p:cond delay="2000"/>
                                  </p:stCondLst>
                                  <p:childTnLst>
                                    <p:set>
                                      <p:cBhvr>
                                        <p:cTn id="81" dur="1" fill="hold">
                                          <p:stCondLst>
                                            <p:cond delay="0"/>
                                          </p:stCondLst>
                                        </p:cTn>
                                        <p:tgtEl>
                                          <p:spTgt spid="114"/>
                                        </p:tgtEl>
                                        <p:attrNameLst>
                                          <p:attrName>style.visibility</p:attrName>
                                        </p:attrNameLst>
                                      </p:cBhvr>
                                      <p:to>
                                        <p:strVal val="visible"/>
                                      </p:to>
                                    </p:set>
                                    <p:animEffect transition="in" filter="fade">
                                      <p:cBhvr>
                                        <p:cTn id="82" dur="1000"/>
                                        <p:tgtEl>
                                          <p:spTgt spid="114"/>
                                        </p:tgtEl>
                                      </p:cBhvr>
                                    </p:animEffect>
                                  </p:childTnLst>
                                </p:cTn>
                              </p:par>
                              <p:par>
                                <p:cTn id="83" presetID="10" presetClass="entr" presetSubtype="0" fill="hold" nodeType="withEffect">
                                  <p:stCondLst>
                                    <p:cond delay="2000"/>
                                  </p:stCondLst>
                                  <p:childTnLst>
                                    <p:set>
                                      <p:cBhvr>
                                        <p:cTn id="84" dur="1" fill="hold">
                                          <p:stCondLst>
                                            <p:cond delay="0"/>
                                          </p:stCondLst>
                                        </p:cTn>
                                        <p:tgtEl>
                                          <p:spTgt spid="115"/>
                                        </p:tgtEl>
                                        <p:attrNameLst>
                                          <p:attrName>style.visibility</p:attrName>
                                        </p:attrNameLst>
                                      </p:cBhvr>
                                      <p:to>
                                        <p:strVal val="visible"/>
                                      </p:to>
                                    </p:set>
                                    <p:animEffect transition="in" filter="fade">
                                      <p:cBhvr>
                                        <p:cTn id="85" dur="1000"/>
                                        <p:tgtEl>
                                          <p:spTgt spid="115"/>
                                        </p:tgtEl>
                                      </p:cBhvr>
                                    </p:animEffect>
                                  </p:childTnLst>
                                </p:cTn>
                              </p:par>
                              <p:par>
                                <p:cTn id="86" presetID="10" presetClass="entr" presetSubtype="0" fill="hold" nodeType="withEffect">
                                  <p:stCondLst>
                                    <p:cond delay="2000"/>
                                  </p:stCondLst>
                                  <p:childTnLst>
                                    <p:set>
                                      <p:cBhvr>
                                        <p:cTn id="87" dur="1" fill="hold">
                                          <p:stCondLst>
                                            <p:cond delay="0"/>
                                          </p:stCondLst>
                                        </p:cTn>
                                        <p:tgtEl>
                                          <p:spTgt spid="113"/>
                                        </p:tgtEl>
                                        <p:attrNameLst>
                                          <p:attrName>style.visibility</p:attrName>
                                        </p:attrNameLst>
                                      </p:cBhvr>
                                      <p:to>
                                        <p:strVal val="visible"/>
                                      </p:to>
                                    </p:set>
                                    <p:animEffect transition="in" filter="fade">
                                      <p:cBhvr>
                                        <p:cTn id="88" dur="1000"/>
                                        <p:tgtEl>
                                          <p:spTgt spid="113"/>
                                        </p:tgtEl>
                                      </p:cBhvr>
                                    </p:animEffect>
                                  </p:childTnLst>
                                </p:cTn>
                              </p:par>
                              <p:par>
                                <p:cTn id="89" presetID="10" presetClass="entr" presetSubtype="0" fill="hold" nodeType="withEffect">
                                  <p:stCondLst>
                                    <p:cond delay="2000"/>
                                  </p:stCondLst>
                                  <p:childTnLst>
                                    <p:set>
                                      <p:cBhvr>
                                        <p:cTn id="90" dur="1" fill="hold">
                                          <p:stCondLst>
                                            <p:cond delay="0"/>
                                          </p:stCondLst>
                                        </p:cTn>
                                        <p:tgtEl>
                                          <p:spTgt spid="116"/>
                                        </p:tgtEl>
                                        <p:attrNameLst>
                                          <p:attrName>style.visibility</p:attrName>
                                        </p:attrNameLst>
                                      </p:cBhvr>
                                      <p:to>
                                        <p:strVal val="visible"/>
                                      </p:to>
                                    </p:set>
                                    <p:animEffect transition="in" filter="fade">
                                      <p:cBhvr>
                                        <p:cTn id="91" dur="1000"/>
                                        <p:tgtEl>
                                          <p:spTgt spid="116"/>
                                        </p:tgtEl>
                                      </p:cBhvr>
                                    </p:animEffect>
                                  </p:childTnLst>
                                </p:cTn>
                              </p:par>
                              <p:par>
                                <p:cTn id="92" presetID="0" presetClass="path" presetSubtype="0" repeatCount="2000" fill="hold" nodeType="withEffect">
                                  <p:stCondLst>
                                    <p:cond delay="0"/>
                                  </p:stCondLst>
                                  <p:childTnLst>
                                    <p:animMotion origin="layout" path="M 0.24878 0.08542 C 0.25086 0.08357 0.25121 0.08357 0.25294 0.08079 C 0.25347 0.07987 0.25433 0.07686 0.25433 0.07802 C 0.25433 0.08103 0.25294 0.08357 0.25225 0.08635 C 0.25208 0.08728 0.25156 0.08913 0.25156 0.08913 C 0.25086 0.0882 0.25034 0.08704 0.24947 0.08635 C 0.24826 0.08542 0.24409 0.08334 0.24531 0.0845 C 0.24669 0.08566 0.24808 0.08704 0.24947 0.0882 C 0.25121 0.08982 0.24583 0.08566 0.24392 0.0845 C 0.24114 0.08265 0.24999 0.08519 0.25294 0.08542 C 0.25051 0.09538 0.25051 0.0889 0.24739 0.08265 C 0.24704 0.08172 0.24756 0.08473 0.24808 0.08542 C 0.2486 0.08635 0.24947 0.08658 0.25017 0.08728 C 0.25034 0.0882 0.25138 0.08936 0.25086 0.09005 C 0.24808 0.09376 0.24947 0.08635 0.24878 0.08542 Z " pathEditMode="relative" ptsTypes="fffffffffffffff">
                                      <p:cBhvr>
                                        <p:cTn id="93" dur="2000" fill="hold"/>
                                        <p:tgtEl>
                                          <p:spTgt spid="79"/>
                                        </p:tgtEl>
                                        <p:attrNameLst>
                                          <p:attrName>ppt_x</p:attrName>
                                          <p:attrName>ppt_y</p:attrName>
                                        </p:attrNameLst>
                                      </p:cBhvr>
                                    </p:animMotion>
                                  </p:childTnLst>
                                </p:cTn>
                              </p:par>
                              <p:par>
                                <p:cTn id="94" presetID="0" presetClass="path" presetSubtype="0" repeatCount="2000" fill="hold" nodeType="withEffect">
                                  <p:stCondLst>
                                    <p:cond delay="0"/>
                                  </p:stCondLst>
                                  <p:childTnLst>
                                    <p:animMotion origin="layout" path="M 0.33246 -0.12268 C 0.33177 -0.12546 0.33177 -0.13402 0.33316 -0.12268 C 0.33194 -0.11597 0.33316 -0.12037 0.32968 -0.12361 C 0.32708 -0.11851 0.3302 -0.1199 0.33385 -0.11898 C 0.33229 -0.11875 0.32951 -0.12013 0.32899 -0.11805 C 0.32864 -0.11689 0.33732 -0.11527 0.33732 -0.11504 C 0.33663 -0.11458 0.33611 -0.11319 0.33524 -0.11342 C 0.33507 -0.11342 0.3335 -0.1206 0.33246 -0.12268 Z " pathEditMode="relative" rAng="0" ptsTypes="ffffffff">
                                      <p:cBhvr>
                                        <p:cTn id="95" dur="2000" fill="hold"/>
                                        <p:tgtEl>
                                          <p:spTgt spid="80"/>
                                        </p:tgtEl>
                                        <p:attrNameLst>
                                          <p:attrName>ppt_x</p:attrName>
                                          <p:attrName>ppt_y</p:attrName>
                                        </p:attrNameLst>
                                      </p:cBhvr>
                                      <p:rCtr x="-35" y="-93"/>
                                    </p:animMotion>
                                  </p:childTnLst>
                                </p:cTn>
                              </p:par>
                              <p:par>
                                <p:cTn id="96" presetID="0" presetClass="path" presetSubtype="0" repeatCount="2000" fill="hold" nodeType="withEffect">
                                  <p:stCondLst>
                                    <p:cond delay="0"/>
                                  </p:stCondLst>
                                  <p:childTnLst>
                                    <p:animMotion origin="layout" path="M 0.19653 -0.11042 C 0.19601 -0.1125 0.19427 -0.12153 0.19792 -0.11412 C 0.19688 -0.11019 0.19618 -0.1081 0.19306 -0.10949 C 0.19306 -0.10926 0.19497 -0.10741 0.19445 -0.10672 C 0.19393 -0.10602 0.19306 -0.10787 0.19236 -0.10857 C 0.19584 -0.11019 0.20174 -0.10486 0.19653 -0.10949 C 0.19601 -0.11042 0.19497 -0.11111 0.19514 -0.11227 C 0.19601 -0.11852 0.19861 -0.11135 0.19861 -0.11111 C 0.19844 -0.11042 0.19723 -0.11065 0.19653 -0.11042 Z " pathEditMode="relative" rAng="0" ptsTypes="fffffffff">
                                      <p:cBhvr>
                                        <p:cTn id="97" dur="2000" fill="hold"/>
                                        <p:tgtEl>
                                          <p:spTgt spid="104"/>
                                        </p:tgtEl>
                                        <p:attrNameLst>
                                          <p:attrName>ppt_x</p:attrName>
                                          <p:attrName>ppt_y</p:attrName>
                                        </p:attrNameLst>
                                      </p:cBhvr>
                                      <p:rCtr x="52" y="-278"/>
                                    </p:animMotion>
                                  </p:childTnLst>
                                </p:cTn>
                              </p:par>
                              <p:par>
                                <p:cTn id="98" presetID="0" presetClass="path" presetSubtype="0" accel="50000" decel="50000" fill="hold" nodeType="withEffect">
                                  <p:stCondLst>
                                    <p:cond delay="0"/>
                                  </p:stCondLst>
                                  <p:childTnLst>
                                    <p:animMotion origin="layout" path="M 0.30573 -0.06806 C 0.30643 -0.06945 0.30712 -0.07338 0.30643 -0.06852 C 0.3059 -0.07037 0.30556 -0.07153 0.30399 -0.07223 C 0.30347 -0.06991 0.30573 -0.06875 0.30712 -0.0676 C 0.30608 -0.06551 0.30521 -0.06667 0.30573 -0.06389 C 0.30729 -0.06412 0.30868 -0.06389 0.31024 -0.06436 C 0.31059 -0.06436 0.31111 -0.06574 0.31129 -0.06528 C 0.31198 -0.06366 0.31007 -0.0632 0.30955 -0.06297 C 0.30816 -0.06436 0.30799 -0.06621 0.30712 -0.06806 C 0.30625 -0.06621 0.3066 -0.06621 0.30573 -0.06806 Z " pathEditMode="relative" rAng="0" ptsTypes="ffffffffff">
                                      <p:cBhvr>
                                        <p:cTn id="99" dur="2000" fill="hold"/>
                                        <p:tgtEl>
                                          <p:spTgt spid="105"/>
                                        </p:tgtEl>
                                        <p:attrNameLst>
                                          <p:attrName>ppt_x</p:attrName>
                                          <p:attrName>ppt_y</p:attrName>
                                        </p:attrNameLst>
                                      </p:cBhvr>
                                      <p:rCtr x="191" y="-23"/>
                                    </p:animMotion>
                                  </p:childTnLst>
                                </p:cTn>
                              </p:par>
                              <p:par>
                                <p:cTn id="100" presetID="0" presetClass="path" presetSubtype="0" accel="50000" decel="50000" fill="hold" nodeType="withEffect">
                                  <p:stCondLst>
                                    <p:cond delay="0"/>
                                  </p:stCondLst>
                                  <p:childTnLst>
                                    <p:animMotion origin="layout" path="M 0.28871 -0.0743 C 0.28889 -0.07476 0.28958 -0.07708 0.2901 -0.07754 C 0.2908 -0.07824 0.29219 -0.07939 0.29219 -0.07939 C 0.29236 -0.07893 0.29253 -0.07847 0.29253 -0.07801 C 0.29253 -0.07569 0.29323 -0.07291 0.29219 -0.07106 C 0.29167 -0.07014 0.29097 -0.07314 0.2901 -0.07384 C 0.28871 -0.07523 0.28941 -0.0743 0.28802 -0.07615 C 0.28854 -0.07384 0.28802 -0.07546 0.28941 -0.07384 C 0.28976 -0.07338 0.29097 -0.07222 0.29045 -0.07245 C 0.28646 -0.07361 0.28889 -0.07407 0.28663 -0.07523 C 0.28559 -0.07592 0.28316 -0.07662 0.28316 -0.07662 C 0.2809 -0.07361 0.28316 -0.07222 0.28524 -0.07106 C 0.28646 -0.07152 0.28802 -0.0743 0.28802 -0.0743 C 0.28871 -0.07083 0.28698 -0.07268 0.28663 -0.0743 C 0.2868 -0.07476 0.28698 -0.07546 0.28733 -0.07569 C 0.28993 -0.07685 0.28819 -0.07199 0.28976 -0.07199 C 0.2908 -0.07199 0.28819 -0.07361 0.28871 -0.0743 Z " pathEditMode="relative" ptsTypes="fffffffffffffffff">
                                      <p:cBhvr>
                                        <p:cTn id="101" dur="2000" fill="hold"/>
                                        <p:tgtEl>
                                          <p:spTgt spid="81"/>
                                        </p:tgtEl>
                                        <p:attrNameLst>
                                          <p:attrName>ppt_x</p:attrName>
                                          <p:attrName>ppt_y</p:attrName>
                                        </p:attrNameLst>
                                      </p:cBhvr>
                                    </p:animMotion>
                                  </p:childTnLst>
                                </p:cTn>
                              </p:par>
                              <p:par>
                                <p:cTn id="102" presetID="0" presetClass="path" presetSubtype="0" accel="50000" decel="50000" fill="hold" nodeType="withEffect">
                                  <p:stCondLst>
                                    <p:cond delay="0"/>
                                  </p:stCondLst>
                                  <p:childTnLst>
                                    <p:animMotion origin="layout" path="M 0.1875 -0.18889 C 0.18733 -0.19028 0.18681 -0.19561 0.1875 -0.19723 C 0.18802 -0.19861 0.18889 -0.19306 0.18889 -0.19306 C 0.18785 -0.18912 0.18368 -0.19375 0.18611 -0.1926 C 0.18716 -0.19121 0.18785 -0.19051 0.18924 -0.18982 C 0.19028 -0.18866 0.19271 -0.18797 0.19063 -0.18704 C 0.18976 -0.18727 0.18889 -0.18704 0.1882 -0.1875 C 0.18785 -0.18774 0.18889 -0.18774 0.18924 -0.18797 C 0.19028 -0.18843 0.19115 -0.18982 0.19236 -0.18982 C 0.19358 -0.18982 0.19115 -0.18889 0.19028 -0.18843 C 0.18872 -0.18866 0.18507 -0.19098 0.1875 -0.18889 Z " pathEditMode="relative" ptsTypes="fffffffffff">
                                      <p:cBhvr>
                                        <p:cTn id="103" dur="2000" fill="hold"/>
                                        <p:tgtEl>
                                          <p:spTgt spid="107"/>
                                        </p:tgtEl>
                                        <p:attrNameLst>
                                          <p:attrName>ppt_x</p:attrName>
                                          <p:attrName>ppt_y</p:attrName>
                                        </p:attrNameLst>
                                      </p:cBhvr>
                                    </p:animMotion>
                                  </p:childTnLst>
                                </p:cTn>
                              </p:par>
                              <p:par>
                                <p:cTn id="104" presetID="0" presetClass="path" presetSubtype="0" accel="50000" decel="50000" fill="hold" nodeType="withEffect">
                                  <p:stCondLst>
                                    <p:cond delay="0"/>
                                  </p:stCondLst>
                                  <p:childTnLst>
                                    <p:animMotion origin="layout" path="M 0.24913 -0.17036 C 0.24982 -0.17175 0.25121 -0.17453 0.25121 -0.17453 C 0.25243 -0.17222 0.25173 -0.1706 0.25052 -0.16851 C 0.24826 -0.17013 0.24948 -0.16898 0.24704 -0.17222 C 0.2467 -0.17268 0.24566 -0.17314 0.246 -0.17314 C 0.24635 -0.17314 0.24913 -0.17083 0.24913 -0.17083 C 0.25 -0.16921 0.25138 -0.16805 0.24948 -0.16712 C 0.24913 -0.16735 0.24861 -0.16851 0.24843 -0.16805 C 0.24791 -0.16666 0.25364 -0.16249 0.25503 -0.16157 C 0.25694 -0.16203 0.25729 -0.16134 0.25642 -0.16435 C 0.25607 -0.16597 0.25364 -0.16759 0.25364 -0.16759 C 0.25295 -0.16735 0.25208 -0.16712 0.25156 -0.16666 C 0.25121 -0.16643 0.25156 -0.16504 0.25121 -0.16527 C 0.25034 -0.16597 0.25034 -0.16782 0.24948 -0.16851 C 0.24739 -0.16805 0.24722 -0.16712 0.24913 -0.1662 C 0.25156 -0.16735 0.25086 -0.16805 0.24913 -0.17036 Z " pathEditMode="relative" ptsTypes="ffffffffffffffff">
                                      <p:cBhvr>
                                        <p:cTn id="105" dur="2000" fill="hold"/>
                                        <p:tgtEl>
                                          <p:spTgt spid="106"/>
                                        </p:tgtEl>
                                        <p:attrNameLst>
                                          <p:attrName>ppt_x</p:attrName>
                                          <p:attrName>ppt_y</p:attrName>
                                        </p:attrNameLst>
                                      </p:cBhvr>
                                    </p:animMotion>
                                  </p:childTnLst>
                                </p:cTn>
                              </p:par>
                              <p:par>
                                <p:cTn id="106" presetID="10" presetClass="entr" presetSubtype="0" fill="hold" nodeType="withEffect">
                                  <p:stCondLst>
                                    <p:cond delay="2000"/>
                                  </p:stCondLst>
                                  <p:childTnLst>
                                    <p:set>
                                      <p:cBhvr>
                                        <p:cTn id="107" dur="1" fill="hold">
                                          <p:stCondLst>
                                            <p:cond delay="0"/>
                                          </p:stCondLst>
                                        </p:cTn>
                                        <p:tgtEl>
                                          <p:spTgt spid="108"/>
                                        </p:tgtEl>
                                        <p:attrNameLst>
                                          <p:attrName>style.visibility</p:attrName>
                                        </p:attrNameLst>
                                      </p:cBhvr>
                                      <p:to>
                                        <p:strVal val="visible"/>
                                      </p:to>
                                    </p:set>
                                    <p:animEffect transition="in" filter="fade">
                                      <p:cBhvr>
                                        <p:cTn id="108" dur="1000"/>
                                        <p:tgtEl>
                                          <p:spTgt spid="108"/>
                                        </p:tgtEl>
                                      </p:cBhvr>
                                    </p:animEffect>
                                  </p:childTnLst>
                                </p:cTn>
                              </p:par>
                              <p:par>
                                <p:cTn id="109" presetID="10" presetClass="entr" presetSubtype="0" fill="hold" nodeType="withEffect">
                                  <p:stCondLst>
                                    <p:cond delay="2000"/>
                                  </p:stCondLst>
                                  <p:childTnLst>
                                    <p:set>
                                      <p:cBhvr>
                                        <p:cTn id="110" dur="1" fill="hold">
                                          <p:stCondLst>
                                            <p:cond delay="0"/>
                                          </p:stCondLst>
                                        </p:cTn>
                                        <p:tgtEl>
                                          <p:spTgt spid="109"/>
                                        </p:tgtEl>
                                        <p:attrNameLst>
                                          <p:attrName>style.visibility</p:attrName>
                                        </p:attrNameLst>
                                      </p:cBhvr>
                                      <p:to>
                                        <p:strVal val="visible"/>
                                      </p:to>
                                    </p:set>
                                    <p:animEffect transition="in" filter="fade">
                                      <p:cBhvr>
                                        <p:cTn id="111" dur="1000"/>
                                        <p:tgtEl>
                                          <p:spTgt spid="109"/>
                                        </p:tgtEl>
                                      </p:cBhvr>
                                    </p:animEffect>
                                  </p:childTnLst>
                                </p:cTn>
                              </p:par>
                              <p:par>
                                <p:cTn id="112" presetID="10" presetClass="entr" presetSubtype="0" fill="hold" nodeType="withEffect">
                                  <p:stCondLst>
                                    <p:cond delay="2000"/>
                                  </p:stCondLst>
                                  <p:childTnLst>
                                    <p:set>
                                      <p:cBhvr>
                                        <p:cTn id="113" dur="1" fill="hold">
                                          <p:stCondLst>
                                            <p:cond delay="0"/>
                                          </p:stCondLst>
                                        </p:cTn>
                                        <p:tgtEl>
                                          <p:spTgt spid="110"/>
                                        </p:tgtEl>
                                        <p:attrNameLst>
                                          <p:attrName>style.visibility</p:attrName>
                                        </p:attrNameLst>
                                      </p:cBhvr>
                                      <p:to>
                                        <p:strVal val="visible"/>
                                      </p:to>
                                    </p:set>
                                    <p:animEffect transition="in" filter="fade">
                                      <p:cBhvr>
                                        <p:cTn id="114" dur="1000"/>
                                        <p:tgtEl>
                                          <p:spTgt spid="110"/>
                                        </p:tgtEl>
                                      </p:cBhvr>
                                    </p:animEffect>
                                  </p:childTnLst>
                                </p:cTn>
                              </p:par>
                              <p:par>
                                <p:cTn id="115" presetID="10" presetClass="entr" presetSubtype="0" fill="hold" nodeType="withEffect">
                                  <p:stCondLst>
                                    <p:cond delay="2000"/>
                                  </p:stCondLst>
                                  <p:childTnLst>
                                    <p:set>
                                      <p:cBhvr>
                                        <p:cTn id="116" dur="1" fill="hold">
                                          <p:stCondLst>
                                            <p:cond delay="0"/>
                                          </p:stCondLst>
                                        </p:cTn>
                                        <p:tgtEl>
                                          <p:spTgt spid="111"/>
                                        </p:tgtEl>
                                        <p:attrNameLst>
                                          <p:attrName>style.visibility</p:attrName>
                                        </p:attrNameLst>
                                      </p:cBhvr>
                                      <p:to>
                                        <p:strVal val="visible"/>
                                      </p:to>
                                    </p:set>
                                    <p:animEffect transition="in" filter="fade">
                                      <p:cBhvr>
                                        <p:cTn id="117" dur="1000"/>
                                        <p:tgtEl>
                                          <p:spTgt spid="111"/>
                                        </p:tgtEl>
                                      </p:cBhvr>
                                    </p:animEffect>
                                  </p:childTnLst>
                                </p:cTn>
                              </p:par>
                              <p:par>
                                <p:cTn id="118" presetID="10" presetClass="entr" presetSubtype="0" fill="hold" nodeType="withEffect">
                                  <p:stCondLst>
                                    <p:cond delay="2000"/>
                                  </p:stCondLst>
                                  <p:childTnLst>
                                    <p:set>
                                      <p:cBhvr>
                                        <p:cTn id="119" dur="1" fill="hold">
                                          <p:stCondLst>
                                            <p:cond delay="0"/>
                                          </p:stCondLst>
                                        </p:cTn>
                                        <p:tgtEl>
                                          <p:spTgt spid="112"/>
                                        </p:tgtEl>
                                        <p:attrNameLst>
                                          <p:attrName>style.visibility</p:attrName>
                                        </p:attrNameLst>
                                      </p:cBhvr>
                                      <p:to>
                                        <p:strVal val="visible"/>
                                      </p:to>
                                    </p:set>
                                    <p:animEffect transition="in" filter="fade">
                                      <p:cBhvr>
                                        <p:cTn id="120" dur="1000"/>
                                        <p:tgtEl>
                                          <p:spTgt spid="112"/>
                                        </p:tgtEl>
                                      </p:cBhvr>
                                    </p:animEffect>
                                  </p:childTnLst>
                                </p:cTn>
                              </p:par>
                              <p:par>
                                <p:cTn id="121" presetID="10" presetClass="entr" presetSubtype="0" fill="hold" nodeType="withEffect">
                                  <p:stCondLst>
                                    <p:cond delay="2000"/>
                                  </p:stCondLst>
                                  <p:childTnLst>
                                    <p:set>
                                      <p:cBhvr>
                                        <p:cTn id="122" dur="1" fill="hold">
                                          <p:stCondLst>
                                            <p:cond delay="0"/>
                                          </p:stCondLst>
                                        </p:cTn>
                                        <p:tgtEl>
                                          <p:spTgt spid="57"/>
                                        </p:tgtEl>
                                        <p:attrNameLst>
                                          <p:attrName>style.visibility</p:attrName>
                                        </p:attrNameLst>
                                      </p:cBhvr>
                                      <p:to>
                                        <p:strVal val="visible"/>
                                      </p:to>
                                    </p:set>
                                    <p:animEffect transition="in" filter="fade">
                                      <p:cBhvr>
                                        <p:cTn id="123" dur="1000"/>
                                        <p:tgtEl>
                                          <p:spTgt spid="57"/>
                                        </p:tgtEl>
                                      </p:cBhvr>
                                    </p:animEffect>
                                  </p:childTnLst>
                                </p:cTn>
                              </p:par>
                              <p:par>
                                <p:cTn id="124" presetID="10" presetClass="entr" presetSubtype="0" fill="hold" nodeType="withEffect">
                                  <p:stCondLst>
                                    <p:cond delay="2000"/>
                                  </p:stCondLst>
                                  <p:childTnLst>
                                    <p:set>
                                      <p:cBhvr>
                                        <p:cTn id="125" dur="1" fill="hold">
                                          <p:stCondLst>
                                            <p:cond delay="0"/>
                                          </p:stCondLst>
                                        </p:cTn>
                                        <p:tgtEl>
                                          <p:spTgt spid="61"/>
                                        </p:tgtEl>
                                        <p:attrNameLst>
                                          <p:attrName>style.visibility</p:attrName>
                                        </p:attrNameLst>
                                      </p:cBhvr>
                                      <p:to>
                                        <p:strVal val="visible"/>
                                      </p:to>
                                    </p:set>
                                    <p:animEffect transition="in" filter="fade">
                                      <p:cBhvr>
                                        <p:cTn id="126" dur="1000"/>
                                        <p:tgtEl>
                                          <p:spTgt spid="61"/>
                                        </p:tgtEl>
                                      </p:cBhvr>
                                    </p:animEffect>
                                  </p:childTnLst>
                                </p:cTn>
                              </p:par>
                              <p:par>
                                <p:cTn id="127" presetID="10" presetClass="entr" presetSubtype="0" fill="hold" nodeType="withEffect">
                                  <p:stCondLst>
                                    <p:cond delay="2000"/>
                                  </p:stCondLst>
                                  <p:childTnLst>
                                    <p:set>
                                      <p:cBhvr>
                                        <p:cTn id="128" dur="1" fill="hold">
                                          <p:stCondLst>
                                            <p:cond delay="0"/>
                                          </p:stCondLst>
                                        </p:cTn>
                                        <p:tgtEl>
                                          <p:spTgt spid="59"/>
                                        </p:tgtEl>
                                        <p:attrNameLst>
                                          <p:attrName>style.visibility</p:attrName>
                                        </p:attrNameLst>
                                      </p:cBhvr>
                                      <p:to>
                                        <p:strVal val="visible"/>
                                      </p:to>
                                    </p:set>
                                    <p:animEffect transition="in" filter="fade">
                                      <p:cBhvr>
                                        <p:cTn id="129" dur="1000"/>
                                        <p:tgtEl>
                                          <p:spTgt spid="59"/>
                                        </p:tgtEl>
                                      </p:cBhvr>
                                    </p:animEffect>
                                  </p:childTnLst>
                                </p:cTn>
                              </p:par>
                              <p:par>
                                <p:cTn id="130" presetID="10" presetClass="entr" presetSubtype="0" fill="hold" nodeType="withEffect">
                                  <p:stCondLst>
                                    <p:cond delay="2000"/>
                                  </p:stCondLst>
                                  <p:childTnLst>
                                    <p:set>
                                      <p:cBhvr>
                                        <p:cTn id="131" dur="1" fill="hold">
                                          <p:stCondLst>
                                            <p:cond delay="0"/>
                                          </p:stCondLst>
                                        </p:cTn>
                                        <p:tgtEl>
                                          <p:spTgt spid="60"/>
                                        </p:tgtEl>
                                        <p:attrNameLst>
                                          <p:attrName>style.visibility</p:attrName>
                                        </p:attrNameLst>
                                      </p:cBhvr>
                                      <p:to>
                                        <p:strVal val="visible"/>
                                      </p:to>
                                    </p:set>
                                    <p:animEffect transition="in" filter="fade">
                                      <p:cBhvr>
                                        <p:cTn id="132" dur="1000"/>
                                        <p:tgtEl>
                                          <p:spTgt spid="60"/>
                                        </p:tgtEl>
                                      </p:cBhvr>
                                    </p:animEffect>
                                  </p:childTnLst>
                                </p:cTn>
                              </p:par>
                              <p:par>
                                <p:cTn id="133" presetID="10" presetClass="entr" presetSubtype="0" fill="hold" nodeType="withEffect">
                                  <p:stCondLst>
                                    <p:cond delay="2000"/>
                                  </p:stCondLst>
                                  <p:childTnLst>
                                    <p:set>
                                      <p:cBhvr>
                                        <p:cTn id="134" dur="1" fill="hold">
                                          <p:stCondLst>
                                            <p:cond delay="0"/>
                                          </p:stCondLst>
                                        </p:cTn>
                                        <p:tgtEl>
                                          <p:spTgt spid="62"/>
                                        </p:tgtEl>
                                        <p:attrNameLst>
                                          <p:attrName>style.visibility</p:attrName>
                                        </p:attrNameLst>
                                      </p:cBhvr>
                                      <p:to>
                                        <p:strVal val="visible"/>
                                      </p:to>
                                    </p:set>
                                    <p:animEffect transition="in" filter="fade">
                                      <p:cBhvr>
                                        <p:cTn id="135" dur="1000"/>
                                        <p:tgtEl>
                                          <p:spTgt spid="62"/>
                                        </p:tgtEl>
                                      </p:cBhvr>
                                    </p:animEffect>
                                  </p:childTnLst>
                                </p:cTn>
                              </p:par>
                              <p:par>
                                <p:cTn id="136" presetID="10" presetClass="entr" presetSubtype="0" fill="hold" nodeType="withEffect">
                                  <p:stCondLst>
                                    <p:cond delay="2000"/>
                                  </p:stCondLst>
                                  <p:childTnLst>
                                    <p:set>
                                      <p:cBhvr>
                                        <p:cTn id="137" dur="1" fill="hold">
                                          <p:stCondLst>
                                            <p:cond delay="0"/>
                                          </p:stCondLst>
                                        </p:cTn>
                                        <p:tgtEl>
                                          <p:spTgt spid="65"/>
                                        </p:tgtEl>
                                        <p:attrNameLst>
                                          <p:attrName>style.visibility</p:attrName>
                                        </p:attrNameLst>
                                      </p:cBhvr>
                                      <p:to>
                                        <p:strVal val="visible"/>
                                      </p:to>
                                    </p:set>
                                    <p:animEffect transition="in" filter="fade">
                                      <p:cBhvr>
                                        <p:cTn id="138" dur="1000"/>
                                        <p:tgtEl>
                                          <p:spTgt spid="65"/>
                                        </p:tgtEl>
                                      </p:cBhvr>
                                    </p:animEffect>
                                  </p:childTnLst>
                                </p:cTn>
                              </p:par>
                              <p:par>
                                <p:cTn id="139" presetID="10" presetClass="entr" presetSubtype="0" fill="hold" nodeType="withEffect">
                                  <p:stCondLst>
                                    <p:cond delay="2000"/>
                                  </p:stCondLst>
                                  <p:childTnLst>
                                    <p:set>
                                      <p:cBhvr>
                                        <p:cTn id="140" dur="1" fill="hold">
                                          <p:stCondLst>
                                            <p:cond delay="0"/>
                                          </p:stCondLst>
                                        </p:cTn>
                                        <p:tgtEl>
                                          <p:spTgt spid="63"/>
                                        </p:tgtEl>
                                        <p:attrNameLst>
                                          <p:attrName>style.visibility</p:attrName>
                                        </p:attrNameLst>
                                      </p:cBhvr>
                                      <p:to>
                                        <p:strVal val="visible"/>
                                      </p:to>
                                    </p:set>
                                    <p:animEffect transition="in" filter="fade">
                                      <p:cBhvr>
                                        <p:cTn id="141" dur="1000"/>
                                        <p:tgtEl>
                                          <p:spTgt spid="63"/>
                                        </p:tgtEl>
                                      </p:cBhvr>
                                    </p:animEffect>
                                  </p:childTnLst>
                                </p:cTn>
                              </p:par>
                              <p:par>
                                <p:cTn id="142" presetID="10" presetClass="entr" presetSubtype="0" fill="hold" nodeType="withEffect">
                                  <p:stCondLst>
                                    <p:cond delay="2000"/>
                                  </p:stCondLst>
                                  <p:childTnLst>
                                    <p:set>
                                      <p:cBhvr>
                                        <p:cTn id="143" dur="1" fill="hold">
                                          <p:stCondLst>
                                            <p:cond delay="0"/>
                                          </p:stCondLst>
                                        </p:cTn>
                                        <p:tgtEl>
                                          <p:spTgt spid="64"/>
                                        </p:tgtEl>
                                        <p:attrNameLst>
                                          <p:attrName>style.visibility</p:attrName>
                                        </p:attrNameLst>
                                      </p:cBhvr>
                                      <p:to>
                                        <p:strVal val="visible"/>
                                      </p:to>
                                    </p:set>
                                    <p:animEffect transition="in" filter="fade">
                                      <p:cBhvr>
                                        <p:cTn id="144" dur="1000"/>
                                        <p:tgtEl>
                                          <p:spTgt spid="64"/>
                                        </p:tgtEl>
                                      </p:cBhvr>
                                    </p:animEffect>
                                  </p:childTnLst>
                                </p:cTn>
                              </p:par>
                              <p:par>
                                <p:cTn id="145" presetID="10" presetClass="entr" presetSubtype="0" fill="hold" nodeType="withEffect">
                                  <p:stCondLst>
                                    <p:cond delay="2000"/>
                                  </p:stCondLst>
                                  <p:childTnLst>
                                    <p:set>
                                      <p:cBhvr>
                                        <p:cTn id="146" dur="1" fill="hold">
                                          <p:stCondLst>
                                            <p:cond delay="0"/>
                                          </p:stCondLst>
                                        </p:cTn>
                                        <p:tgtEl>
                                          <p:spTgt spid="66"/>
                                        </p:tgtEl>
                                        <p:attrNameLst>
                                          <p:attrName>style.visibility</p:attrName>
                                        </p:attrNameLst>
                                      </p:cBhvr>
                                      <p:to>
                                        <p:strVal val="visible"/>
                                      </p:to>
                                    </p:set>
                                    <p:animEffect transition="in" filter="fade">
                                      <p:cBhvr>
                                        <p:cTn id="147" dur="1000"/>
                                        <p:tgtEl>
                                          <p:spTgt spid="66"/>
                                        </p:tgtEl>
                                      </p:cBhvr>
                                    </p:animEffect>
                                  </p:childTnLst>
                                </p:cTn>
                              </p:par>
                              <p:par>
                                <p:cTn id="148" presetID="10" presetClass="entr" presetSubtype="0" fill="hold" nodeType="withEffect">
                                  <p:stCondLst>
                                    <p:cond delay="2000"/>
                                  </p:stCondLst>
                                  <p:childTnLst>
                                    <p:set>
                                      <p:cBhvr>
                                        <p:cTn id="149" dur="1" fill="hold">
                                          <p:stCondLst>
                                            <p:cond delay="0"/>
                                          </p:stCondLst>
                                        </p:cTn>
                                        <p:tgtEl>
                                          <p:spTgt spid="69"/>
                                        </p:tgtEl>
                                        <p:attrNameLst>
                                          <p:attrName>style.visibility</p:attrName>
                                        </p:attrNameLst>
                                      </p:cBhvr>
                                      <p:to>
                                        <p:strVal val="visible"/>
                                      </p:to>
                                    </p:set>
                                    <p:animEffect transition="in" filter="fade">
                                      <p:cBhvr>
                                        <p:cTn id="150" dur="1000"/>
                                        <p:tgtEl>
                                          <p:spTgt spid="69"/>
                                        </p:tgtEl>
                                      </p:cBhvr>
                                    </p:animEffect>
                                  </p:childTnLst>
                                </p:cTn>
                              </p:par>
                              <p:par>
                                <p:cTn id="151" presetID="10" presetClass="entr" presetSubtype="0" fill="hold" nodeType="withEffect">
                                  <p:stCondLst>
                                    <p:cond delay="2000"/>
                                  </p:stCondLst>
                                  <p:childTnLst>
                                    <p:set>
                                      <p:cBhvr>
                                        <p:cTn id="152" dur="1" fill="hold">
                                          <p:stCondLst>
                                            <p:cond delay="0"/>
                                          </p:stCondLst>
                                        </p:cTn>
                                        <p:tgtEl>
                                          <p:spTgt spid="67"/>
                                        </p:tgtEl>
                                        <p:attrNameLst>
                                          <p:attrName>style.visibility</p:attrName>
                                        </p:attrNameLst>
                                      </p:cBhvr>
                                      <p:to>
                                        <p:strVal val="visible"/>
                                      </p:to>
                                    </p:set>
                                    <p:animEffect transition="in" filter="fade">
                                      <p:cBhvr>
                                        <p:cTn id="153" dur="1000"/>
                                        <p:tgtEl>
                                          <p:spTgt spid="67"/>
                                        </p:tgtEl>
                                      </p:cBhvr>
                                    </p:animEffect>
                                  </p:childTnLst>
                                </p:cTn>
                              </p:par>
                              <p:par>
                                <p:cTn id="154" presetID="10" presetClass="entr" presetSubtype="0" fill="hold" nodeType="withEffect">
                                  <p:stCondLst>
                                    <p:cond delay="2000"/>
                                  </p:stCondLst>
                                  <p:childTnLst>
                                    <p:set>
                                      <p:cBhvr>
                                        <p:cTn id="155" dur="1" fill="hold">
                                          <p:stCondLst>
                                            <p:cond delay="0"/>
                                          </p:stCondLst>
                                        </p:cTn>
                                        <p:tgtEl>
                                          <p:spTgt spid="68"/>
                                        </p:tgtEl>
                                        <p:attrNameLst>
                                          <p:attrName>style.visibility</p:attrName>
                                        </p:attrNameLst>
                                      </p:cBhvr>
                                      <p:to>
                                        <p:strVal val="visible"/>
                                      </p:to>
                                    </p:set>
                                    <p:animEffect transition="in" filter="fade">
                                      <p:cBhvr>
                                        <p:cTn id="156" dur="1000"/>
                                        <p:tgtEl>
                                          <p:spTgt spid="68"/>
                                        </p:tgtEl>
                                      </p:cBhvr>
                                    </p:animEffect>
                                  </p:childTnLst>
                                </p:cTn>
                              </p:par>
                              <p:par>
                                <p:cTn id="157" presetID="0" presetClass="path" presetSubtype="0" repeatCount="2000" fill="hold" nodeType="withEffect">
                                  <p:stCondLst>
                                    <p:cond delay="0"/>
                                  </p:stCondLst>
                                  <p:childTnLst>
                                    <p:animMotion origin="layout" path="M 1.11111E-6 -2.96296E-6 C -0.00017 -0.00093 -0.00069 -0.00185 -0.00069 -0.00278 C -0.00069 -0.01157 0.00226 -0.00023 0.00278 0.00185 C 0.00313 0.00301 0.00417 0.00486 0.00347 0.00556 C 0.00261 0.00648 0.00122 0.00486 1.11111E-6 0.00463 C -0.00069 0.0037 -0.00139 0.00278 -0.00208 0.00185 C -0.0026 0.00093 -0.00434 -0.00069 -0.00347 -0.00093 C -0.00208 -0.00139 0.0007 0.00093 0.0007 0.00093 C 0.00017 0.00185 -0.00017 0.0044 -0.00069 0.0037 C -0.00139 0.00278 -0.00087 0.00046 1.11111E-6 -2.96296E-6 C 0.0007 -0.00046 0.0007 0.00278 0.0007 0.00278 C 0.0007 0.00278 0.00017 0.00093 1.11111E-6 -2.96296E-6 Z " pathEditMode="relative" ptsTypes="ffffffffffff">
                                      <p:cBhvr>
                                        <p:cTn id="158" dur="2000" fill="hold"/>
                                        <p:tgtEl>
                                          <p:spTgt spid="78"/>
                                        </p:tgtEl>
                                        <p:attrNameLst>
                                          <p:attrName>ppt_x</p:attrName>
                                          <p:attrName>ppt_y</p:attrName>
                                        </p:attrNameLst>
                                      </p:cBhvr>
                                    </p:animMotion>
                                  </p:childTnLst>
                                </p:cTn>
                              </p:par>
                              <p:par>
                                <p:cTn id="159" presetID="0" presetClass="path" presetSubtype="0" repeatCount="2000" accel="50000" decel="50000" fill="hold" nodeType="withEffect">
                                  <p:stCondLst>
                                    <p:cond delay="0"/>
                                  </p:stCondLst>
                                  <p:childTnLst>
                                    <p:animMotion origin="layout" path="M -3.61111E-6 0 C 0.00018 -0.00069 0.00052 -0.00278 0.00052 -0.00208 C 0.00052 -0.00116 0.00052 0.00023 -3.61111E-6 0.00069 C -0.00052 0.00116 -0.00104 0.00023 -0.00156 0 C -0.00208 -0.00093 -0.00347 -0.00185 -0.00312 -0.00278 C -0.00277 -0.0037 0.00209 0.00208 0.00157 0.00278 C 0.00105 0.00347 0.00018 0.00231 -0.00052 0.00208 C -0.00208 0.00069 -0.00364 0 -0.0052 -0.00139 C -0.00468 0.00463 -0.00503 0.00602 -0.00052 0.00486 C 0.00157 0.00301 0.00226 0.00208 -3.61111E-6 0 Z " pathEditMode="relative" ptsTypes="ffffffffff">
                                      <p:cBhvr>
                                        <p:cTn id="160" dur="2000" fill="hold"/>
                                        <p:tgtEl>
                                          <p:spTgt spid="108"/>
                                        </p:tgtEl>
                                        <p:attrNameLst>
                                          <p:attrName>ppt_x</p:attrName>
                                          <p:attrName>ppt_y</p:attrName>
                                        </p:attrNameLst>
                                      </p:cBhvr>
                                    </p:animMotion>
                                  </p:childTnLst>
                                </p:cTn>
                              </p:par>
                              <p:par>
                                <p:cTn id="161" presetID="0" presetClass="path" presetSubtype="0" repeatCount="2000" accel="50000" decel="50000" fill="hold" nodeType="withEffect">
                                  <p:stCondLst>
                                    <p:cond delay="0"/>
                                  </p:stCondLst>
                                  <p:childTnLst>
                                    <p:animMotion origin="layout" path="M 3.33333E-6 3.33333E-6 C 0.00191 -0.00162 0.00347 -0.00371 0.00416 -0.00648 C 0.00347 -0.00926 0.00208 -0.00834 3.33333E-6 -0.00787 C -0.00122 -0.00741 -0.00139 -0.00764 -0.00209 -0.00556 C -0.00243 -0.00463 -0.00278 -0.00278 -0.00278 -0.00255 C -0.00625 -0.00625 -0.00191 -0.00209 -0.00591 -0.00556 C -0.00643 -0.00602 -0.00782 -0.00695 -0.00729 -0.00695 C -0.00591 -0.00695 -0.00486 -0.0051 -0.00348 -0.00417 C 0.00017 -0.00186 0.00399 3.33333E-6 0.00764 0.00231 C 0.00503 0.00347 0.00173 0.00231 -0.00104 0.00185 C -0.00348 0.00069 -0.00295 0.00185 -0.00348 -0.00047 C -0.00365 0.00023 -0.00417 0.00115 -0.00382 0.00139 C -0.00261 0.00231 -0.0007 -0.00232 -0.0007 -0.00209 C -0.00035 -0.0007 -0.00052 -0.00139 3.33333E-6 3.33333E-6 Z " pathEditMode="relative" rAng="0" ptsTypes="ffffffffffffff">
                                      <p:cBhvr>
                                        <p:cTn id="162" dur="2000" fill="hold"/>
                                        <p:tgtEl>
                                          <p:spTgt spid="109"/>
                                        </p:tgtEl>
                                        <p:attrNameLst>
                                          <p:attrName>ppt_x</p:attrName>
                                          <p:attrName>ppt_y</p:attrName>
                                        </p:attrNameLst>
                                      </p:cBhvr>
                                      <p:rCtr x="-17" y="-301"/>
                                    </p:animMotion>
                                  </p:childTnLst>
                                </p:cTn>
                              </p:par>
                              <p:par>
                                <p:cTn id="163" presetID="0" presetClass="path" presetSubtype="0" repeatCount="2000" accel="50000" decel="50000" fill="hold" nodeType="withEffect">
                                  <p:stCondLst>
                                    <p:cond delay="0"/>
                                  </p:stCondLst>
                                  <p:childTnLst>
                                    <p:animMotion origin="layout" path="M 8.33333E-7 1.48148E-6 C -0.00156 -0.00416 -0.00642 -0.00509 0.00104 -0.00416 C 0.00035 -0.00139 -0.00034 0.00047 -0.00243 0.00139 C -0.00173 0.00394 -0.00034 0.00255 0.00104 0.00139 C 0.00122 0.0007 0.00104 -0.00046 0.00139 -0.00092 C 0.00156 -0.00115 0.00174 1.48148E-6 0.00174 0.00047 C 0.00174 0.00255 0.00174 0.00463 0.00139 0.00648 C 0.00122 0.00764 8.33333E-7 0.00811 -0.00069 0.00834 C -0.00139 0.00533 -0.00104 0.00255 8.33333E-7 1.48148E-6 Z " pathEditMode="relative" ptsTypes="fffffffff">
                                      <p:cBhvr>
                                        <p:cTn id="164" dur="2000" fill="hold"/>
                                        <p:tgtEl>
                                          <p:spTgt spid="110"/>
                                        </p:tgtEl>
                                        <p:attrNameLst>
                                          <p:attrName>ppt_x</p:attrName>
                                          <p:attrName>ppt_y</p:attrName>
                                        </p:attrNameLst>
                                      </p:cBhvr>
                                    </p:animMotion>
                                  </p:childTnLst>
                                </p:cTn>
                              </p:par>
                              <p:par>
                                <p:cTn id="165" presetID="0" presetClass="path" presetSubtype="0" repeatCount="2000" accel="50000" decel="50000" fill="hold" nodeType="withEffect">
                                  <p:stCondLst>
                                    <p:cond delay="0"/>
                                  </p:stCondLst>
                                  <p:childTnLst>
                                    <p:animMotion origin="layout" path="M 3.61111E-6 4.07407E-6 C -0.00122 -0.00324 -0.00087 -0.00625 0.00104 -0.0088 C 0.00277 -0.00718 0.00277 -0.00787 0.00173 -0.00324 C 0.00139 -0.00139 -0.00209 -0.00093 -0.00209 -0.00093 C -0.00278 -0.00116 -0.00348 -0.00371 -0.00348 -0.00278 C -0.00348 0.00069 -0.00174 0.00324 0.00069 0.00416 C 0.00191 0.00532 0.0026 0.00578 0.00416 0.00509 C 0.0052 -0.0007 -0.00035 -0.00209 -0.00348 -0.00278 C -0.004 -0.00255 -0.00469 -0.00278 -0.00486 -0.00232 C -0.00504 -0.00186 -0.00504 -0.0007 -0.00452 -0.00047 C -0.00313 0.00023 -0.00157 -0.00024 3.61111E-6 4.07407E-6 Z " pathEditMode="relative" ptsTypes="fffffffffff">
                                      <p:cBhvr>
                                        <p:cTn id="166" dur="2000" fill="hold"/>
                                        <p:tgtEl>
                                          <p:spTgt spid="111"/>
                                        </p:tgtEl>
                                        <p:attrNameLst>
                                          <p:attrName>ppt_x</p:attrName>
                                          <p:attrName>ppt_y</p:attrName>
                                        </p:attrNameLst>
                                      </p:cBhvr>
                                    </p:animMotion>
                                  </p:childTnLst>
                                </p:cTn>
                              </p:par>
                              <p:par>
                                <p:cTn id="167" presetID="0" presetClass="path" presetSubtype="0" repeatCount="2000" accel="50000" decel="50000" fill="hold" nodeType="withEffect">
                                  <p:stCondLst>
                                    <p:cond delay="0"/>
                                  </p:stCondLst>
                                  <p:childTnLst>
                                    <p:animMotion origin="layout" path="M 3.61111E-6 2.96296E-6 C -0.00174 -0.00116 -0.0033 -0.00278 -0.00521 -0.0037 C -0.00781 -0.00486 -0.00729 -0.00046 -0.0066 0.00092 C -0.00556 0.00347 -0.00417 0.0037 -0.00243 0.00417 C -0.00104 0.0037 0.00139 0.00185 0.00139 0.00185 C 0.00208 -0.00116 0.00364 0.00046 0.00139 0.00231 C -0.00104 0.00208 -0.00261 0.00278 -0.00347 -0.00046 C -0.00174 -0.00509 -0.00104 -0.00046 0.00035 0.00231 C 0.00121 0.00046 0.00139 0.00116 3.61111E-6 2.96296E-6 Z " pathEditMode="relative" ptsTypes="fffffffff">
                                      <p:cBhvr>
                                        <p:cTn id="168" dur="2000" fill="hold"/>
                                        <p:tgtEl>
                                          <p:spTgt spid="112"/>
                                        </p:tgtEl>
                                        <p:attrNameLst>
                                          <p:attrName>ppt_x</p:attrName>
                                          <p:attrName>ppt_y</p:attrName>
                                        </p:attrNameLst>
                                      </p:cBhvr>
                                    </p:animMotion>
                                  </p:childTnLst>
                                </p:cTn>
                              </p:par>
                              <p:par>
                                <p:cTn id="169" presetID="0" presetClass="path" presetSubtype="0" repeatCount="2000" fill="hold" nodeType="withEffect">
                                  <p:stCondLst>
                                    <p:cond delay="0"/>
                                  </p:stCondLst>
                                  <p:childTnLst>
                                    <p:animMotion origin="layout" path="M -1.66667E-6 2.96296E-6 C -0.00017 -0.00092 -0.00086 -0.00185 -0.00069 -0.00278 C -0.00034 -0.00579 0.00278 -0.00648 -0.00139 -0.00463 C -0.0026 -0.00301 -0.00955 0.00764 -0.00416 0.00278 C -0.0026 -0.00324 -0.0052 -0.00162 -0.00694 0.00185 C -0.00382 0.00324 -0.00191 0.00232 0.0007 2.96296E-6 C 0.00087 0.00093 0.00209 0.00232 0.00139 0.00278 C 0.0007 0.00324 -0.00017 0.00185 -0.00069 0.00093 C -0.00086 0.00046 -0.00017 0.00023 -1.66667E-6 2.96296E-6 Z " pathEditMode="relative" ptsTypes="fffffffff">
                                      <p:cBhvr>
                                        <p:cTn id="170" dur="2000" fill="hold"/>
                                        <p:tgtEl>
                                          <p:spTgt spid="57"/>
                                        </p:tgtEl>
                                        <p:attrNameLst>
                                          <p:attrName>ppt_x</p:attrName>
                                          <p:attrName>ppt_y</p:attrName>
                                        </p:attrNameLst>
                                      </p:cBhvr>
                                    </p:animMotion>
                                  </p:childTnLst>
                                </p:cTn>
                              </p:par>
                              <p:par>
                                <p:cTn id="171" presetID="0" presetClass="path" presetSubtype="0" repeatCount="2000" fill="hold" nodeType="withEffect">
                                  <p:stCondLst>
                                    <p:cond delay="0"/>
                                  </p:stCondLst>
                                  <p:childTnLst>
                                    <p:animMotion origin="layout" path="M -6.38889E-6 6.2963E-6 C 0.00121 -0.00485 0.00104 -0.00184 -0.00209 -0.00184 C -0.00226 -0.00184 0.00277 -0.00371 0.00208 -0.00462 C 0.00138 -0.00555 0.00018 -0.00393 -0.0007 -0.00371 C -0.00556 0.00278 -0.00087 0.00047 0.00069 -0.00277 C -6.38889E-6 -0.00347 -0.00087 -0.00532 -0.0014 -0.00462 C -0.00209 -0.00371 -0.00157 -0.00138 -0.0007 -0.00092 C 0.00018 -0.00046 0.00034 -0.00277 0.00069 -0.00371 C 0.00104 -0.00462 0.00156 -0.0074 0.00138 -0.00647 C 0.00104 -0.00439 0.00051 -0.00208 -6.38889E-6 6.2963E-6 Z " pathEditMode="relative" ptsTypes="ffffffffff">
                                      <p:cBhvr>
                                        <p:cTn id="172" dur="2000" fill="hold"/>
                                        <p:tgtEl>
                                          <p:spTgt spid="61"/>
                                        </p:tgtEl>
                                        <p:attrNameLst>
                                          <p:attrName>ppt_x</p:attrName>
                                          <p:attrName>ppt_y</p:attrName>
                                        </p:attrNameLst>
                                      </p:cBhvr>
                                    </p:animMotion>
                                  </p:childTnLst>
                                </p:cTn>
                              </p:par>
                              <p:par>
                                <p:cTn id="173" presetID="0" presetClass="path" presetSubtype="0" repeatCount="2000" fill="hold" nodeType="withEffect">
                                  <p:stCondLst>
                                    <p:cond delay="0"/>
                                  </p:stCondLst>
                                  <p:childTnLst>
                                    <p:animMotion origin="layout" path="M -4.44444E-6 -2.96296E-6 C -4.44444E-6 -0.00046 -0.00087 -0.00648 -0.00208 -0.00648 C -0.00278 -0.00648 -0.00156 -0.00463 -0.00139 -0.0037 C -0.00104 -0.00185 0.00035 0.0007 -0.00069 0.00185 C -0.00191 0.00301 -0.00486 -2.96296E-6 -0.00486 -2.96296E-6 C -0.0033 -0.00602 0.00122 -0.00255 0.00486 -0.00092 C 0.00243 0.00394 -0.00382 0.0037 0.00139 -0.00092 C 0.00417 0.00023 0.00625 0.00185 0.00209 0.0037 C 0.00191 0.00162 0.00139 -0.00069 0.00139 -0.00278 C 0.00139 -0.0037 0.00243 -0.00092 0.00209 -2.96296E-6 C 0.00174 0.0007 0.0007 -2.96296E-6 -4.44444E-6 -2.96296E-6 Z " pathEditMode="relative" ptsTypes="fffffffffff">
                                      <p:cBhvr>
                                        <p:cTn id="174" dur="2000" fill="hold"/>
                                        <p:tgtEl>
                                          <p:spTgt spid="59"/>
                                        </p:tgtEl>
                                        <p:attrNameLst>
                                          <p:attrName>ppt_x</p:attrName>
                                          <p:attrName>ppt_y</p:attrName>
                                        </p:attrNameLst>
                                      </p:cBhvr>
                                    </p:animMotion>
                                  </p:childTnLst>
                                </p:cTn>
                              </p:par>
                              <p:par>
                                <p:cTn id="175" presetID="0" presetClass="path" presetSubtype="0" repeatCount="2000" fill="hold" nodeType="withEffect">
                                  <p:stCondLst>
                                    <p:cond delay="0"/>
                                  </p:stCondLst>
                                  <p:childTnLst>
                                    <p:animMotion origin="layout" path="M 3.33333E-6 -4.81481E-6 C 0.00173 -0.00671 0.00034 -0.00417 0.00347 -0.00833 C 0.00555 -0.00417 0.00555 -0.00231 0.00486 0.00278 C 0.00416 0.00255 0.00347 0.00232 0.00277 0.00185 C -0.00452 -0.00347 -0.00174 -0.00185 0.00139 -0.00092 C 0.0026 -0.00069 0.00364 -0.00023 0.00486 -4.81481E-6 C 0.00034 -0.00602 0.00399 0.00023 0.00694 -0.0037 C 0.00764 -0.00463 0.00468 -0.00555 0.00277 -0.00648 C 0.00017 -0.00139 0.00399 -0.00185 3.33333E-6 -4.81481E-6 Z " pathEditMode="relative" ptsTypes="fffffffff">
                                      <p:cBhvr>
                                        <p:cTn id="176" dur="2000" fill="hold"/>
                                        <p:tgtEl>
                                          <p:spTgt spid="60"/>
                                        </p:tgtEl>
                                        <p:attrNameLst>
                                          <p:attrName>ppt_x</p:attrName>
                                          <p:attrName>ppt_y</p:attrName>
                                        </p:attrNameLst>
                                      </p:cBhvr>
                                    </p:animMotion>
                                  </p:childTnLst>
                                </p:cTn>
                              </p:par>
                              <p:par>
                                <p:cTn id="177" presetID="0" presetClass="path" presetSubtype="0" repeatCount="2000" fill="hold" nodeType="withEffect">
                                  <p:stCondLst>
                                    <p:cond delay="0"/>
                                  </p:stCondLst>
                                  <p:childTnLst>
                                    <p:animMotion origin="layout" path="M -1.66667E-6 2.96296E-6 C -0.00017 -0.00092 -0.00086 -0.00185 -0.00069 -0.00278 C -0.00034 -0.00579 0.00278 -0.00648 -0.00139 -0.00463 C -0.0026 -0.00301 -0.00955 0.00764 -0.00416 0.00278 C -0.0026 -0.00324 -0.0052 -0.00162 -0.00694 0.00185 C -0.00382 0.00324 -0.00191 0.00232 0.0007 2.96296E-6 C 0.00087 0.00093 0.00209 0.00232 0.00139 0.00278 C 0.0007 0.00324 -0.00017 0.00185 -0.00069 0.00093 C -0.00086 0.00046 -0.00017 0.00023 -1.66667E-6 2.96296E-6 Z " pathEditMode="relative" ptsTypes="fffffffff">
                                      <p:cBhvr>
                                        <p:cTn id="178" dur="2000" fill="hold"/>
                                        <p:tgtEl>
                                          <p:spTgt spid="62"/>
                                        </p:tgtEl>
                                        <p:attrNameLst>
                                          <p:attrName>ppt_x</p:attrName>
                                          <p:attrName>ppt_y</p:attrName>
                                        </p:attrNameLst>
                                      </p:cBhvr>
                                    </p:animMotion>
                                  </p:childTnLst>
                                </p:cTn>
                              </p:par>
                              <p:par>
                                <p:cTn id="179" presetID="0" presetClass="path" presetSubtype="0" repeatCount="2000" fill="hold" nodeType="withEffect">
                                  <p:stCondLst>
                                    <p:cond delay="0"/>
                                  </p:stCondLst>
                                  <p:childTnLst>
                                    <p:animMotion origin="layout" path="M -6.38889E-6 6.2963E-6 C 0.00121 -0.00485 0.00104 -0.00184 -0.00209 -0.00184 C -0.00226 -0.00184 0.00277 -0.00371 0.00208 -0.00462 C 0.00138 -0.00555 0.00018 -0.00393 -0.0007 -0.00371 C -0.00556 0.00278 -0.00087 0.00047 0.00069 -0.00277 C -6.38889E-6 -0.00347 -0.00087 -0.00532 -0.0014 -0.00462 C -0.00209 -0.00371 -0.00157 -0.00138 -0.0007 -0.00092 C 0.00018 -0.00046 0.00034 -0.00277 0.00069 -0.00371 C 0.00104 -0.00462 0.00156 -0.0074 0.00138 -0.00647 C 0.00104 -0.00439 0.00051 -0.00208 -6.38889E-6 6.2963E-6 Z " pathEditMode="relative" ptsTypes="ffffffffff">
                                      <p:cBhvr>
                                        <p:cTn id="180" dur="2000" fill="hold"/>
                                        <p:tgtEl>
                                          <p:spTgt spid="65"/>
                                        </p:tgtEl>
                                        <p:attrNameLst>
                                          <p:attrName>ppt_x</p:attrName>
                                          <p:attrName>ppt_y</p:attrName>
                                        </p:attrNameLst>
                                      </p:cBhvr>
                                    </p:animMotion>
                                  </p:childTnLst>
                                </p:cTn>
                              </p:par>
                              <p:par>
                                <p:cTn id="181" presetID="0" presetClass="path" presetSubtype="0" repeatCount="2000" fill="hold" nodeType="withEffect">
                                  <p:stCondLst>
                                    <p:cond delay="0"/>
                                  </p:stCondLst>
                                  <p:childTnLst>
                                    <p:animMotion origin="layout" path="M -4.44444E-6 -2.96296E-6 C -4.44444E-6 -0.00046 -0.00087 -0.00648 -0.00208 -0.00648 C -0.00278 -0.00648 -0.00156 -0.00463 -0.00139 -0.0037 C -0.00104 -0.00185 0.00035 0.0007 -0.00069 0.00185 C -0.00191 0.00301 -0.00486 -2.96296E-6 -0.00486 -2.96296E-6 C -0.0033 -0.00602 0.00122 -0.00255 0.00486 -0.00092 C 0.00243 0.00394 -0.00382 0.0037 0.00139 -0.00092 C 0.00417 0.00023 0.00625 0.00185 0.00209 0.0037 C 0.00191 0.00162 0.00139 -0.00069 0.00139 -0.00278 C 0.00139 -0.0037 0.00243 -0.00092 0.00209 -2.96296E-6 C 0.00174 0.0007 0.0007 -2.96296E-6 -4.44444E-6 -2.96296E-6 Z " pathEditMode="relative" ptsTypes="fffffffffff">
                                      <p:cBhvr>
                                        <p:cTn id="182" dur="2000" fill="hold"/>
                                        <p:tgtEl>
                                          <p:spTgt spid="63"/>
                                        </p:tgtEl>
                                        <p:attrNameLst>
                                          <p:attrName>ppt_x</p:attrName>
                                          <p:attrName>ppt_y</p:attrName>
                                        </p:attrNameLst>
                                      </p:cBhvr>
                                    </p:animMotion>
                                  </p:childTnLst>
                                </p:cTn>
                              </p:par>
                              <p:par>
                                <p:cTn id="183" presetID="0" presetClass="path" presetSubtype="0" repeatCount="2000" fill="hold" nodeType="withEffect">
                                  <p:stCondLst>
                                    <p:cond delay="0"/>
                                  </p:stCondLst>
                                  <p:childTnLst>
                                    <p:animMotion origin="layout" path="M 3.33333E-6 -4.81481E-6 C 0.00173 -0.00671 0.00034 -0.00417 0.00347 -0.00833 C 0.00555 -0.00417 0.00555 -0.00231 0.00486 0.00278 C 0.00416 0.00255 0.00347 0.00232 0.00277 0.00185 C -0.00452 -0.00347 -0.00174 -0.00185 0.00139 -0.00092 C 0.0026 -0.00069 0.00364 -0.00023 0.00486 -4.81481E-6 C 0.00034 -0.00602 0.00399 0.00023 0.00694 -0.0037 C 0.00764 -0.00463 0.00468 -0.00555 0.00277 -0.00648 C 0.00017 -0.00139 0.00399 -0.00185 3.33333E-6 -4.81481E-6 Z " pathEditMode="relative" ptsTypes="fffffffff">
                                      <p:cBhvr>
                                        <p:cTn id="184" dur="2000" fill="hold"/>
                                        <p:tgtEl>
                                          <p:spTgt spid="64"/>
                                        </p:tgtEl>
                                        <p:attrNameLst>
                                          <p:attrName>ppt_x</p:attrName>
                                          <p:attrName>ppt_y</p:attrName>
                                        </p:attrNameLst>
                                      </p:cBhvr>
                                    </p:animMotion>
                                  </p:childTnLst>
                                </p:cTn>
                              </p:par>
                              <p:par>
                                <p:cTn id="185" presetID="0" presetClass="path" presetSubtype="0" repeatCount="2000" fill="hold" nodeType="withEffect">
                                  <p:stCondLst>
                                    <p:cond delay="0"/>
                                  </p:stCondLst>
                                  <p:childTnLst>
                                    <p:animMotion origin="layout" path="M -1.66667E-6 2.96296E-6 C -0.00017 -0.00092 -0.00086 -0.00185 -0.00069 -0.00278 C -0.00034 -0.00579 0.00278 -0.00648 -0.00139 -0.00463 C -0.0026 -0.00301 -0.00955 0.00764 -0.00416 0.00278 C -0.0026 -0.00324 -0.0052 -0.00162 -0.00694 0.00185 C -0.00382 0.00324 -0.00191 0.00232 0.0007 2.96296E-6 C 0.00087 0.00093 0.00209 0.00232 0.00139 0.00278 C 0.0007 0.00324 -0.00017 0.00185 -0.00069 0.00093 C -0.00086 0.00046 -0.00017 0.00023 -1.66667E-6 2.96296E-6 Z " pathEditMode="relative" ptsTypes="fffffffff">
                                      <p:cBhvr>
                                        <p:cTn id="186" dur="2000" fill="hold"/>
                                        <p:tgtEl>
                                          <p:spTgt spid="66"/>
                                        </p:tgtEl>
                                        <p:attrNameLst>
                                          <p:attrName>ppt_x</p:attrName>
                                          <p:attrName>ppt_y</p:attrName>
                                        </p:attrNameLst>
                                      </p:cBhvr>
                                    </p:animMotion>
                                  </p:childTnLst>
                                </p:cTn>
                              </p:par>
                              <p:par>
                                <p:cTn id="187" presetID="0" presetClass="path" presetSubtype="0" repeatCount="2000" fill="hold" nodeType="withEffect">
                                  <p:stCondLst>
                                    <p:cond delay="0"/>
                                  </p:stCondLst>
                                  <p:childTnLst>
                                    <p:animMotion origin="layout" path="M -6.38889E-6 6.2963E-6 C 0.00121 -0.00485 0.00104 -0.00184 -0.00209 -0.00184 C -0.00226 -0.00184 0.00277 -0.00371 0.00208 -0.00462 C 0.00138 -0.00555 0.00018 -0.00393 -0.0007 -0.00371 C -0.00556 0.00278 -0.00087 0.00047 0.00069 -0.00277 C -6.38889E-6 -0.00347 -0.00087 -0.00532 -0.0014 -0.00462 C -0.00209 -0.00371 -0.00157 -0.00138 -0.0007 -0.00092 C 0.00018 -0.00046 0.00034 -0.00277 0.00069 -0.00371 C 0.00104 -0.00462 0.00156 -0.0074 0.00138 -0.00647 C 0.00104 -0.00439 0.00051 -0.00208 -6.38889E-6 6.2963E-6 Z " pathEditMode="relative" ptsTypes="ffffffffff">
                                      <p:cBhvr>
                                        <p:cTn id="188" dur="2000" fill="hold"/>
                                        <p:tgtEl>
                                          <p:spTgt spid="69"/>
                                        </p:tgtEl>
                                        <p:attrNameLst>
                                          <p:attrName>ppt_x</p:attrName>
                                          <p:attrName>ppt_y</p:attrName>
                                        </p:attrNameLst>
                                      </p:cBhvr>
                                    </p:animMotion>
                                  </p:childTnLst>
                                </p:cTn>
                              </p:par>
                              <p:par>
                                <p:cTn id="189" presetID="0" presetClass="path" presetSubtype="0" repeatCount="2000" fill="hold" nodeType="withEffect">
                                  <p:stCondLst>
                                    <p:cond delay="0"/>
                                  </p:stCondLst>
                                  <p:childTnLst>
                                    <p:animMotion origin="layout" path="M -4.44444E-6 -2.96296E-6 C -4.44444E-6 -0.00046 -0.00087 -0.00648 -0.00208 -0.00648 C -0.00278 -0.00648 -0.00156 -0.00463 -0.00139 -0.0037 C -0.00104 -0.00185 0.00035 0.0007 -0.00069 0.00185 C -0.00191 0.00301 -0.00486 -2.96296E-6 -0.00486 -2.96296E-6 C -0.0033 -0.00602 0.00122 -0.00255 0.00486 -0.00092 C 0.00243 0.00394 -0.00382 0.0037 0.00139 -0.00092 C 0.00417 0.00023 0.00625 0.00185 0.00209 0.0037 C 0.00191 0.00162 0.00139 -0.00069 0.00139 -0.00278 C 0.00139 -0.0037 0.00243 -0.00092 0.00209 -2.96296E-6 C 0.00174 0.0007 0.0007 -2.96296E-6 -4.44444E-6 -2.96296E-6 Z " pathEditMode="relative" ptsTypes="fffffffffff">
                                      <p:cBhvr>
                                        <p:cTn id="190" dur="2000" fill="hold"/>
                                        <p:tgtEl>
                                          <p:spTgt spid="67"/>
                                        </p:tgtEl>
                                        <p:attrNameLst>
                                          <p:attrName>ppt_x</p:attrName>
                                          <p:attrName>ppt_y</p:attrName>
                                        </p:attrNameLst>
                                      </p:cBhvr>
                                    </p:animMotion>
                                  </p:childTnLst>
                                </p:cTn>
                              </p:par>
                              <p:par>
                                <p:cTn id="191" presetID="0" presetClass="path" presetSubtype="0" repeatCount="2000" fill="hold" nodeType="withEffect">
                                  <p:stCondLst>
                                    <p:cond delay="0"/>
                                  </p:stCondLst>
                                  <p:childTnLst>
                                    <p:animMotion origin="layout" path="M 3.33333E-6 -4.81481E-6 C 0.00173 -0.00671 0.00034 -0.00417 0.00347 -0.00833 C 0.00555 -0.00417 0.00555 -0.00231 0.00486 0.00278 C 0.00416 0.00255 0.00347 0.00232 0.00277 0.00185 C -0.00452 -0.00347 -0.00174 -0.00185 0.00139 -0.00092 C 0.0026 -0.00069 0.00364 -0.00023 0.00486 -4.81481E-6 C 0.00034 -0.00602 0.00399 0.00023 0.00694 -0.0037 C 0.00764 -0.00463 0.00468 -0.00555 0.00277 -0.00648 C 0.00017 -0.00139 0.00399 -0.00185 3.33333E-6 -4.81481E-6 Z " pathEditMode="relative" ptsTypes="fffffffff">
                                      <p:cBhvr>
                                        <p:cTn id="192" dur="2000" fill="hold"/>
                                        <p:tgtEl>
                                          <p:spTgt spid="68"/>
                                        </p:tgtEl>
                                        <p:attrNameLst>
                                          <p:attrName>ppt_x</p:attrName>
                                          <p:attrName>ppt_y</p:attrName>
                                        </p:attrNameLst>
                                      </p:cBhvr>
                                    </p:animMotion>
                                  </p:childTnLst>
                                </p:cTn>
                              </p:par>
                              <p:par>
                                <p:cTn id="193" presetID="0" presetClass="path" presetSubtype="0" repeatCount="2000" accel="50000" decel="50000" fill="hold" nodeType="withEffect">
                                  <p:stCondLst>
                                    <p:cond delay="0"/>
                                  </p:stCondLst>
                                  <p:childTnLst>
                                    <p:animMotion origin="layout" path="M -3.61111E-6 2.96296E-6 C 0.00017 -0.00393 -0.0007 -0.00764 0.00191 -0.00972 C 0.00226 -0.00671 0.0033 -0.00301 0.00087 -0.00139 C -0.00035 -0.00185 -0.00122 -0.00255 -0.00226 -0.00347 C -0.00295 -0.00417 -0.00347 -0.00486 -0.00417 -0.00555 C -0.00434 -0.00579 -0.00486 -0.00625 -0.00486 -0.00625 C -0.00469 -0.00417 -0.00434 -0.00278 -0.00278 -0.00185 C -0.00156 0.0007 -0.00052 0.00255 0.00191 0.00301 C 0.00365 0.00278 0.00365 0.00093 0.00243 -0.00069 C 0.00191 -0.00139 0.00121 -0.00139 0.00052 -0.00185 C -0.00174 -0.00116 -0.00156 0.00023 -0.00052 0.00278 C 0.00087 0.00208 -3.61111E-6 0.00162 -3.61111E-6 2.96296E-6 Z " pathEditMode="relative" ptsTypes="ffffffffffff">
                                      <p:cBhvr>
                                        <p:cTn id="194" dur="2000" fill="hold"/>
                                        <p:tgtEl>
                                          <p:spTgt spid="115"/>
                                        </p:tgtEl>
                                        <p:attrNameLst>
                                          <p:attrName>ppt_x</p:attrName>
                                          <p:attrName>ppt_y</p:attrName>
                                        </p:attrNameLst>
                                      </p:cBhvr>
                                    </p:animMotion>
                                  </p:childTnLst>
                                </p:cTn>
                              </p:par>
                              <p:par>
                                <p:cTn id="195" presetID="0" presetClass="path" presetSubtype="0" repeatCount="2000" fill="hold" nodeType="withEffect">
                                  <p:stCondLst>
                                    <p:cond delay="0"/>
                                  </p:stCondLst>
                                  <p:childTnLst>
                                    <p:animMotion origin="layout" path="M 6.66667E-6 -7.40741E-7 C -0.00051 -0.00231 -0.00017 -0.00903 0.0014 -0.00278 C -0.00034 0.00417 -0.00451 -0.00093 -0.00763 -0.0037 C -0.00902 -0.00486 -0.00347 -7.40741E-7 -0.00347 -7.40741E-7 C -0.00468 0.00486 -0.00624 0.00185 -0.00833 -0.00093 C -0.00815 -0.00208 -0.0085 -0.00417 -0.00763 -0.00463 C -0.00572 -0.00532 -0.00121 -0.00093 0.0007 -7.40741E-7 C -0.0019 0.00232 -0.0019 0.00255 6.66667E-6 -7.40741E-7 Z " pathEditMode="relative" ptsTypes="ffffffff">
                                      <p:cBhvr>
                                        <p:cTn id="196" dur="2000" fill="hold"/>
                                        <p:tgtEl>
                                          <p:spTgt spid="76"/>
                                        </p:tgtEl>
                                        <p:attrNameLst>
                                          <p:attrName>ppt_x</p:attrName>
                                          <p:attrName>ppt_y</p:attrName>
                                        </p:attrNameLst>
                                      </p:cBhvr>
                                    </p:animMotion>
                                  </p:childTnLst>
                                </p:cTn>
                              </p:par>
                              <p:par>
                                <p:cTn id="197" presetID="0" presetClass="path" presetSubtype="0" repeatCount="2000" fill="hold" nodeType="withEffect">
                                  <p:stCondLst>
                                    <p:cond delay="0"/>
                                  </p:stCondLst>
                                  <p:childTnLst>
                                    <p:animMotion origin="layout" path="M -2.5E-6 -2.96296E-6 C -0.00017 -0.00347 0.00018 -0.00694 -0.00069 -0.01019 C -0.00104 -0.01111 -0.0026 -0.01019 -0.00278 -0.00926 C -0.00312 -0.00718 -0.00278 -0.00463 -0.00208 -0.00278 C -0.00173 -0.00185 0.00052 -0.00116 -2.5E-6 -0.00185 C -0.00087 -0.00301 -0.00364 -0.00417 -0.00486 -0.00463 C -0.00156 -0.00602 0.0007 -0.00532 0.00347 -0.00278 C 0.00261 0.00093 0.00209 0.00255 -0.00069 0.0037 C -0.00087 0.00324 -0.00538 -0.00509 -0.00347 -0.00463 C -0.00069 -0.00394 0.00486 -0.00278 0.00486 -0.00278 C 0.00191 -0.00023 0.00365 -0.00116 -2.5E-6 -2.96296E-6 Z " pathEditMode="relative" ptsTypes="fffffffffff">
                                      <p:cBhvr>
                                        <p:cTn id="198" dur="2000" fill="hold"/>
                                        <p:tgtEl>
                                          <p:spTgt spid="77"/>
                                        </p:tgtEl>
                                        <p:attrNameLst>
                                          <p:attrName>ppt_x</p:attrName>
                                          <p:attrName>ppt_y</p:attrName>
                                        </p:attrNameLst>
                                      </p:cBhvr>
                                    </p:animMotion>
                                  </p:childTnLst>
                                </p:cTn>
                              </p:par>
                              <p:par>
                                <p:cTn id="199" presetID="0" presetClass="path" presetSubtype="0" repeatCount="2000" accel="50000" decel="50000" fill="hold" nodeType="withEffect">
                                  <p:stCondLst>
                                    <p:cond delay="0"/>
                                  </p:stCondLst>
                                  <p:childTnLst>
                                    <p:animMotion origin="layout" path="M 8.33333E-7 -6.66667E-6 C -0.00034 -0.00163 -0.00382 -0.01227 -0.00156 -0.00325 C -0.00312 0.00254 -0.00538 0.00115 -0.00416 -0.0044 C -0.00312 -0.00024 -0.00173 0.00462 -0.00659 -6.66667E-6 C -0.00277 -0.00186 -0.00138 0.00138 0.00174 0.00439 C 0.00573 0.01249 0.00417 0.00393 0.00348 0.00115 C -0.00225 0.00254 -0.00277 0.00393 8.33333E-7 -6.66667E-6 Z " pathEditMode="relative" ptsTypes="fffffff">
                                      <p:cBhvr>
                                        <p:cTn id="200" dur="2000" fill="hold"/>
                                        <p:tgtEl>
                                          <p:spTgt spid="113"/>
                                        </p:tgtEl>
                                        <p:attrNameLst>
                                          <p:attrName>ppt_x</p:attrName>
                                          <p:attrName>ppt_y</p:attrName>
                                        </p:attrNameLst>
                                      </p:cBhvr>
                                    </p:animMotion>
                                  </p:childTnLst>
                                </p:cTn>
                              </p:par>
                              <p:par>
                                <p:cTn id="201" presetID="0" presetClass="path" presetSubtype="0" repeatCount="2000" accel="50000" decel="50000" fill="hold" nodeType="withEffect">
                                  <p:stCondLst>
                                    <p:cond delay="0"/>
                                  </p:stCondLst>
                                  <p:childTnLst>
                                    <p:animMotion origin="layout" path="M -3.33333E-6 -6.66667E-6 C -0.00243 -0.00348 -0.00659 -0.00556 -0.00173 -0.00788 C 0.00052 -0.00741 0.0033 -0.00857 0.00504 -0.00672 C 0.00608 -0.00556 0.004 -0.00371 0.0033 -0.00232 C 0.0007 0.003 0.00174 0.00184 -0.00243 0.00323 C -0.00451 -0.0007 -0.00694 -0.00302 -0.01007 -0.00556 C -0.00833 0.00069 -0.00416 -0.00186 -3.33333E-6 -6.66667E-6 Z " pathEditMode="relative" ptsTypes="fffffff">
                                      <p:cBhvr>
                                        <p:cTn id="202" dur="2000" fill="hold"/>
                                        <p:tgtEl>
                                          <p:spTgt spid="114"/>
                                        </p:tgtEl>
                                        <p:attrNameLst>
                                          <p:attrName>ppt_x</p:attrName>
                                          <p:attrName>ppt_y</p:attrName>
                                        </p:attrNameLst>
                                      </p:cBhvr>
                                    </p:animMotion>
                                  </p:childTnLst>
                                </p:cTn>
                              </p:par>
                              <p:par>
                                <p:cTn id="203" presetID="0" presetClass="path" presetSubtype="0" repeatCount="2000" accel="50000" decel="50000" fill="hold" nodeType="withEffect">
                                  <p:stCondLst>
                                    <p:cond delay="0"/>
                                  </p:stCondLst>
                                  <p:childTnLst>
                                    <p:animMotion origin="layout" path="M 8.88889E-6 1.48148E-6 C 0.00053 -0.00232 0.00035 -0.0051 0.00157 -0.00672 C 0.00417 -0.01019 0.00452 -0.00324 0.00487 -0.00116 C 0.00504 1.48148E-6 0.0066 0.00185 0.00574 0.00231 C 0.00469 0.00301 -0.0019 -0.0007 -0.0026 -0.00116 C -0.00485 -0.00301 -0.00694 -0.00556 -0.0092 -0.00787 C -0.00989 -0.00857 -0.00746 -0.00718 -0.00676 -0.00672 C -0.0059 -0.00602 -0.00503 -0.0051 -0.00416 -0.0044 C -0.00225 0.00463 -0.00451 0.0037 0.0007 0.00231 C 0.00105 0.00115 0.00244 -0.00116 0.00157 -0.00116 C 0.00053 -0.00116 -0.00017 0.00092 8.88889E-6 0.00231 C 0.00018 0.00393 0.00157 0.00439 0.00244 0.00555 C 0.00278 0.00532 0.00938 0.00254 0.00417 1.48148E-6 C 0.0033 -0.00047 0.00244 0.00115 0.00157 0.00115 C 0.00105 0.00115 0.00053 0.00046 8.88889E-6 1.48148E-6 Z " pathEditMode="relative" ptsTypes="fffffffffffffff">
                                      <p:cBhvr>
                                        <p:cTn id="204" dur="2000" fill="hold"/>
                                        <p:tgtEl>
                                          <p:spTgt spid="116"/>
                                        </p:tgtEl>
                                        <p:attrNameLst>
                                          <p:attrName>ppt_x</p:attrName>
                                          <p:attrName>ppt_y</p:attrName>
                                        </p:attrNameLst>
                                      </p:cBhvr>
                                    </p:animMotion>
                                  </p:childTnLst>
                                </p:cTn>
                              </p:par>
                              <p:par>
                                <p:cTn id="205" presetID="10" presetClass="exit" presetSubtype="0" fill="hold" nodeType="withEffect">
                                  <p:stCondLst>
                                    <p:cond delay="0"/>
                                  </p:stCondLst>
                                  <p:childTnLst>
                                    <p:animEffect transition="out" filter="fade">
                                      <p:cBhvr>
                                        <p:cTn id="206" dur="500"/>
                                        <p:tgtEl>
                                          <p:spTgt spid="56"/>
                                        </p:tgtEl>
                                      </p:cBhvr>
                                    </p:animEffect>
                                    <p:set>
                                      <p:cBhvr>
                                        <p:cTn id="207" dur="1" fill="hold">
                                          <p:stCondLst>
                                            <p:cond delay="499"/>
                                          </p:stCondLst>
                                        </p:cTn>
                                        <p:tgtEl>
                                          <p:spTgt spid="56"/>
                                        </p:tgtEl>
                                        <p:attrNameLst>
                                          <p:attrName>style.visibility</p:attrName>
                                        </p:attrNameLst>
                                      </p:cBhvr>
                                      <p:to>
                                        <p:strVal val="hidden"/>
                                      </p:to>
                                    </p:set>
                                  </p:childTnLst>
                                </p:cTn>
                              </p:par>
                            </p:childTnLst>
                          </p:cTn>
                        </p:par>
                        <p:par>
                          <p:cTn id="208" fill="hold">
                            <p:stCondLst>
                              <p:cond delay="6000"/>
                            </p:stCondLst>
                            <p:childTnLst>
                              <p:par>
                                <p:cTn id="209" presetID="0" presetClass="path" presetSubtype="0" accel="50000" decel="50000" fill="hold" nodeType="afterEffect">
                                  <p:stCondLst>
                                    <p:cond delay="1000"/>
                                  </p:stCondLst>
                                  <p:childTnLst>
                                    <p:animMotion origin="layout" path="M 3.05556E-6 -4.07407E-6 L 0.30451 -0.18726 " pathEditMode="relative" rAng="0" ptsTypes="AA">
                                      <p:cBhvr>
                                        <p:cTn id="210" dur="2000" fill="hold"/>
                                        <p:tgtEl>
                                          <p:spTgt spid="78"/>
                                        </p:tgtEl>
                                        <p:attrNameLst>
                                          <p:attrName>ppt_x</p:attrName>
                                          <p:attrName>ppt_y</p:attrName>
                                        </p:attrNameLst>
                                      </p:cBhvr>
                                      <p:rCtr x="15226" y="-9375"/>
                                    </p:animMotion>
                                  </p:childTnLst>
                                </p:cTn>
                              </p:par>
                              <p:par>
                                <p:cTn id="211" presetID="0" presetClass="path" presetSubtype="0" accel="50000" decel="50000" fill="hold" nodeType="withEffect">
                                  <p:stCondLst>
                                    <p:cond delay="1000"/>
                                  </p:stCondLst>
                                  <p:childTnLst>
                                    <p:animMotion origin="layout" path="M 2.77778E-7 0 L 0.30451 -0.18819 " pathEditMode="relative" rAng="0" ptsTypes="AA">
                                      <p:cBhvr>
                                        <p:cTn id="212" dur="2000" fill="hold"/>
                                        <p:tgtEl>
                                          <p:spTgt spid="108"/>
                                        </p:tgtEl>
                                        <p:attrNameLst>
                                          <p:attrName>ppt_x</p:attrName>
                                          <p:attrName>ppt_y</p:attrName>
                                        </p:attrNameLst>
                                      </p:cBhvr>
                                      <p:rCtr x="15226" y="-9421"/>
                                    </p:animMotion>
                                  </p:childTnLst>
                                </p:cTn>
                              </p:par>
                              <p:par>
                                <p:cTn id="213" presetID="0" presetClass="path" presetSubtype="0" accel="50000" decel="50000" fill="hold" nodeType="withEffect">
                                  <p:stCondLst>
                                    <p:cond delay="1000"/>
                                  </p:stCondLst>
                                  <p:childTnLst>
                                    <p:animMotion origin="layout" path="M 3.33333E-6 1.11111E-6 L 0.28385 -0.13264 " pathEditMode="relative" rAng="0" ptsTypes="AA">
                                      <p:cBhvr>
                                        <p:cTn id="214" dur="2000" fill="hold"/>
                                        <p:tgtEl>
                                          <p:spTgt spid="109"/>
                                        </p:tgtEl>
                                        <p:attrNameLst>
                                          <p:attrName>ppt_x</p:attrName>
                                          <p:attrName>ppt_y</p:attrName>
                                        </p:attrNameLst>
                                      </p:cBhvr>
                                      <p:rCtr x="14184" y="-6644"/>
                                    </p:animMotion>
                                  </p:childTnLst>
                                </p:cTn>
                              </p:par>
                              <p:par>
                                <p:cTn id="215" presetID="0" presetClass="path" presetSubtype="0" accel="50000" decel="50000" fill="hold" nodeType="withEffect">
                                  <p:stCondLst>
                                    <p:cond delay="1000"/>
                                  </p:stCondLst>
                                  <p:childTnLst>
                                    <p:animMotion origin="layout" path="M -3.05556E-6 -4.81481E-6 L 0.28368 -0.13356 " pathEditMode="relative" rAng="0" ptsTypes="AA">
                                      <p:cBhvr>
                                        <p:cTn id="216" dur="2000" fill="hold"/>
                                        <p:tgtEl>
                                          <p:spTgt spid="110"/>
                                        </p:tgtEl>
                                        <p:attrNameLst>
                                          <p:attrName>ppt_x</p:attrName>
                                          <p:attrName>ppt_y</p:attrName>
                                        </p:attrNameLst>
                                      </p:cBhvr>
                                      <p:rCtr x="14184" y="-6690"/>
                                    </p:animMotion>
                                  </p:childTnLst>
                                </p:cTn>
                              </p:par>
                              <p:par>
                                <p:cTn id="217" presetID="0" presetClass="path" presetSubtype="0" accel="50000" decel="50000" fill="hold" nodeType="withEffect">
                                  <p:stCondLst>
                                    <p:cond delay="1000"/>
                                  </p:stCondLst>
                                  <p:childTnLst>
                                    <p:animMotion origin="layout" path="M 2.77778E-7 4.07407E-6 L 0.28993 -0.0882 " pathEditMode="relative" rAng="0" ptsTypes="AA">
                                      <p:cBhvr>
                                        <p:cTn id="218" dur="2000" fill="hold"/>
                                        <p:tgtEl>
                                          <p:spTgt spid="111"/>
                                        </p:tgtEl>
                                        <p:attrNameLst>
                                          <p:attrName>ppt_x</p:attrName>
                                          <p:attrName>ppt_y</p:attrName>
                                        </p:attrNameLst>
                                      </p:cBhvr>
                                      <p:rCtr x="14497" y="-4421"/>
                                    </p:animMotion>
                                  </p:childTnLst>
                                </p:cTn>
                              </p:par>
                              <p:par>
                                <p:cTn id="219" presetID="0" presetClass="path" presetSubtype="0" accel="50000" decel="50000" fill="hold" nodeType="withEffect">
                                  <p:stCondLst>
                                    <p:cond delay="1000"/>
                                  </p:stCondLst>
                                  <p:childTnLst>
                                    <p:animMotion origin="layout" path="M -2.5E-6 -1.85185E-6 L 0.29618 -0.08912 " pathEditMode="relative" rAng="0" ptsTypes="AA">
                                      <p:cBhvr>
                                        <p:cTn id="220" dur="2000" fill="hold"/>
                                        <p:tgtEl>
                                          <p:spTgt spid="112"/>
                                        </p:tgtEl>
                                        <p:attrNameLst>
                                          <p:attrName>ppt_x</p:attrName>
                                          <p:attrName>ppt_y</p:attrName>
                                        </p:attrNameLst>
                                      </p:cBhvr>
                                      <p:rCtr x="14809" y="-4468"/>
                                    </p:animMotion>
                                  </p:childTnLst>
                                </p:cTn>
                              </p:par>
                              <p:par>
                                <p:cTn id="221" presetID="0" presetClass="path" presetSubtype="0" accel="50000" decel="50000" fill="hold" nodeType="withEffect">
                                  <p:stCondLst>
                                    <p:cond delay="1000"/>
                                  </p:stCondLst>
                                  <p:childTnLst>
                                    <p:animMotion origin="layout" path="M 5.55556E-7 4.81481E-6 L 0.32656 0.09398 " pathEditMode="relative" rAng="0" ptsTypes="AA">
                                      <p:cBhvr>
                                        <p:cTn id="222" dur="2000" fill="hold"/>
                                        <p:tgtEl>
                                          <p:spTgt spid="76"/>
                                        </p:tgtEl>
                                        <p:attrNameLst>
                                          <p:attrName>ppt_x</p:attrName>
                                          <p:attrName>ppt_y</p:attrName>
                                        </p:attrNameLst>
                                      </p:cBhvr>
                                      <p:rCtr x="16319" y="4699"/>
                                    </p:animMotion>
                                  </p:childTnLst>
                                </p:cTn>
                              </p:par>
                              <p:par>
                                <p:cTn id="223" presetID="0" presetClass="path" presetSubtype="0" accel="50000" decel="50000" fill="hold" nodeType="withEffect">
                                  <p:stCondLst>
                                    <p:cond delay="1000"/>
                                  </p:stCondLst>
                                  <p:childTnLst>
                                    <p:animMotion origin="layout" path="M -1.66667E-6 -2.59259E-6 L 0.23264 0.0169 " pathEditMode="relative" rAng="0" ptsTypes="AA">
                                      <p:cBhvr>
                                        <p:cTn id="224" dur="2000" fill="hold"/>
                                        <p:tgtEl>
                                          <p:spTgt spid="77"/>
                                        </p:tgtEl>
                                        <p:attrNameLst>
                                          <p:attrName>ppt_x</p:attrName>
                                          <p:attrName>ppt_y</p:attrName>
                                        </p:attrNameLst>
                                      </p:cBhvr>
                                      <p:rCtr x="11632" y="833"/>
                                    </p:animMotion>
                                  </p:childTnLst>
                                </p:cTn>
                              </p:par>
                              <p:par>
                                <p:cTn id="225" presetID="0" presetClass="path" presetSubtype="0" accel="50000" decel="50000" fill="hold" nodeType="withEffect">
                                  <p:stCondLst>
                                    <p:cond delay="1000"/>
                                  </p:stCondLst>
                                  <p:childTnLst>
                                    <p:animMotion origin="layout" path="M 2.22222E-6 -4.44444E-6 L 0.27656 0.11575 " pathEditMode="relative" rAng="0" ptsTypes="AA">
                                      <p:cBhvr>
                                        <p:cTn id="226" dur="2000" fill="hold"/>
                                        <p:tgtEl>
                                          <p:spTgt spid="114"/>
                                        </p:tgtEl>
                                        <p:attrNameLst>
                                          <p:attrName>ppt_x</p:attrName>
                                          <p:attrName>ppt_y</p:attrName>
                                        </p:attrNameLst>
                                      </p:cBhvr>
                                      <p:rCtr x="13819" y="5787"/>
                                    </p:animMotion>
                                  </p:childTnLst>
                                </p:cTn>
                              </p:par>
                              <p:par>
                                <p:cTn id="227" presetID="0" presetClass="path" presetSubtype="0" accel="50000" decel="50000" fill="hold" nodeType="withEffect">
                                  <p:stCondLst>
                                    <p:cond delay="1000"/>
                                  </p:stCondLst>
                                  <p:childTnLst>
                                    <p:animMotion origin="layout" path="M 1.38889E-6 1.48148E-6 L 0.35538 0.15972 " pathEditMode="relative" rAng="0" ptsTypes="AA">
                                      <p:cBhvr>
                                        <p:cTn id="228" dur="2000" fill="hold"/>
                                        <p:tgtEl>
                                          <p:spTgt spid="115"/>
                                        </p:tgtEl>
                                        <p:attrNameLst>
                                          <p:attrName>ppt_x</p:attrName>
                                          <p:attrName>ppt_y</p:attrName>
                                        </p:attrNameLst>
                                      </p:cBhvr>
                                      <p:rCtr x="17760" y="7986"/>
                                    </p:animMotion>
                                  </p:childTnLst>
                                </p:cTn>
                              </p:par>
                              <p:par>
                                <p:cTn id="229" presetID="0" presetClass="path" presetSubtype="0" accel="50000" decel="50000" fill="hold" nodeType="withEffect">
                                  <p:stCondLst>
                                    <p:cond delay="1000"/>
                                  </p:stCondLst>
                                  <p:childTnLst>
                                    <p:animMotion origin="layout" path="M -4.72222E-6 2.96296E-6 L 0.26893 2.96296E-6 " pathEditMode="relative" rAng="0" ptsTypes="AA">
                                      <p:cBhvr>
                                        <p:cTn id="230" dur="2000" fill="hold"/>
                                        <p:tgtEl>
                                          <p:spTgt spid="113"/>
                                        </p:tgtEl>
                                        <p:attrNameLst>
                                          <p:attrName>ppt_x</p:attrName>
                                          <p:attrName>ppt_y</p:attrName>
                                        </p:attrNameLst>
                                      </p:cBhvr>
                                      <p:rCtr x="13438" y="0"/>
                                    </p:animMotion>
                                  </p:childTnLst>
                                </p:cTn>
                              </p:par>
                              <p:par>
                                <p:cTn id="231" presetID="0" presetClass="path" presetSubtype="0" accel="50000" decel="50000" fill="hold" nodeType="withEffect">
                                  <p:stCondLst>
                                    <p:cond delay="1000"/>
                                  </p:stCondLst>
                                  <p:childTnLst>
                                    <p:animMotion origin="layout" path="M 5E-6 1.85185E-6 L 0.26459 0.04236 " pathEditMode="relative" rAng="0" ptsTypes="AA">
                                      <p:cBhvr>
                                        <p:cTn id="232" dur="2000" fill="hold"/>
                                        <p:tgtEl>
                                          <p:spTgt spid="116"/>
                                        </p:tgtEl>
                                        <p:attrNameLst>
                                          <p:attrName>ppt_x</p:attrName>
                                          <p:attrName>ppt_y</p:attrName>
                                        </p:attrNameLst>
                                      </p:cBhvr>
                                      <p:rCtr x="13229" y="2106"/>
                                    </p:animMotion>
                                  </p:childTnLst>
                                </p:cTn>
                              </p:par>
                              <p:par>
                                <p:cTn id="233" presetID="0" presetClass="path" presetSubtype="0" accel="50000" decel="50000" fill="hold" nodeType="withEffect">
                                  <p:stCondLst>
                                    <p:cond delay="1000"/>
                                  </p:stCondLst>
                                  <p:childTnLst>
                                    <p:animMotion origin="layout" path="M 2.5E-6 -4.44444E-6 L 0.24705 0.2345 " pathEditMode="relative" rAng="0" ptsTypes="AA">
                                      <p:cBhvr>
                                        <p:cTn id="234" dur="2000" fill="hold"/>
                                        <p:tgtEl>
                                          <p:spTgt spid="57"/>
                                        </p:tgtEl>
                                        <p:attrNameLst>
                                          <p:attrName>ppt_x</p:attrName>
                                          <p:attrName>ppt_y</p:attrName>
                                        </p:attrNameLst>
                                      </p:cBhvr>
                                      <p:rCtr x="12344" y="11713"/>
                                    </p:animMotion>
                                  </p:childTnLst>
                                </p:cTn>
                              </p:par>
                              <p:par>
                                <p:cTn id="235" presetID="0" presetClass="path" presetSubtype="0" accel="50000" decel="50000" fill="hold" nodeType="withEffect">
                                  <p:stCondLst>
                                    <p:cond delay="1000"/>
                                  </p:stCondLst>
                                  <p:childTnLst>
                                    <p:animMotion origin="layout" path="M 1.38889E-6 4.44444E-6 L 0.28229 0.25833 " pathEditMode="relative" rAng="0" ptsTypes="AA">
                                      <p:cBhvr>
                                        <p:cTn id="236" dur="2000" fill="hold"/>
                                        <p:tgtEl>
                                          <p:spTgt spid="61"/>
                                        </p:tgtEl>
                                        <p:attrNameLst>
                                          <p:attrName>ppt_x</p:attrName>
                                          <p:attrName>ppt_y</p:attrName>
                                        </p:attrNameLst>
                                      </p:cBhvr>
                                      <p:rCtr x="14115" y="12917"/>
                                    </p:animMotion>
                                  </p:childTnLst>
                                </p:cTn>
                              </p:par>
                              <p:par>
                                <p:cTn id="237" presetID="0" presetClass="path" presetSubtype="0" accel="50000" decel="50000" fill="hold" nodeType="withEffect">
                                  <p:stCondLst>
                                    <p:cond delay="1000"/>
                                  </p:stCondLst>
                                  <p:childTnLst>
                                    <p:animMotion origin="layout" path="M 1.38889E-6 2.96296E-6 L 0.41198 0.20185 " pathEditMode="relative" rAng="0" ptsTypes="AA">
                                      <p:cBhvr>
                                        <p:cTn id="238" dur="2000" fill="hold"/>
                                        <p:tgtEl>
                                          <p:spTgt spid="59"/>
                                        </p:tgtEl>
                                        <p:attrNameLst>
                                          <p:attrName>ppt_x</p:attrName>
                                          <p:attrName>ppt_y</p:attrName>
                                        </p:attrNameLst>
                                      </p:cBhvr>
                                      <p:rCtr x="20590" y="10093"/>
                                    </p:animMotion>
                                  </p:childTnLst>
                                </p:cTn>
                              </p:par>
                              <p:par>
                                <p:cTn id="239" presetID="0" presetClass="path" presetSubtype="0" accel="50000" decel="50000" fill="hold" nodeType="withEffect">
                                  <p:stCondLst>
                                    <p:cond delay="1000"/>
                                  </p:stCondLst>
                                  <p:childTnLst>
                                    <p:animMotion origin="layout" path="M 4.72222E-6 3.7037E-6 L 0.37916 0.19398 " pathEditMode="relative" rAng="0" ptsTypes="AA">
                                      <p:cBhvr>
                                        <p:cTn id="240" dur="2000" fill="hold"/>
                                        <p:tgtEl>
                                          <p:spTgt spid="60"/>
                                        </p:tgtEl>
                                        <p:attrNameLst>
                                          <p:attrName>ppt_x</p:attrName>
                                          <p:attrName>ppt_y</p:attrName>
                                        </p:attrNameLst>
                                      </p:cBhvr>
                                      <p:rCtr x="18958" y="9699"/>
                                    </p:animMotion>
                                  </p:childTnLst>
                                </p:cTn>
                              </p:par>
                              <p:par>
                                <p:cTn id="241" presetID="0" presetClass="path" presetSubtype="0" accel="50000" decel="50000" fill="hold" nodeType="withEffect">
                                  <p:stCondLst>
                                    <p:cond delay="1000"/>
                                  </p:stCondLst>
                                  <p:childTnLst>
                                    <p:animMotion origin="layout" path="M 2.22222E-6 -4.44444E-6 L 0.25121 0.25348 " pathEditMode="relative" rAng="0" ptsTypes="AA">
                                      <p:cBhvr>
                                        <p:cTn id="242" dur="2000" fill="hold"/>
                                        <p:tgtEl>
                                          <p:spTgt spid="68"/>
                                        </p:tgtEl>
                                        <p:attrNameLst>
                                          <p:attrName>ppt_x</p:attrName>
                                          <p:attrName>ppt_y</p:attrName>
                                        </p:attrNameLst>
                                      </p:cBhvr>
                                      <p:rCtr x="12552" y="12662"/>
                                    </p:animMotion>
                                  </p:childTnLst>
                                </p:cTn>
                              </p:par>
                              <p:par>
                                <p:cTn id="243" presetID="0" presetClass="path" presetSubtype="0" accel="50000" decel="50000" fill="hold" nodeType="withEffect">
                                  <p:stCondLst>
                                    <p:cond delay="1000"/>
                                  </p:stCondLst>
                                  <p:childTnLst>
                                    <p:animMotion origin="layout" path="M -3.05556E-6 3.33333E-6 L 0.27743 0.26157 " pathEditMode="relative" rAng="0" ptsTypes="AA">
                                      <p:cBhvr>
                                        <p:cTn id="244" dur="2000" fill="hold"/>
                                        <p:tgtEl>
                                          <p:spTgt spid="67"/>
                                        </p:tgtEl>
                                        <p:attrNameLst>
                                          <p:attrName>ppt_x</p:attrName>
                                          <p:attrName>ppt_y</p:attrName>
                                        </p:attrNameLst>
                                      </p:cBhvr>
                                      <p:rCtr x="13872" y="13079"/>
                                    </p:animMotion>
                                  </p:childTnLst>
                                </p:cTn>
                              </p:par>
                              <p:par>
                                <p:cTn id="245" presetID="0" presetClass="path" presetSubtype="0" accel="50000" decel="50000" fill="hold" nodeType="withEffect">
                                  <p:stCondLst>
                                    <p:cond delay="1000"/>
                                  </p:stCondLst>
                                  <p:childTnLst>
                                    <p:animMotion origin="layout" path="M -3.05556E-6 3.33333E-6 L 0.25625 0.19977 " pathEditMode="relative" rAng="0" ptsTypes="AA">
                                      <p:cBhvr>
                                        <p:cTn id="246" dur="2000" fill="hold"/>
                                        <p:tgtEl>
                                          <p:spTgt spid="69"/>
                                        </p:tgtEl>
                                        <p:attrNameLst>
                                          <p:attrName>ppt_x</p:attrName>
                                          <p:attrName>ppt_y</p:attrName>
                                        </p:attrNameLst>
                                      </p:cBhvr>
                                      <p:rCtr x="12812" y="9977"/>
                                    </p:animMotion>
                                  </p:childTnLst>
                                </p:cTn>
                              </p:par>
                              <p:par>
                                <p:cTn id="247" presetID="0" presetClass="path" presetSubtype="0" accel="50000" decel="50000" fill="hold" nodeType="withEffect">
                                  <p:stCondLst>
                                    <p:cond delay="1000"/>
                                  </p:stCondLst>
                                  <p:childTnLst>
                                    <p:animMotion origin="layout" path="M -1.94444E-6 3.33333E-6 L 0.24861 0.19977 " pathEditMode="relative" rAng="0" ptsTypes="AA">
                                      <p:cBhvr>
                                        <p:cTn id="248" dur="2000" fill="hold"/>
                                        <p:tgtEl>
                                          <p:spTgt spid="66"/>
                                        </p:tgtEl>
                                        <p:attrNameLst>
                                          <p:attrName>ppt_x</p:attrName>
                                          <p:attrName>ppt_y</p:attrName>
                                        </p:attrNameLst>
                                      </p:cBhvr>
                                      <p:rCtr x="12431" y="9977"/>
                                    </p:animMotion>
                                  </p:childTnLst>
                                </p:cTn>
                              </p:par>
                              <p:par>
                                <p:cTn id="249" presetID="0" presetClass="path" presetSubtype="0" accel="50000" decel="50000" fill="hold" nodeType="withEffect">
                                  <p:stCondLst>
                                    <p:cond delay="1000"/>
                                  </p:stCondLst>
                                  <p:childTnLst>
                                    <p:animMotion origin="layout" path="M -8.33333E-7 -2.59259E-6 L 0.23316 0.19885 " pathEditMode="relative" rAng="0" ptsTypes="AA">
                                      <p:cBhvr>
                                        <p:cTn id="250" dur="2000" fill="hold"/>
                                        <p:tgtEl>
                                          <p:spTgt spid="65"/>
                                        </p:tgtEl>
                                        <p:attrNameLst>
                                          <p:attrName>ppt_x</p:attrName>
                                          <p:attrName>ppt_y</p:attrName>
                                        </p:attrNameLst>
                                      </p:cBhvr>
                                      <p:rCtr x="11649" y="9931"/>
                                    </p:animMotion>
                                  </p:childTnLst>
                                </p:cTn>
                              </p:par>
                              <p:par>
                                <p:cTn id="251" presetID="0" presetClass="path" presetSubtype="0" accel="50000" decel="50000" fill="hold" nodeType="withEffect">
                                  <p:stCondLst>
                                    <p:cond delay="1000"/>
                                  </p:stCondLst>
                                  <p:childTnLst>
                                    <p:animMotion origin="layout" path="M -2.77778E-6 -3.33333E-6 L 0.22986 0.26991 " pathEditMode="relative" rAng="0" ptsTypes="AA">
                                      <p:cBhvr>
                                        <p:cTn id="252" dur="2000" fill="hold"/>
                                        <p:tgtEl>
                                          <p:spTgt spid="63"/>
                                        </p:tgtEl>
                                        <p:attrNameLst>
                                          <p:attrName>ppt_x</p:attrName>
                                          <p:attrName>ppt_y</p:attrName>
                                        </p:attrNameLst>
                                      </p:cBhvr>
                                      <p:rCtr x="11493" y="13495"/>
                                    </p:animMotion>
                                  </p:childTnLst>
                                </p:cTn>
                              </p:par>
                              <p:par>
                                <p:cTn id="253" presetID="0" presetClass="path" presetSubtype="0" accel="50000" decel="50000" fill="hold" nodeType="withEffect">
                                  <p:stCondLst>
                                    <p:cond delay="1000"/>
                                  </p:stCondLst>
                                  <p:childTnLst>
                                    <p:animMotion origin="layout" path="M 3.88889E-6 -2.59259E-6 L 0.19861 0.19885 " pathEditMode="relative" rAng="0" ptsTypes="AA">
                                      <p:cBhvr>
                                        <p:cTn id="254" dur="2000" fill="hold"/>
                                        <p:tgtEl>
                                          <p:spTgt spid="62"/>
                                        </p:tgtEl>
                                        <p:attrNameLst>
                                          <p:attrName>ppt_x</p:attrName>
                                          <p:attrName>ppt_y</p:attrName>
                                        </p:attrNameLst>
                                      </p:cBhvr>
                                      <p:rCtr x="9931" y="9931"/>
                                    </p:animMotion>
                                  </p:childTnLst>
                                </p:cTn>
                              </p:par>
                              <p:par>
                                <p:cTn id="255" presetID="0" presetClass="path" presetSubtype="0" accel="50000" decel="50000" fill="hold" nodeType="withEffect">
                                  <p:stCondLst>
                                    <p:cond delay="1000"/>
                                  </p:stCondLst>
                                  <p:childTnLst>
                                    <p:animMotion origin="layout" path="M 4.72222E-6 -4.07407E-6 L 0.20121 0.26181 " pathEditMode="relative" rAng="0" ptsTypes="AA">
                                      <p:cBhvr>
                                        <p:cTn id="256" dur="2000" fill="hold"/>
                                        <p:tgtEl>
                                          <p:spTgt spid="64"/>
                                        </p:tgtEl>
                                        <p:attrNameLst>
                                          <p:attrName>ppt_x</p:attrName>
                                          <p:attrName>ppt_y</p:attrName>
                                        </p:attrNameLst>
                                      </p:cBhvr>
                                      <p:rCtr x="10052" y="13079"/>
                                    </p:animMotion>
                                  </p:childTnLst>
                                </p:cTn>
                              </p:par>
                            </p:childTnLst>
                          </p:cTn>
                        </p:par>
                        <p:par>
                          <p:cTn id="257" fill="hold">
                            <p:stCondLst>
                              <p:cond delay="9000"/>
                            </p:stCondLst>
                            <p:childTnLst>
                              <p:par>
                                <p:cTn id="258" presetID="10" presetClass="exit" presetSubtype="0" fill="hold" grpId="1" nodeType="afterEffect">
                                  <p:stCondLst>
                                    <p:cond delay="0"/>
                                  </p:stCondLst>
                                  <p:childTnLst>
                                    <p:animEffect transition="out" filter="fade">
                                      <p:cBhvr>
                                        <p:cTn id="259" dur="2000"/>
                                        <p:tgtEl>
                                          <p:spTgt spid="71"/>
                                        </p:tgtEl>
                                      </p:cBhvr>
                                    </p:animEffect>
                                    <p:set>
                                      <p:cBhvr>
                                        <p:cTn id="260" dur="1" fill="hold">
                                          <p:stCondLst>
                                            <p:cond delay="1999"/>
                                          </p:stCondLst>
                                        </p:cTn>
                                        <p:tgtEl>
                                          <p:spTgt spid="71"/>
                                        </p:tgtEl>
                                        <p:attrNameLst>
                                          <p:attrName>style.visibility</p:attrName>
                                        </p:attrNameLst>
                                      </p:cBhvr>
                                      <p:to>
                                        <p:strVal val="hidden"/>
                                      </p:to>
                                    </p:set>
                                  </p:childTnLst>
                                </p:cTn>
                              </p:par>
                              <p:par>
                                <p:cTn id="261" presetID="10" presetClass="exit" presetSubtype="0" fill="hold" grpId="1" nodeType="withEffect">
                                  <p:stCondLst>
                                    <p:cond delay="0"/>
                                  </p:stCondLst>
                                  <p:childTnLst>
                                    <p:animEffect transition="out" filter="fade">
                                      <p:cBhvr>
                                        <p:cTn id="262" dur="2000"/>
                                        <p:tgtEl>
                                          <p:spTgt spid="49"/>
                                        </p:tgtEl>
                                      </p:cBhvr>
                                    </p:animEffect>
                                    <p:set>
                                      <p:cBhvr>
                                        <p:cTn id="263" dur="1" fill="hold">
                                          <p:stCondLst>
                                            <p:cond delay="1999"/>
                                          </p:stCondLst>
                                        </p:cTn>
                                        <p:tgtEl>
                                          <p:spTgt spid="49"/>
                                        </p:tgtEl>
                                        <p:attrNameLst>
                                          <p:attrName>style.visibility</p:attrName>
                                        </p:attrNameLst>
                                      </p:cBhvr>
                                      <p:to>
                                        <p:strVal val="hidden"/>
                                      </p:to>
                                    </p:set>
                                  </p:childTnLst>
                                </p:cTn>
                              </p:par>
                              <p:par>
                                <p:cTn id="264" presetID="10" presetClass="exit" presetSubtype="0" fill="hold" grpId="1" nodeType="withEffect">
                                  <p:stCondLst>
                                    <p:cond delay="0"/>
                                  </p:stCondLst>
                                  <p:childTnLst>
                                    <p:animEffect transition="out" filter="fade">
                                      <p:cBhvr>
                                        <p:cTn id="265" dur="2000"/>
                                        <p:tgtEl>
                                          <p:spTgt spid="43"/>
                                        </p:tgtEl>
                                      </p:cBhvr>
                                    </p:animEffect>
                                    <p:set>
                                      <p:cBhvr>
                                        <p:cTn id="266" dur="1" fill="hold">
                                          <p:stCondLst>
                                            <p:cond delay="1999"/>
                                          </p:stCondLst>
                                        </p:cTn>
                                        <p:tgtEl>
                                          <p:spTgt spid="43"/>
                                        </p:tgtEl>
                                        <p:attrNameLst>
                                          <p:attrName>style.visibility</p:attrName>
                                        </p:attrNameLst>
                                      </p:cBhvr>
                                      <p:to>
                                        <p:strVal val="hidden"/>
                                      </p:to>
                                    </p:set>
                                  </p:childTnLst>
                                </p:cTn>
                              </p:par>
                              <p:par>
                                <p:cTn id="267" presetID="10" presetClass="exit" presetSubtype="0" fill="hold" grpId="1" nodeType="withEffect">
                                  <p:stCondLst>
                                    <p:cond delay="0"/>
                                  </p:stCondLst>
                                  <p:childTnLst>
                                    <p:animEffect transition="out" filter="fade">
                                      <p:cBhvr>
                                        <p:cTn id="268" dur="2000"/>
                                        <p:tgtEl>
                                          <p:spTgt spid="41"/>
                                        </p:tgtEl>
                                      </p:cBhvr>
                                    </p:animEffect>
                                    <p:set>
                                      <p:cBhvr>
                                        <p:cTn id="269" dur="1" fill="hold">
                                          <p:stCondLst>
                                            <p:cond delay="1999"/>
                                          </p:stCondLst>
                                        </p:cTn>
                                        <p:tgtEl>
                                          <p:spTgt spid="41"/>
                                        </p:tgtEl>
                                        <p:attrNameLst>
                                          <p:attrName>style.visibility</p:attrName>
                                        </p:attrNameLst>
                                      </p:cBhvr>
                                      <p:to>
                                        <p:strVal val="hidden"/>
                                      </p:to>
                                    </p:set>
                                  </p:childTnLst>
                                </p:cTn>
                              </p:par>
                              <p:par>
                                <p:cTn id="270" presetID="10" presetClass="exit" presetSubtype="0" fill="hold" grpId="1" nodeType="withEffect">
                                  <p:stCondLst>
                                    <p:cond delay="0"/>
                                  </p:stCondLst>
                                  <p:childTnLst>
                                    <p:animEffect transition="out" filter="fade">
                                      <p:cBhvr>
                                        <p:cTn id="271" dur="2000"/>
                                        <p:tgtEl>
                                          <p:spTgt spid="42"/>
                                        </p:tgtEl>
                                      </p:cBhvr>
                                    </p:animEffect>
                                    <p:set>
                                      <p:cBhvr>
                                        <p:cTn id="272" dur="1" fill="hold">
                                          <p:stCondLst>
                                            <p:cond delay="1999"/>
                                          </p:stCondLst>
                                        </p:cTn>
                                        <p:tgtEl>
                                          <p:spTgt spid="42"/>
                                        </p:tgtEl>
                                        <p:attrNameLst>
                                          <p:attrName>style.visibility</p:attrName>
                                        </p:attrNameLst>
                                      </p:cBhvr>
                                      <p:to>
                                        <p:strVal val="hidden"/>
                                      </p:to>
                                    </p:set>
                                  </p:childTnLst>
                                </p:cTn>
                              </p:par>
                              <p:par>
                                <p:cTn id="273" presetID="3" presetClass="emph" presetSubtype="2" fill="hold" grpId="1" nodeType="withEffect">
                                  <p:stCondLst>
                                    <p:cond delay="0"/>
                                  </p:stCondLst>
                                  <p:childTnLst>
                                    <p:animClr clrSpc="rgb" dir="cw">
                                      <p:cBhvr override="childStyle">
                                        <p:cTn id="274" dur="2000" fill="hold"/>
                                        <p:tgtEl>
                                          <p:spTgt spid="72"/>
                                        </p:tgtEl>
                                        <p:attrNameLst>
                                          <p:attrName>style.color</p:attrName>
                                        </p:attrNameLst>
                                      </p:cBhvr>
                                      <p:to>
                                        <a:schemeClr val="tx1"/>
                                      </p:to>
                                    </p:animClr>
                                  </p:childTnLst>
                                </p:cTn>
                              </p:par>
                              <p:par>
                                <p:cTn id="275" presetID="3" presetClass="emph" presetSubtype="2" fill="hold" grpId="1" nodeType="withEffect">
                                  <p:stCondLst>
                                    <p:cond delay="0"/>
                                  </p:stCondLst>
                                  <p:childTnLst>
                                    <p:animClr clrSpc="rgb" dir="cw">
                                      <p:cBhvr override="childStyle">
                                        <p:cTn id="276" dur="2000" fill="hold"/>
                                        <p:tgtEl>
                                          <p:spTgt spid="73"/>
                                        </p:tgtEl>
                                        <p:attrNameLst>
                                          <p:attrName>style.color</p:attrName>
                                        </p:attrNameLst>
                                      </p:cBhvr>
                                      <p:to>
                                        <a:schemeClr val="tx1"/>
                                      </p:to>
                                    </p:animClr>
                                  </p:childTnLst>
                                </p:cTn>
                              </p:par>
                              <p:par>
                                <p:cTn id="277" presetID="6" presetClass="emph" presetSubtype="0" fill="hold" grpId="1" nodeType="withEffect">
                                  <p:stCondLst>
                                    <p:cond delay="0"/>
                                  </p:stCondLst>
                                  <p:childTnLst>
                                    <p:animScale>
                                      <p:cBhvr>
                                        <p:cTn id="278" dur="2000" fill="hold"/>
                                        <p:tgtEl>
                                          <p:spTgt spid="74"/>
                                        </p:tgtEl>
                                      </p:cBhvr>
                                      <p:by x="41600" y="41600"/>
                                    </p:animScale>
                                  </p:childTnLst>
                                </p:cTn>
                              </p:par>
                              <p:par>
                                <p:cTn id="279" presetID="7" presetClass="emph" presetSubtype="2" fill="hold" nodeType="withEffect">
                                  <p:stCondLst>
                                    <p:cond delay="0"/>
                                  </p:stCondLst>
                                  <p:childTnLst>
                                    <p:animClr clrSpc="rgb" dir="cw">
                                      <p:cBhvr>
                                        <p:cTn id="280" dur="2000" fill="hold"/>
                                        <p:tgtEl>
                                          <p:spTgt spid="74"/>
                                        </p:tgtEl>
                                        <p:attrNameLst>
                                          <p:attrName>stroke.color</p:attrName>
                                        </p:attrNameLst>
                                      </p:cBhvr>
                                      <p:to>
                                        <a:schemeClr val="tx1"/>
                                      </p:to>
                                    </p:animClr>
                                    <p:set>
                                      <p:cBhvr>
                                        <p:cTn id="281" dur="2000" fill="hold"/>
                                        <p:tgtEl>
                                          <p:spTgt spid="74"/>
                                        </p:tgtEl>
                                        <p:attrNameLst>
                                          <p:attrName>stroke.on</p:attrName>
                                        </p:attrNameLst>
                                      </p:cBhvr>
                                      <p:to>
                                        <p:strVal val="true"/>
                                      </p:to>
                                    </p:set>
                                  </p:childTnLst>
                                </p:cTn>
                              </p:par>
                              <p:par>
                                <p:cTn id="282" presetID="0" presetClass="path" presetSubtype="0" fill="hold" grpId="2" nodeType="withEffect">
                                  <p:stCondLst>
                                    <p:cond delay="0"/>
                                  </p:stCondLst>
                                  <p:childTnLst>
                                    <p:animMotion origin="layout" path="M 2.22222E-6 0.09977 L 2.22222E-6 -0.00023 " pathEditMode="relative" rAng="0" ptsTypes="AA">
                                      <p:cBhvr>
                                        <p:cTn id="283" dur="2000" fill="hold"/>
                                        <p:tgtEl>
                                          <p:spTgt spid="75">
                                            <p:txEl>
                                              <p:pRg st="0" end="0"/>
                                            </p:txEl>
                                          </p:spTgt>
                                        </p:tgtEl>
                                        <p:attrNameLst>
                                          <p:attrName>ppt_x</p:attrName>
                                          <p:attrName>ppt_y</p:attrName>
                                        </p:attrNameLst>
                                      </p:cBhvr>
                                      <p:rCtr x="0" y="-5000"/>
                                    </p:animMotion>
                                  </p:childTnLst>
                                </p:cTn>
                              </p:par>
                              <p:par>
                                <p:cTn id="284" presetID="6" presetClass="emph" presetSubtype="0" fill="hold" grpId="3" nodeType="withEffect">
                                  <p:stCondLst>
                                    <p:cond delay="0"/>
                                  </p:stCondLst>
                                  <p:childTnLst>
                                    <p:animScale>
                                      <p:cBhvr>
                                        <p:cTn id="285" dur="2000" fill="hold"/>
                                        <p:tgtEl>
                                          <p:spTgt spid="75">
                                            <p:txEl>
                                              <p:pRg st="0" end="0"/>
                                            </p:txEl>
                                          </p:spTgt>
                                        </p:tgtEl>
                                      </p:cBhvr>
                                      <p:by x="50000" y="50000"/>
                                    </p:animScale>
                                  </p:childTnLst>
                                </p:cTn>
                              </p:par>
                              <p:par>
                                <p:cTn id="286" presetID="3" presetClass="emph" presetSubtype="2" fill="hold" grpId="4" nodeType="withEffect">
                                  <p:stCondLst>
                                    <p:cond delay="0"/>
                                  </p:stCondLst>
                                  <p:childTnLst>
                                    <p:animClr clrSpc="rgb" dir="cw">
                                      <p:cBhvr override="childStyle">
                                        <p:cTn id="287" dur="2000" fill="hold"/>
                                        <p:tgtEl>
                                          <p:spTgt spid="75">
                                            <p:txEl>
                                              <p:pRg st="0" end="0"/>
                                            </p:txEl>
                                          </p:spTgt>
                                        </p:tgtEl>
                                        <p:attrNameLst>
                                          <p:attrName>style.color</p:attrName>
                                        </p:attrNameLst>
                                      </p:cBhvr>
                                      <p:to>
                                        <a:schemeClr val="tx1"/>
                                      </p:to>
                                    </p:animClr>
                                  </p:childTnLst>
                                </p:cTn>
                              </p:par>
                              <p:par>
                                <p:cTn id="288" presetID="10" presetClass="entr" presetSubtype="0" fill="hold" grpId="0" nodeType="withEffect">
                                  <p:stCondLst>
                                    <p:cond delay="0"/>
                                  </p:stCondLst>
                                  <p:childTnLst>
                                    <p:set>
                                      <p:cBhvr>
                                        <p:cTn id="289" dur="1" fill="hold">
                                          <p:stCondLst>
                                            <p:cond delay="0"/>
                                          </p:stCondLst>
                                        </p:cTn>
                                        <p:tgtEl>
                                          <p:spTgt spid="48"/>
                                        </p:tgtEl>
                                        <p:attrNameLst>
                                          <p:attrName>style.visibility</p:attrName>
                                        </p:attrNameLst>
                                      </p:cBhvr>
                                      <p:to>
                                        <p:strVal val="visible"/>
                                      </p:to>
                                    </p:set>
                                    <p:animEffect transition="in" filter="fade">
                                      <p:cBhvr>
                                        <p:cTn id="290" dur="500"/>
                                        <p:tgtEl>
                                          <p:spTgt spid="48"/>
                                        </p:tgtEl>
                                      </p:cBhvr>
                                    </p:animEffect>
                                  </p:childTnLst>
                                </p:cTn>
                              </p:par>
                              <p:par>
                                <p:cTn id="291" presetID="10" presetClass="entr" presetSubtype="0" fill="hold" nodeType="withEffect">
                                  <p:stCondLst>
                                    <p:cond delay="0"/>
                                  </p:stCondLst>
                                  <p:childTnLst>
                                    <p:set>
                                      <p:cBhvr>
                                        <p:cTn id="292" dur="1" fill="hold">
                                          <p:stCondLst>
                                            <p:cond delay="0"/>
                                          </p:stCondLst>
                                        </p:cTn>
                                        <p:tgtEl>
                                          <p:spTgt spid="70"/>
                                        </p:tgtEl>
                                        <p:attrNameLst>
                                          <p:attrName>style.visibility</p:attrName>
                                        </p:attrNameLst>
                                      </p:cBhvr>
                                      <p:to>
                                        <p:strVal val="visible"/>
                                      </p:to>
                                    </p:set>
                                    <p:animEffect transition="in" filter="fade">
                                      <p:cBhvr>
                                        <p:cTn id="293" dur="500"/>
                                        <p:tgtEl>
                                          <p:spTgt spid="70"/>
                                        </p:tgtEl>
                                      </p:cBhvr>
                                    </p:animEffect>
                                  </p:childTnLst>
                                </p:cTn>
                              </p:par>
                              <p:par>
                                <p:cTn id="294" presetID="10" presetClass="entr" presetSubtype="0" fill="hold" nodeType="withEffect">
                                  <p:stCondLst>
                                    <p:cond delay="0"/>
                                  </p:stCondLst>
                                  <p:childTnLst>
                                    <p:set>
                                      <p:cBhvr>
                                        <p:cTn id="295" dur="1" fill="hold">
                                          <p:stCondLst>
                                            <p:cond delay="0"/>
                                          </p:stCondLst>
                                        </p:cTn>
                                        <p:tgtEl>
                                          <p:spTgt spid="85"/>
                                        </p:tgtEl>
                                        <p:attrNameLst>
                                          <p:attrName>style.visibility</p:attrName>
                                        </p:attrNameLst>
                                      </p:cBhvr>
                                      <p:to>
                                        <p:strVal val="visible"/>
                                      </p:to>
                                    </p:set>
                                    <p:animEffect transition="in" filter="fade">
                                      <p:cBhvr>
                                        <p:cTn id="296"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animBg="1"/>
      <p:bldP spid="71" grpId="1" animBg="1"/>
      <p:bldP spid="41" grpId="0" animBg="1"/>
      <p:bldP spid="41" grpId="1" animBg="1"/>
      <p:bldP spid="42" grpId="0" animBg="1"/>
      <p:bldP spid="42" grpId="1" animBg="1"/>
      <p:bldP spid="43" grpId="0" animBg="1"/>
      <p:bldP spid="43" grpId="1" animBg="1"/>
      <p:bldP spid="49" grpId="0" animBg="1"/>
      <p:bldP spid="49" grpId="1" animBg="1"/>
      <p:bldP spid="72" grpId="0"/>
      <p:bldP spid="72" grpId="1"/>
      <p:bldP spid="73" grpId="0"/>
      <p:bldP spid="73" grpId="1"/>
      <p:bldP spid="74" grpId="0" animBg="1"/>
      <p:bldP spid="74" grpId="1" animBg="1"/>
      <p:bldP spid="75" grpId="0" build="allAtOnce"/>
      <p:bldP spid="75" grpId="1" build="allAtOnce"/>
      <p:bldP spid="75" grpId="2" build="allAtOnce"/>
      <p:bldP spid="75" grpId="3" build="allAtOnce"/>
      <p:bldP spid="75" grpId="4" build="allAtOnce"/>
      <p:bldP spid="4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5588"/>
            <a:ext cx="8229600" cy="979511"/>
          </a:xfrm>
        </p:spPr>
        <p:txBody>
          <a:bodyPr>
            <a:noAutofit/>
          </a:bodyPr>
          <a:lstStyle/>
          <a:p>
            <a:pPr algn="ctr"/>
            <a:r>
              <a:rPr lang="en-US" sz="4000" b="0" dirty="0"/>
              <a:t>Atoms last forever!</a:t>
            </a:r>
          </a:p>
        </p:txBody>
      </p:sp>
      <p:sp>
        <p:nvSpPr>
          <p:cNvPr id="4" name="Text Placeholder 3"/>
          <p:cNvSpPr>
            <a:spLocks noGrp="1"/>
          </p:cNvSpPr>
          <p:nvPr>
            <p:ph type="body" sz="half" idx="2"/>
          </p:nvPr>
        </p:nvSpPr>
        <p:spPr/>
        <p:txBody>
          <a:bodyPr>
            <a:normAutofit/>
          </a:bodyPr>
          <a:lstStyle/>
          <a:p>
            <a:r>
              <a:rPr lang="en-US" sz="2800" dirty="0"/>
              <a:t>Compare the atoms in the reactants and the products.</a:t>
            </a:r>
          </a:p>
        </p:txBody>
      </p:sp>
      <p:sp>
        <p:nvSpPr>
          <p:cNvPr id="5" name="Slide Number Placeholder 4"/>
          <p:cNvSpPr>
            <a:spLocks noGrp="1"/>
          </p:cNvSpPr>
          <p:nvPr>
            <p:ph type="sldNum" sz="quarter" idx="12"/>
          </p:nvPr>
        </p:nvSpPr>
        <p:spPr/>
        <p:txBody>
          <a:bodyPr/>
          <a:lstStyle/>
          <a:p>
            <a:fld id="{D3A1C050-F6FE-0E43-A9D0-F8EEADE3D1E4}" type="slidenum">
              <a:rPr lang="en-US" smtClean="0"/>
              <a:pPr/>
              <a:t>21</a:t>
            </a:fld>
            <a:endParaRPr lang="en-US"/>
          </a:p>
        </p:txBody>
      </p:sp>
      <p:pic>
        <p:nvPicPr>
          <p:cNvPr id="2050" name="Picture 2"/>
          <p:cNvPicPr>
            <a:picLocks noGrp="1" noChangeAspect="1" noChangeArrowheads="1"/>
          </p:cNvPicPr>
          <p:nvPr>
            <p:ph idx="1"/>
          </p:nvPr>
        </p:nvPicPr>
        <p:blipFill>
          <a:blip r:embed="rId3"/>
          <a:srcRect/>
          <a:stretch/>
        </p:blipFill>
        <p:spPr bwMode="auto">
          <a:xfrm>
            <a:off x="3469858" y="1673946"/>
            <a:ext cx="5398593" cy="3624407"/>
          </a:xfrm>
          <a:prstGeom prst="rect">
            <a:avLst/>
          </a:prstGeom>
          <a:noFill/>
          <a:ln>
            <a:solidFill>
              <a:schemeClr val="tx1"/>
            </a:solid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1488328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5588"/>
            <a:ext cx="8229600" cy="979511"/>
          </a:xfrm>
        </p:spPr>
        <p:txBody>
          <a:bodyPr>
            <a:noAutofit/>
          </a:bodyPr>
          <a:lstStyle/>
          <a:p>
            <a:pPr algn="ctr"/>
            <a:r>
              <a:rPr lang="en-US" sz="4400" b="0" dirty="0"/>
              <a:t>Energy lasts forever!</a:t>
            </a:r>
          </a:p>
        </p:txBody>
      </p:sp>
      <p:sp>
        <p:nvSpPr>
          <p:cNvPr id="4" name="Text Placeholder 3"/>
          <p:cNvSpPr>
            <a:spLocks noGrp="1"/>
          </p:cNvSpPr>
          <p:nvPr>
            <p:ph type="body" sz="half" idx="2"/>
          </p:nvPr>
        </p:nvSpPr>
        <p:spPr/>
        <p:txBody>
          <a:bodyPr>
            <a:normAutofit/>
          </a:bodyPr>
          <a:lstStyle/>
          <a:p>
            <a:r>
              <a:rPr lang="en-US" sz="3200" dirty="0"/>
              <a:t>Compare the energy before and after the reaction</a:t>
            </a:r>
          </a:p>
        </p:txBody>
      </p:sp>
      <p:sp>
        <p:nvSpPr>
          <p:cNvPr id="5" name="Slide Number Placeholder 4"/>
          <p:cNvSpPr>
            <a:spLocks noGrp="1"/>
          </p:cNvSpPr>
          <p:nvPr>
            <p:ph type="sldNum" sz="quarter" idx="12"/>
          </p:nvPr>
        </p:nvSpPr>
        <p:spPr/>
        <p:txBody>
          <a:bodyPr/>
          <a:lstStyle/>
          <a:p>
            <a:fld id="{D3A1C050-F6FE-0E43-A9D0-F8EEADE3D1E4}" type="slidenum">
              <a:rPr lang="en-US" smtClean="0"/>
              <a:pPr/>
              <a:t>22</a:t>
            </a:fld>
            <a:endParaRPr lang="en-US"/>
          </a:p>
        </p:txBody>
      </p:sp>
      <p:pic>
        <p:nvPicPr>
          <p:cNvPr id="2050" name="Picture 2"/>
          <p:cNvPicPr>
            <a:picLocks noGrp="1" noChangeAspect="1" noChangeArrowheads="1"/>
          </p:cNvPicPr>
          <p:nvPr>
            <p:ph idx="1"/>
          </p:nvPr>
        </p:nvPicPr>
        <p:blipFill>
          <a:blip r:embed="rId3"/>
          <a:srcRect/>
          <a:stretch/>
        </p:blipFill>
        <p:spPr bwMode="auto">
          <a:xfrm>
            <a:off x="3469858" y="3060962"/>
            <a:ext cx="5398593" cy="850375"/>
          </a:xfrm>
          <a:prstGeom prst="rect">
            <a:avLst/>
          </a:prstGeom>
          <a:noFill/>
          <a:ln>
            <a:solidFill>
              <a:schemeClr val="tx1"/>
            </a:solid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val="217308989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Discuss with the class</a:t>
            </a:r>
          </a:p>
        </p:txBody>
      </p:sp>
      <p:sp>
        <p:nvSpPr>
          <p:cNvPr id="3" name="Content Placeholder 2"/>
          <p:cNvSpPr>
            <a:spLocks noGrp="1"/>
          </p:cNvSpPr>
          <p:nvPr>
            <p:ph idx="1"/>
          </p:nvPr>
        </p:nvSpPr>
        <p:spPr/>
        <p:txBody>
          <a:bodyPr>
            <a:normAutofit/>
          </a:bodyPr>
          <a:lstStyle/>
          <a:p>
            <a:pPr marL="514350" indent="-514350">
              <a:buFont typeface="+mj-lt"/>
              <a:buAutoNum type="arabicPeriod"/>
            </a:pPr>
            <a:r>
              <a:rPr lang="en-US" dirty="0"/>
              <a:t>Did the number and type of atoms stay the same at the beginning and end of the chemical change?  ____</a:t>
            </a:r>
          </a:p>
          <a:p>
            <a:pPr marL="514350" indent="-514350">
              <a:buFont typeface="+mj-lt"/>
              <a:buAutoNum type="arabicPeriod"/>
            </a:pPr>
            <a:r>
              <a:rPr lang="en-US" dirty="0"/>
              <a:t>Did the number of twist ties (representing energy) stay the same at the beginning and end of the chemical change? ____</a:t>
            </a:r>
          </a:p>
          <a:p>
            <a:pPr marL="514350" indent="-514350">
              <a:buFont typeface="+mj-lt"/>
              <a:buAutoNum type="arabicPeriod"/>
            </a:pPr>
            <a:r>
              <a:rPr lang="en-US" dirty="0"/>
              <a:t>Why do the numbers of atoms and twist ties have to stay the same?</a:t>
            </a:r>
          </a:p>
        </p:txBody>
      </p:sp>
      <p:sp>
        <p:nvSpPr>
          <p:cNvPr id="4" name="Slide Number Placeholder 3"/>
          <p:cNvSpPr>
            <a:spLocks noGrp="1"/>
          </p:cNvSpPr>
          <p:nvPr>
            <p:ph type="sldNum" sz="quarter" idx="12"/>
          </p:nvPr>
        </p:nvSpPr>
        <p:spPr/>
        <p:txBody>
          <a:bodyPr/>
          <a:lstStyle/>
          <a:p>
            <a:fld id="{D3A1C050-F6FE-0E43-A9D0-F8EEADE3D1E4}" type="slidenum">
              <a:rPr lang="en-US" smtClean="0"/>
              <a:pPr/>
              <a:t>23</a:t>
            </a:fld>
            <a:endParaRPr lang="en-US"/>
          </a:p>
        </p:txBody>
      </p:sp>
    </p:spTree>
    <p:extLst>
      <p:ext uri="{BB962C8B-B14F-4D97-AF65-F5344CB8AC3E}">
        <p14:creationId xmlns:p14="http://schemas.microsoft.com/office/powerpoint/2010/main" val="47681840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6068"/>
            <a:ext cx="8229600" cy="1143000"/>
          </a:xfrm>
        </p:spPr>
        <p:txBody>
          <a:bodyPr/>
          <a:lstStyle/>
          <a:p>
            <a:r>
              <a:rPr lang="en-US" dirty="0"/>
              <a:t>Writing a Chemical Equation</a:t>
            </a:r>
          </a:p>
        </p:txBody>
      </p:sp>
      <p:sp>
        <p:nvSpPr>
          <p:cNvPr id="3" name="Content Placeholder 2"/>
          <p:cNvSpPr>
            <a:spLocks noGrp="1"/>
          </p:cNvSpPr>
          <p:nvPr>
            <p:ph idx="1"/>
          </p:nvPr>
        </p:nvSpPr>
        <p:spPr>
          <a:xfrm>
            <a:off x="457200" y="1116968"/>
            <a:ext cx="8229600" cy="5097656"/>
          </a:xfrm>
        </p:spPr>
        <p:txBody>
          <a:bodyPr>
            <a:normAutofit fontScale="77500" lnSpcReduction="20000"/>
          </a:bodyPr>
          <a:lstStyle/>
          <a:p>
            <a:r>
              <a:rPr lang="en-US" dirty="0"/>
              <a:t>Chemists use </a:t>
            </a:r>
            <a:r>
              <a:rPr lang="en-US" b="1" dirty="0"/>
              <a:t>chemical equations</a:t>
            </a:r>
            <a:r>
              <a:rPr lang="en-US" dirty="0"/>
              <a:t> to show how atoms of reactant molecules are rearranged to make product molecules</a:t>
            </a:r>
          </a:p>
          <a:p>
            <a:r>
              <a:rPr lang="en-US" dirty="0"/>
              <a:t>Writing the equation in symbols: Chemists use an arrow to show how reactants change into products:</a:t>
            </a:r>
            <a:br>
              <a:rPr lang="en-US" dirty="0"/>
            </a:br>
            <a:r>
              <a:rPr lang="en-US" dirty="0"/>
              <a:t>[reactant molecule formulas] </a:t>
            </a:r>
            <a:r>
              <a:rPr lang="en-US" dirty="0">
                <a:sym typeface="Wingdings"/>
              </a:rPr>
              <a:t>product molecule formulas]</a:t>
            </a:r>
          </a:p>
          <a:p>
            <a:r>
              <a:rPr lang="en-US" dirty="0">
                <a:sym typeface="Wingdings"/>
              </a:rPr>
              <a:t>Saying it in words: Chemists read the arrow as “yield” or “yields:”</a:t>
            </a:r>
            <a:br>
              <a:rPr lang="en-US" dirty="0">
                <a:sym typeface="Wingdings"/>
              </a:rPr>
            </a:br>
            <a:r>
              <a:rPr lang="en-US" dirty="0">
                <a:sym typeface="Wingdings"/>
              </a:rPr>
              <a:t>[reactant molecule names] yield [product molecule names]</a:t>
            </a:r>
          </a:p>
          <a:p>
            <a:r>
              <a:rPr lang="en-US" dirty="0">
                <a:sym typeface="Wingdings"/>
              </a:rPr>
              <a:t>Equations must be </a:t>
            </a:r>
            <a:r>
              <a:rPr lang="en-US" b="1" dirty="0">
                <a:sym typeface="Wingdings"/>
              </a:rPr>
              <a:t>balanced:</a:t>
            </a:r>
            <a:r>
              <a:rPr lang="en-US" dirty="0">
                <a:sym typeface="Wingdings"/>
              </a:rPr>
              <a:t>  Atoms last forever, so reactant and product molecules must have the same number of each kind of atom</a:t>
            </a:r>
          </a:p>
          <a:p>
            <a:r>
              <a:rPr lang="en-US" dirty="0">
                <a:sym typeface="Wingdings"/>
              </a:rPr>
              <a:t>Try it: can you write a balanced chemical equation to show the chemical change when animals move (use energy)?</a:t>
            </a:r>
            <a:endParaRPr lang="en-US" dirty="0"/>
          </a:p>
        </p:txBody>
      </p:sp>
      <p:sp>
        <p:nvSpPr>
          <p:cNvPr id="4" name="Slide Number Placeholder 3">
            <a:extLst>
              <a:ext uri="{FF2B5EF4-FFF2-40B4-BE49-F238E27FC236}">
                <a16:creationId xmlns:a16="http://schemas.microsoft.com/office/drawing/2014/main" id="{903348F9-84C2-4055-BA4B-311757CA74A0}"/>
              </a:ext>
            </a:extLst>
          </p:cNvPr>
          <p:cNvSpPr>
            <a:spLocks noGrp="1"/>
          </p:cNvSpPr>
          <p:nvPr>
            <p:ph type="sldNum" sz="quarter" idx="12"/>
          </p:nvPr>
        </p:nvSpPr>
        <p:spPr/>
        <p:txBody>
          <a:bodyPr/>
          <a:lstStyle/>
          <a:p>
            <a:fld id="{D3A1C050-F6FE-0E43-A9D0-F8EEADE3D1E4}" type="slidenum">
              <a:rPr lang="en-US" smtClean="0"/>
              <a:pPr/>
              <a:t>24</a:t>
            </a:fld>
            <a:endParaRPr lang="en-US"/>
          </a:p>
        </p:txBody>
      </p:sp>
    </p:spTree>
    <p:extLst>
      <p:ext uri="{BB962C8B-B14F-4D97-AF65-F5344CB8AC3E}">
        <p14:creationId xmlns:p14="http://schemas.microsoft.com/office/powerpoint/2010/main" val="72939805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3A1C050-F6FE-0E43-A9D0-F8EEADE3D1E4}" type="slidenum">
              <a:rPr lang="en-US" smtClean="0"/>
              <a:pPr/>
              <a:t>25</a:t>
            </a:fld>
            <a:endParaRPr lang="en-US"/>
          </a:p>
        </p:txBody>
      </p:sp>
      <p:sp>
        <p:nvSpPr>
          <p:cNvPr id="5" name="Title 1"/>
          <p:cNvSpPr txBox="1">
            <a:spLocks/>
          </p:cNvSpPr>
          <p:nvPr/>
        </p:nvSpPr>
        <p:spPr>
          <a:xfrm>
            <a:off x="685800" y="1779473"/>
            <a:ext cx="7772400" cy="1470025"/>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a:t>Chemical equation for cellular respiration</a:t>
            </a:r>
            <a:endParaRPr lang="en-US" dirty="0"/>
          </a:p>
        </p:txBody>
      </p:sp>
      <p:sp>
        <p:nvSpPr>
          <p:cNvPr id="6" name="Subtitle 2"/>
          <p:cNvSpPr txBox="1">
            <a:spLocks/>
          </p:cNvSpPr>
          <p:nvPr/>
        </p:nvSpPr>
        <p:spPr>
          <a:xfrm>
            <a:off x="1371600" y="3535247"/>
            <a:ext cx="6400800" cy="1961073"/>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dirty="0">
                <a:solidFill>
                  <a:srgbClr val="000000"/>
                </a:solidFill>
              </a:rPr>
              <a:t>C</a:t>
            </a:r>
            <a:r>
              <a:rPr lang="en-US" baseline="-25000" dirty="0">
                <a:solidFill>
                  <a:srgbClr val="000000"/>
                </a:solidFill>
              </a:rPr>
              <a:t>6</a:t>
            </a:r>
            <a:r>
              <a:rPr lang="en-US" dirty="0">
                <a:solidFill>
                  <a:srgbClr val="000000"/>
                </a:solidFill>
              </a:rPr>
              <a:t>H</a:t>
            </a:r>
            <a:r>
              <a:rPr lang="en-US" baseline="-25000" dirty="0">
                <a:solidFill>
                  <a:srgbClr val="000000"/>
                </a:solidFill>
              </a:rPr>
              <a:t>12</a:t>
            </a:r>
            <a:r>
              <a:rPr lang="en-US" dirty="0">
                <a:solidFill>
                  <a:srgbClr val="000000"/>
                </a:solidFill>
              </a:rPr>
              <a:t>O</a:t>
            </a:r>
            <a:r>
              <a:rPr lang="en-US" baseline="-25000" dirty="0">
                <a:solidFill>
                  <a:srgbClr val="000000"/>
                </a:solidFill>
              </a:rPr>
              <a:t>6</a:t>
            </a:r>
            <a:r>
              <a:rPr lang="en-US" dirty="0">
                <a:solidFill>
                  <a:srgbClr val="000000"/>
                </a:solidFill>
              </a:rPr>
              <a:t> + 6O</a:t>
            </a:r>
            <a:r>
              <a:rPr lang="en-US" baseline="-25000" dirty="0">
                <a:solidFill>
                  <a:srgbClr val="000000"/>
                </a:solidFill>
              </a:rPr>
              <a:t>2</a:t>
            </a:r>
            <a:r>
              <a:rPr lang="en-US" dirty="0">
                <a:solidFill>
                  <a:srgbClr val="000000"/>
                </a:solidFill>
              </a:rPr>
              <a:t> </a:t>
            </a:r>
            <a:r>
              <a:rPr lang="en-US" dirty="0">
                <a:solidFill>
                  <a:srgbClr val="000000"/>
                </a:solidFill>
                <a:sym typeface="Wingdings"/>
              </a:rPr>
              <a:t> 6 CO</a:t>
            </a:r>
            <a:r>
              <a:rPr lang="en-US" baseline="-25000" dirty="0">
                <a:solidFill>
                  <a:srgbClr val="000000"/>
                </a:solidFill>
                <a:sym typeface="Wingdings"/>
              </a:rPr>
              <a:t>2</a:t>
            </a:r>
            <a:r>
              <a:rPr lang="en-US" dirty="0">
                <a:solidFill>
                  <a:srgbClr val="000000"/>
                </a:solidFill>
                <a:sym typeface="Wingdings"/>
              </a:rPr>
              <a:t> + 6 H</a:t>
            </a:r>
            <a:r>
              <a:rPr lang="en-US" baseline="-25000" dirty="0">
                <a:solidFill>
                  <a:srgbClr val="000000"/>
                </a:solidFill>
                <a:sym typeface="Wingdings"/>
              </a:rPr>
              <a:t>2</a:t>
            </a:r>
            <a:r>
              <a:rPr lang="en-US" dirty="0">
                <a:solidFill>
                  <a:srgbClr val="000000"/>
                </a:solidFill>
                <a:sym typeface="Wingdings"/>
              </a:rPr>
              <a:t>O</a:t>
            </a:r>
            <a:endParaRPr lang="en-US" baseline="-25000" dirty="0">
              <a:solidFill>
                <a:srgbClr val="000000"/>
              </a:solidFill>
              <a:sym typeface="Wingdings"/>
            </a:endParaRPr>
          </a:p>
          <a:p>
            <a:pPr marL="0" indent="0" algn="ctr">
              <a:buNone/>
            </a:pPr>
            <a:r>
              <a:rPr lang="en-US" dirty="0">
                <a:solidFill>
                  <a:srgbClr val="000000"/>
                </a:solidFill>
                <a:sym typeface="Wingdings"/>
              </a:rPr>
              <a:t>(in words: glucose reacts with oxygen to yield carbon dioxide and water)</a:t>
            </a:r>
            <a:endParaRPr lang="en-US" dirty="0">
              <a:solidFill>
                <a:srgbClr val="000000"/>
              </a:solidFill>
            </a:endParaRPr>
          </a:p>
        </p:txBody>
      </p:sp>
    </p:spTree>
    <p:extLst>
      <p:ext uri="{BB962C8B-B14F-4D97-AF65-F5344CB8AC3E}">
        <p14:creationId xmlns:p14="http://schemas.microsoft.com/office/powerpoint/2010/main" val="76617636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428331-F9EF-6A42-ABE3-35AC71C60E9A}"/>
              </a:ext>
            </a:extLst>
          </p:cNvPr>
          <p:cNvSpPr>
            <a:spLocks noGrp="1"/>
          </p:cNvSpPr>
          <p:nvPr>
            <p:ph type="title"/>
          </p:nvPr>
        </p:nvSpPr>
        <p:spPr/>
        <p:txBody>
          <a:bodyPr/>
          <a:lstStyle/>
          <a:p>
            <a:r>
              <a:rPr lang="en-US" dirty="0"/>
              <a:t>Exit Ticket</a:t>
            </a:r>
          </a:p>
        </p:txBody>
      </p:sp>
      <p:sp>
        <p:nvSpPr>
          <p:cNvPr id="3" name="Content Placeholder 2">
            <a:extLst>
              <a:ext uri="{FF2B5EF4-FFF2-40B4-BE49-F238E27FC236}">
                <a16:creationId xmlns:a16="http://schemas.microsoft.com/office/drawing/2014/main" id="{7D9069A4-238A-F74D-9636-4EADC03771FB}"/>
              </a:ext>
            </a:extLst>
          </p:cNvPr>
          <p:cNvSpPr>
            <a:spLocks noGrp="1"/>
          </p:cNvSpPr>
          <p:nvPr>
            <p:ph idx="1"/>
          </p:nvPr>
        </p:nvSpPr>
        <p:spPr/>
        <p:txBody>
          <a:bodyPr/>
          <a:lstStyle/>
          <a:p>
            <a:r>
              <a:rPr lang="en-US" dirty="0"/>
              <a:t>Conclusions</a:t>
            </a:r>
          </a:p>
          <a:p>
            <a:pPr lvl="1"/>
            <a:r>
              <a:rPr lang="en-US" dirty="0"/>
              <a:t>What happens to the glucose and oxygen during cellular respiration?</a:t>
            </a:r>
            <a:endParaRPr lang="en-US" sz="3200" dirty="0"/>
          </a:p>
          <a:p>
            <a:r>
              <a:rPr lang="en-US" dirty="0"/>
              <a:t>Predictions</a:t>
            </a:r>
          </a:p>
          <a:p>
            <a:pPr lvl="1"/>
            <a:r>
              <a:rPr lang="en-US" dirty="0"/>
              <a:t>Where do you think cellular respiration occurs?</a:t>
            </a:r>
            <a:endParaRPr lang="en-US" sz="3200" dirty="0"/>
          </a:p>
        </p:txBody>
      </p:sp>
      <p:sp>
        <p:nvSpPr>
          <p:cNvPr id="4" name="Slide Number Placeholder 3">
            <a:extLst>
              <a:ext uri="{FF2B5EF4-FFF2-40B4-BE49-F238E27FC236}">
                <a16:creationId xmlns:a16="http://schemas.microsoft.com/office/drawing/2014/main" id="{88671A43-0D0D-324B-9149-7B81DF8D5110}"/>
              </a:ext>
            </a:extLst>
          </p:cNvPr>
          <p:cNvSpPr>
            <a:spLocks noGrp="1"/>
          </p:cNvSpPr>
          <p:nvPr>
            <p:ph type="sldNum" sz="quarter" idx="12"/>
          </p:nvPr>
        </p:nvSpPr>
        <p:spPr/>
        <p:txBody>
          <a:bodyPr/>
          <a:lstStyle/>
          <a:p>
            <a:fld id="{C82A8714-C4A1-614E-B309-DB23F8B4D841}" type="slidenum">
              <a:rPr lang="en-US" smtClean="0"/>
              <a:t>26</a:t>
            </a:fld>
            <a:endParaRPr lang="en-US"/>
          </a:p>
        </p:txBody>
      </p:sp>
    </p:spTree>
    <p:extLst>
      <p:ext uri="{BB962C8B-B14F-4D97-AF65-F5344CB8AC3E}">
        <p14:creationId xmlns:p14="http://schemas.microsoft.com/office/powerpoint/2010/main" val="12639137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2891" y="493842"/>
            <a:ext cx="8229600" cy="1365250"/>
          </a:xfrm>
        </p:spPr>
        <p:txBody>
          <a:bodyPr>
            <a:normAutofit fontScale="90000"/>
          </a:bodyPr>
          <a:lstStyle/>
          <a:p>
            <a:r>
              <a:rPr lang="en-US" dirty="0"/>
              <a:t>Connecting Questions about Processes at Different Scales</a:t>
            </a:r>
          </a:p>
        </p:txBody>
      </p:sp>
      <p:sp>
        <p:nvSpPr>
          <p:cNvPr id="4" name="Slide Number Placeholder 3"/>
          <p:cNvSpPr>
            <a:spLocks noGrp="1"/>
          </p:cNvSpPr>
          <p:nvPr>
            <p:ph type="sldNum" sz="quarter" idx="12"/>
          </p:nvPr>
        </p:nvSpPr>
        <p:spPr/>
        <p:txBody>
          <a:bodyPr/>
          <a:lstStyle/>
          <a:p>
            <a:fld id="{D3A1C050-F6FE-0E43-A9D0-F8EEADE3D1E4}" type="slidenum">
              <a:rPr lang="en-US" smtClean="0"/>
              <a:pPr/>
              <a:t>3</a:t>
            </a:fld>
            <a:endParaRPr lang="en-US" dirty="0"/>
          </a:p>
        </p:txBody>
      </p:sp>
      <p:graphicFrame>
        <p:nvGraphicFramePr>
          <p:cNvPr id="12" name="Content Placeholder 4"/>
          <p:cNvGraphicFramePr>
            <a:graphicFrameLocks noGrp="1"/>
          </p:cNvGraphicFramePr>
          <p:nvPr>
            <p:ph sz="half" idx="2"/>
            <p:extLst>
              <p:ext uri="{D42A27DB-BD31-4B8C-83A1-F6EECF244321}">
                <p14:modId xmlns:p14="http://schemas.microsoft.com/office/powerpoint/2010/main" val="1974074206"/>
              </p:ext>
            </p:extLst>
          </p:nvPr>
        </p:nvGraphicFramePr>
        <p:xfrm>
          <a:off x="4925291" y="2256448"/>
          <a:ext cx="4038600" cy="2839720"/>
        </p:xfrm>
        <a:graphic>
          <a:graphicData uri="http://schemas.openxmlformats.org/drawingml/2006/table">
            <a:tbl>
              <a:tblPr firstRow="1" bandRow="1">
                <a:tableStyleId>{7E9639D4-E3E2-4D34-9284-5A2195B3D0D7}</a:tableStyleId>
              </a:tblPr>
              <a:tblGrid>
                <a:gridCol w="1714500">
                  <a:extLst>
                    <a:ext uri="{9D8B030D-6E8A-4147-A177-3AD203B41FA5}">
                      <a16:colId xmlns:a16="http://schemas.microsoft.com/office/drawing/2014/main" val="20000"/>
                    </a:ext>
                  </a:extLst>
                </a:gridCol>
                <a:gridCol w="2324100">
                  <a:extLst>
                    <a:ext uri="{9D8B030D-6E8A-4147-A177-3AD203B41FA5}">
                      <a16:colId xmlns:a16="http://schemas.microsoft.com/office/drawing/2014/main" val="20001"/>
                    </a:ext>
                  </a:extLst>
                </a:gridCol>
              </a:tblGrid>
              <a:tr h="370840">
                <a:tc>
                  <a:txBody>
                    <a:bodyPr/>
                    <a:lstStyle/>
                    <a:p>
                      <a:pPr algn="ctr"/>
                      <a:r>
                        <a:rPr lang="en-US" dirty="0"/>
                        <a:t>Scale</a:t>
                      </a:r>
                    </a:p>
                  </a:txBody>
                  <a:tcPr marL="44873" marR="44873"/>
                </a:tc>
                <a:tc>
                  <a:txBody>
                    <a:bodyPr/>
                    <a:lstStyle/>
                    <a:p>
                      <a:pPr algn="ctr"/>
                      <a:r>
                        <a:rPr lang="en-US" dirty="0"/>
                        <a:t>Unanswered Questions</a:t>
                      </a:r>
                    </a:p>
                  </a:txBody>
                  <a:tcPr marL="44873" marR="44873"/>
                </a:tc>
                <a:extLst>
                  <a:ext uri="{0D108BD9-81ED-4DB2-BD59-A6C34878D82A}">
                    <a16:rowId xmlns:a16="http://schemas.microsoft.com/office/drawing/2014/main" val="10000"/>
                  </a:ext>
                </a:extLst>
              </a:tr>
              <a:tr h="599186">
                <a:tc>
                  <a:txBody>
                    <a:bodyPr/>
                    <a:lstStyle/>
                    <a:p>
                      <a:r>
                        <a:rPr lang="en-US" dirty="0"/>
                        <a:t>Macroscopic</a:t>
                      </a:r>
                      <a:r>
                        <a:rPr lang="en-US" baseline="0" dirty="0"/>
                        <a:t> Scale</a:t>
                      </a:r>
                      <a:endParaRPr lang="en-US" dirty="0"/>
                    </a:p>
                  </a:txBody>
                  <a:tcPr marL="44873" marR="44873" anchor="ctr"/>
                </a:tc>
                <a:tc>
                  <a:txBody>
                    <a:bodyPr/>
                    <a:lstStyle/>
                    <a:p>
                      <a:r>
                        <a:rPr lang="en-US" dirty="0"/>
                        <a:t>How do potatoes move and function</a:t>
                      </a:r>
                      <a:r>
                        <a:rPr lang="en-US" baseline="0" dirty="0"/>
                        <a:t>?</a:t>
                      </a:r>
                      <a:endParaRPr lang="en-US" dirty="0"/>
                    </a:p>
                  </a:txBody>
                  <a:tcPr marL="44873" marR="44873" anchor="ctr"/>
                </a:tc>
                <a:extLst>
                  <a:ext uri="{0D108BD9-81ED-4DB2-BD59-A6C34878D82A}">
                    <a16:rowId xmlns:a16="http://schemas.microsoft.com/office/drawing/2014/main" val="10001"/>
                  </a:ext>
                </a:extLst>
              </a:tr>
              <a:tr h="553974">
                <a:tc>
                  <a:txBody>
                    <a:bodyPr/>
                    <a:lstStyle/>
                    <a:p>
                      <a:r>
                        <a:rPr lang="en-US" dirty="0"/>
                        <a:t>Microscopic</a:t>
                      </a:r>
                      <a:r>
                        <a:rPr lang="en-US" baseline="0" dirty="0"/>
                        <a:t> </a:t>
                      </a:r>
                      <a:r>
                        <a:rPr lang="en-US" dirty="0"/>
                        <a:t>Scale</a:t>
                      </a:r>
                    </a:p>
                  </a:txBody>
                  <a:tcPr marL="44873" marR="44873" anchor="ctr"/>
                </a:tc>
                <a:tc>
                  <a:txBody>
                    <a:bodyPr/>
                    <a:lstStyle/>
                    <a:p>
                      <a:r>
                        <a:rPr lang="en-US" dirty="0"/>
                        <a:t>How do potatoes’ cells get energy to help it to move and function</a:t>
                      </a:r>
                      <a:r>
                        <a:rPr lang="en-US" baseline="0" dirty="0"/>
                        <a:t>?</a:t>
                      </a:r>
                      <a:endParaRPr lang="en-US" dirty="0"/>
                    </a:p>
                  </a:txBody>
                  <a:tcPr marL="44873" marR="44873" anchor="ctr"/>
                </a:tc>
                <a:extLst>
                  <a:ext uri="{0D108BD9-81ED-4DB2-BD59-A6C34878D82A}">
                    <a16:rowId xmlns:a16="http://schemas.microsoft.com/office/drawing/2014/main" val="10002"/>
                  </a:ext>
                </a:extLst>
              </a:tr>
              <a:tr h="553974">
                <a:tc>
                  <a:txBody>
                    <a:bodyPr/>
                    <a:lstStyle/>
                    <a:p>
                      <a:r>
                        <a:rPr lang="en-US" dirty="0"/>
                        <a:t>Atomic-Molecular</a:t>
                      </a:r>
                      <a:r>
                        <a:rPr lang="en-US" baseline="0" dirty="0"/>
                        <a:t> Scale</a:t>
                      </a:r>
                      <a:endParaRPr lang="en-US" dirty="0"/>
                    </a:p>
                  </a:txBody>
                  <a:tcPr marL="44873" marR="44873" anchor="ctr"/>
                </a:tc>
                <a:tc>
                  <a:txBody>
                    <a:bodyPr/>
                    <a:lstStyle/>
                    <a:p>
                      <a:r>
                        <a:rPr lang="en-US" dirty="0"/>
                        <a:t>What chemical</a:t>
                      </a:r>
                      <a:r>
                        <a:rPr lang="en-US" baseline="0" dirty="0"/>
                        <a:t> change provides energy to the potato cells?</a:t>
                      </a:r>
                      <a:endParaRPr lang="en-US" dirty="0"/>
                    </a:p>
                  </a:txBody>
                  <a:tcPr marL="44873" marR="44873" anchor="ctr"/>
                </a:tc>
                <a:extLst>
                  <a:ext uri="{0D108BD9-81ED-4DB2-BD59-A6C34878D82A}">
                    <a16:rowId xmlns:a16="http://schemas.microsoft.com/office/drawing/2014/main" val="10003"/>
                  </a:ext>
                </a:extLst>
              </a:tr>
            </a:tbl>
          </a:graphicData>
        </a:graphic>
      </p:graphicFrame>
      <p:pic>
        <p:nvPicPr>
          <p:cNvPr id="6" name="Content Placeholder 5">
            <a:hlinkClick r:id="rId3"/>
          </p:cNvPr>
          <p:cNvPicPr>
            <a:picLocks noGrp="1" noChangeAspect="1"/>
          </p:cNvPicPr>
          <p:nvPr>
            <p:ph sz="half" idx="1"/>
          </p:nvPr>
        </p:nvPicPr>
        <p:blipFill>
          <a:blip r:embed="rId4">
            <a:extLst>
              <a:ext uri="{28A0092B-C50C-407E-A947-70E740481C1C}">
                <a14:useLocalDpi xmlns:a14="http://schemas.microsoft.com/office/drawing/2010/main" val="0"/>
              </a:ext>
            </a:extLst>
          </a:blip>
          <a:stretch>
            <a:fillRect/>
          </a:stretch>
        </p:blipFill>
        <p:spPr>
          <a:xfrm>
            <a:off x="207819" y="2199964"/>
            <a:ext cx="4359872" cy="2462205"/>
          </a:xfrm>
        </p:spPr>
      </p:pic>
    </p:spTree>
    <p:extLst>
      <p:ext uri="{BB962C8B-B14F-4D97-AF65-F5344CB8AC3E}">
        <p14:creationId xmlns:p14="http://schemas.microsoft.com/office/powerpoint/2010/main" val="9655733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751" y="10"/>
            <a:ext cx="9018255" cy="6374663"/>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
        <p:nvSpPr>
          <p:cNvPr id="15363" name="Title 1"/>
          <p:cNvSpPr>
            <a:spLocks noGrp="1"/>
          </p:cNvSpPr>
          <p:nvPr>
            <p:ph type="title"/>
          </p:nvPr>
        </p:nvSpPr>
        <p:spPr>
          <a:xfrm>
            <a:off x="457200" y="220133"/>
            <a:ext cx="8229600" cy="1229469"/>
          </a:xfrm>
          <a:solidFill>
            <a:schemeClr val="bg2"/>
          </a:solidFill>
        </p:spPr>
        <p:txBody>
          <a:bodyPr>
            <a:normAutofit fontScale="90000"/>
          </a:bodyPr>
          <a:lstStyle/>
          <a:p>
            <a:r>
              <a:rPr lang="en-US" altLang="en-US" dirty="0">
                <a:latin typeface="Arial" panose="020B0604020202020204" pitchFamily="34" charset="0"/>
                <a:cs typeface="Arial" panose="020B0604020202020204" pitchFamily="34" charset="0"/>
              </a:rPr>
              <a:t>How do plants get energy to move and function?</a:t>
            </a:r>
          </a:p>
        </p:txBody>
      </p:sp>
      <p:sp>
        <p:nvSpPr>
          <p:cNvPr id="3" name="Slide Number Placeholder 2"/>
          <p:cNvSpPr>
            <a:spLocks noGrp="1"/>
          </p:cNvSpPr>
          <p:nvPr>
            <p:ph type="sldNum" sz="quarter" idx="12"/>
          </p:nvPr>
        </p:nvSpPr>
        <p:spPr/>
        <p:txBody>
          <a:bodyPr/>
          <a:lstStyle/>
          <a:p>
            <a:pPr>
              <a:defRPr/>
            </a:pPr>
            <a:fld id="{776E580A-82DC-4D67-9964-BF262C600765}" type="slidenum">
              <a:rPr lang="en-US"/>
              <a:pPr>
                <a:defRPr/>
              </a:pPr>
              <a:t>4</a:t>
            </a:fld>
            <a:endParaRPr lang="en-US"/>
          </a:p>
        </p:txBody>
      </p:sp>
      <p:sp>
        <p:nvSpPr>
          <p:cNvPr id="15365" name="TextBox 4"/>
          <p:cNvSpPr txBox="1">
            <a:spLocks noChangeArrowheads="1"/>
          </p:cNvSpPr>
          <p:nvPr/>
        </p:nvSpPr>
        <p:spPr bwMode="auto">
          <a:xfrm>
            <a:off x="695324" y="3153375"/>
            <a:ext cx="1800225" cy="4603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lgn="ctr"/>
            <a:r>
              <a:rPr lang="en-US" altLang="en-US" sz="2400" dirty="0"/>
              <a:t>Food</a:t>
            </a:r>
          </a:p>
        </p:txBody>
      </p:sp>
      <p:sp>
        <p:nvSpPr>
          <p:cNvPr id="15366" name="TextBox 6"/>
          <p:cNvSpPr txBox="1">
            <a:spLocks noChangeArrowheads="1"/>
          </p:cNvSpPr>
          <p:nvPr/>
        </p:nvSpPr>
        <p:spPr bwMode="auto">
          <a:xfrm>
            <a:off x="3667126" y="3153375"/>
            <a:ext cx="1800224" cy="46166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lgn="ctr"/>
            <a:r>
              <a:rPr lang="en-US" altLang="en-US" sz="2400" dirty="0"/>
              <a:t>To Cells</a:t>
            </a:r>
          </a:p>
        </p:txBody>
      </p:sp>
      <p:sp>
        <p:nvSpPr>
          <p:cNvPr id="15367" name="TextBox 8"/>
          <p:cNvSpPr txBox="1">
            <a:spLocks noChangeArrowheads="1"/>
          </p:cNvSpPr>
          <p:nvPr/>
        </p:nvSpPr>
        <p:spPr bwMode="auto">
          <a:xfrm>
            <a:off x="6607175" y="1733550"/>
            <a:ext cx="1806759" cy="12001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nchor="t">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lgn="ctr"/>
            <a:r>
              <a:rPr lang="en-US" altLang="en-US" sz="2400" dirty="0">
                <a:solidFill>
                  <a:srgbClr val="000000"/>
                </a:solidFill>
              </a:rPr>
              <a:t>Materials</a:t>
            </a:r>
            <a:br>
              <a:rPr lang="en-US" dirty="0">
                <a:latin typeface="+mn-ea"/>
                <a:cs typeface="+mn-ea"/>
              </a:rPr>
            </a:br>
            <a:r>
              <a:rPr lang="en-US" altLang="en-US" sz="2400" dirty="0">
                <a:solidFill>
                  <a:srgbClr val="000000"/>
                </a:solidFill>
              </a:rPr>
              <a:t>for growth:</a:t>
            </a:r>
            <a:br>
              <a:rPr lang="en-US" dirty="0">
                <a:latin typeface="+mn-ea"/>
                <a:cs typeface="+mn-ea"/>
              </a:rPr>
            </a:br>
            <a:r>
              <a:rPr lang="en-US" altLang="en-US" sz="2400" dirty="0">
                <a:solidFill>
                  <a:srgbClr val="000000"/>
                </a:solidFill>
              </a:rPr>
              <a:t>Biosynthesis</a:t>
            </a:r>
          </a:p>
        </p:txBody>
      </p:sp>
      <p:sp>
        <p:nvSpPr>
          <p:cNvPr id="15368" name="TextBox 10"/>
          <p:cNvSpPr txBox="1">
            <a:spLocks noChangeArrowheads="1"/>
          </p:cNvSpPr>
          <p:nvPr/>
        </p:nvSpPr>
        <p:spPr bwMode="auto">
          <a:xfrm>
            <a:off x="6702425" y="3803650"/>
            <a:ext cx="1536700" cy="12001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lgn="ctr"/>
            <a:r>
              <a:rPr lang="en-US" altLang="en-US" sz="2400" dirty="0"/>
              <a:t>Energy:</a:t>
            </a:r>
            <a:br>
              <a:rPr lang="en-US" altLang="en-US" sz="2400" dirty="0"/>
            </a:br>
            <a:r>
              <a:rPr lang="en-US" altLang="en-US" sz="2400" dirty="0"/>
              <a:t>Cellular </a:t>
            </a:r>
            <a:br>
              <a:rPr lang="en-US" altLang="en-US" sz="2400" dirty="0"/>
            </a:br>
            <a:r>
              <a:rPr lang="en-US" altLang="en-US" sz="2400" dirty="0"/>
              <a:t>respiration</a:t>
            </a:r>
          </a:p>
        </p:txBody>
      </p:sp>
      <p:pic>
        <p:nvPicPr>
          <p:cNvPr id="1027" name="Picture 3" descr="C:\Documents and Settings\Craig Douglas\My Documents\for JJ\Digestion and Biosynthesis\glucose right fade.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9150" y="1271896"/>
            <a:ext cx="1797050" cy="1185554"/>
          </a:xfrm>
          <a:prstGeom prst="rect">
            <a:avLst/>
          </a:prstGeom>
          <a:noFill/>
          <a:extLst>
            <a:ext uri="{909E8E84-426E-40dd-AFC4-6F175D3DCCD1}">
              <a14:hiddenFill xmlns="" xmlns:a14="http://schemas.microsoft.com/office/drawing/2010/main">
                <a:solidFill>
                  <a:srgbClr val="FFFFFF"/>
                </a:solidFill>
              </a14:hiddenFill>
            </a:ext>
          </a:extLst>
        </p:spPr>
      </p:pic>
      <p:sp>
        <p:nvSpPr>
          <p:cNvPr id="2" name="Oval 1"/>
          <p:cNvSpPr/>
          <p:nvPr/>
        </p:nvSpPr>
        <p:spPr>
          <a:xfrm>
            <a:off x="6246105" y="3304280"/>
            <a:ext cx="2505489" cy="2308544"/>
          </a:xfrm>
          <a:prstGeom prst="ellipse">
            <a:avLst/>
          </a:prstGeom>
          <a:noFill/>
          <a:ln w="28575" cmpd="sng">
            <a:solidFill>
              <a:srgbClr val="FF000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4682076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potato"/>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01964" y="1421795"/>
            <a:ext cx="3298589" cy="4979004"/>
          </a:xfrm>
          <a:prstGeom prst="rect">
            <a:avLst/>
          </a:prstGeom>
          <a:noFill/>
          <a:extLst>
            <a:ext uri="{909E8E84-426E-40dd-AFC4-6F175D3DCCD1}">
              <a14:hiddenFill xmlns="" xmlns:a14="http://schemas.microsoft.com/office/drawing/2010/main">
                <a:solidFill>
                  <a:srgbClr val="FFFFFF"/>
                </a:solidFill>
              </a14:hiddenFill>
            </a:ext>
          </a:extLst>
        </p:spPr>
      </p:pic>
      <p:pic>
        <p:nvPicPr>
          <p:cNvPr id="3074" name="cell" descr="C:\Documents and Settings\Craig Douglas\My Documents\for JJ\Visual Teaching Tools\Plant\Potato cell.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8348" y="1705356"/>
            <a:ext cx="3657600" cy="3657600"/>
          </a:xfrm>
          <a:prstGeom prst="rect">
            <a:avLst/>
          </a:prstGeom>
          <a:noFill/>
          <a:extLst>
            <a:ext uri="{909E8E84-426E-40dd-AFC4-6F175D3DCCD1}">
              <a14:hiddenFill xmlns="" xmlns:a14="http://schemas.microsoft.com/office/drawing/2010/main">
                <a:solidFill>
                  <a:srgbClr val="FFFFFF"/>
                </a:solidFill>
              </a14:hiddenFill>
            </a:ext>
          </a:extLst>
        </p:spPr>
      </p:pic>
      <p:pic>
        <p:nvPicPr>
          <p:cNvPr id="2" name="Picture 2" descr="C:\Users\Public\Documents\for JJ\Visual Teaching Tools\Plant\cell CR 2 arrows.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25951" y="2287016"/>
            <a:ext cx="4445000" cy="2540000"/>
          </a:xfrm>
          <a:prstGeom prst="rect">
            <a:avLst/>
          </a:prstGeom>
          <a:noFill/>
          <a:extLst>
            <a:ext uri="{909E8E84-426E-40dd-AFC4-6F175D3DCCD1}">
              <a14:hiddenFill xmlns="" xmlns:a14="http://schemas.microsoft.com/office/drawing/2010/main">
                <a:solidFill>
                  <a:srgbClr val="FFFFFF"/>
                </a:solidFill>
              </a14:hiddenFill>
            </a:ext>
          </a:extLst>
        </p:spPr>
      </p:pic>
      <p:sp>
        <p:nvSpPr>
          <p:cNvPr id="3" name="Oval 2"/>
          <p:cNvSpPr/>
          <p:nvPr/>
        </p:nvSpPr>
        <p:spPr>
          <a:xfrm>
            <a:off x="2304288" y="3511296"/>
            <a:ext cx="45720" cy="45720"/>
          </a:xfrm>
          <a:prstGeom prst="ellipse">
            <a:avLst/>
          </a:prstGeom>
          <a:gradFill>
            <a:gsLst>
              <a:gs pos="0">
                <a:schemeClr val="accent2">
                  <a:lumMod val="50000"/>
                </a:schemeClr>
              </a:gs>
              <a:gs pos="100000">
                <a:schemeClr val="accent2">
                  <a:lumMod val="75000"/>
                </a:schemeClr>
              </a:gs>
            </a:gsLs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sp>
        <p:nvSpPr>
          <p:cNvPr id="22" name="Oval 21"/>
          <p:cNvSpPr/>
          <p:nvPr/>
        </p:nvSpPr>
        <p:spPr>
          <a:xfrm>
            <a:off x="498348" y="1705356"/>
            <a:ext cx="3657600" cy="3657600"/>
          </a:xfrm>
          <a:prstGeom prst="ellipse">
            <a:avLst/>
          </a:prstGeom>
          <a:gradFill>
            <a:gsLst>
              <a:gs pos="0">
                <a:schemeClr val="accent2">
                  <a:lumMod val="50000"/>
                </a:schemeClr>
              </a:gs>
              <a:gs pos="100000">
                <a:schemeClr val="accent2">
                  <a:lumMod val="75000"/>
                </a:schemeClr>
              </a:gs>
            </a:gsLs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solidFill>
                <a:prstClr val="white"/>
              </a:solidFill>
            </a:endParaRPr>
          </a:p>
        </p:txBody>
      </p:sp>
      <p:pic>
        <p:nvPicPr>
          <p:cNvPr id="20" name="glucose" descr="C:\Users\Public\Documents\Craig's Folder\for JJ\Systems &amp; Scale\molecules\glucose labeled06.5.png"/>
          <p:cNvPicPr>
            <a:picLocks noChangeAspect="1" noChangeArrowheads="1"/>
          </p:cNvPicPr>
          <p:nvPr/>
        </p:nvPicPr>
        <p:blipFill>
          <a:blip r:embed="rId6"/>
          <a:srcRect/>
          <a:stretch>
            <a:fillRect/>
          </a:stretch>
        </p:blipFill>
        <p:spPr bwMode="auto">
          <a:xfrm>
            <a:off x="4155947" y="1589607"/>
            <a:ext cx="1347752" cy="899152"/>
          </a:xfrm>
          <a:prstGeom prst="rect">
            <a:avLst/>
          </a:prstGeom>
          <a:noFill/>
        </p:spPr>
      </p:pic>
      <p:pic>
        <p:nvPicPr>
          <p:cNvPr id="21" name="glucose" descr="C:\Users\Public\Documents\Craig's Folder\for JJ\Systems &amp; Scale\molecules\glucose labeled06.5.png"/>
          <p:cNvPicPr>
            <a:picLocks noChangeAspect="1" noChangeArrowheads="1"/>
          </p:cNvPicPr>
          <p:nvPr/>
        </p:nvPicPr>
        <p:blipFill>
          <a:blip r:embed="rId6"/>
          <a:srcRect/>
          <a:stretch>
            <a:fillRect/>
          </a:stretch>
        </p:blipFill>
        <p:spPr bwMode="auto">
          <a:xfrm>
            <a:off x="4155948" y="1589607"/>
            <a:ext cx="1347752" cy="899152"/>
          </a:xfrm>
          <a:prstGeom prst="rect">
            <a:avLst/>
          </a:prstGeom>
          <a:noFill/>
        </p:spPr>
      </p:pic>
      <p:pic>
        <p:nvPicPr>
          <p:cNvPr id="19" name="h2o" descr="C:\Documents and Settings\Craig Douglas\My Documents\for JJ\Systems &amp; Scale\molecules\water labeled06.5.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096881" y="3847855"/>
            <a:ext cx="503137" cy="234948"/>
          </a:xfrm>
          <a:prstGeom prst="rect">
            <a:avLst/>
          </a:prstGeom>
          <a:noFill/>
          <a:extLst>
            <a:ext uri="{909E8E84-426E-40dd-AFC4-6F175D3DCCD1}">
              <a14:hiddenFill xmlns="" xmlns:a14="http://schemas.microsoft.com/office/drawing/2010/main">
                <a:solidFill>
                  <a:srgbClr val="FFFFFF"/>
                </a:solidFill>
              </a14:hiddenFill>
            </a:ext>
          </a:extLst>
        </p:spPr>
      </p:pic>
      <p:pic>
        <p:nvPicPr>
          <p:cNvPr id="23" name="o2"/>
          <p:cNvPicPr>
            <a:picLocks noChangeAspect="1" noChangeArrowheads="1"/>
          </p:cNvPicPr>
          <p:nvPr/>
        </p:nvPicPr>
        <p:blipFill>
          <a:blip r:embed="rId8">
            <a:extLst>
              <a:ext uri="{28A0092B-C50C-407E-A947-70E740481C1C}">
                <a14:useLocalDpi xmlns:a14="http://schemas.microsoft.com/office/drawing/2010/main" val="0"/>
              </a:ext>
            </a:extLst>
          </a:blip>
          <a:stretch>
            <a:fillRect/>
          </a:stretch>
        </p:blipFill>
        <p:spPr bwMode="auto">
          <a:xfrm>
            <a:off x="3942046" y="4347538"/>
            <a:ext cx="213901" cy="405703"/>
          </a:xfrm>
          <a:prstGeom prst="rect">
            <a:avLst/>
          </a:prstGeom>
          <a:noFill/>
          <a:extLst>
            <a:ext uri="{909E8E84-426E-40dd-AFC4-6F175D3DCCD1}">
              <a14:hiddenFill xmlns="" xmlns:a14="http://schemas.microsoft.com/office/drawing/2010/main">
                <a:solidFill>
                  <a:srgbClr val="FFFFFF"/>
                </a:solidFill>
              </a14:hiddenFill>
            </a:ext>
          </a:extLst>
        </p:spPr>
      </p:pic>
      <p:pic>
        <p:nvPicPr>
          <p:cNvPr id="24" name="co2"/>
          <p:cNvPicPr>
            <a:picLocks noChangeAspect="1" noChangeArrowheads="1"/>
          </p:cNvPicPr>
          <p:nvPr/>
        </p:nvPicPr>
        <p:blipFill>
          <a:blip r:embed="rId9">
            <a:extLst>
              <a:ext uri="{28A0092B-C50C-407E-A947-70E740481C1C}">
                <a14:useLocalDpi xmlns:a14="http://schemas.microsoft.com/office/drawing/2010/main" val="0"/>
              </a:ext>
            </a:extLst>
          </a:blip>
          <a:stretch>
            <a:fillRect/>
          </a:stretch>
        </p:blipFill>
        <p:spPr bwMode="auto">
          <a:xfrm>
            <a:off x="5973988" y="3855005"/>
            <a:ext cx="748921" cy="220645"/>
          </a:xfrm>
          <a:prstGeom prst="rect">
            <a:avLst/>
          </a:prstGeom>
          <a:noFill/>
          <a:extLst>
            <a:ext uri="{909E8E84-426E-40dd-AFC4-6F175D3DCCD1}">
              <a14:hiddenFill xmlns="" xmlns:a14="http://schemas.microsoft.com/office/drawing/2010/main">
                <a:solidFill>
                  <a:srgbClr val="FFFFFF"/>
                </a:solidFill>
              </a14:hiddenFill>
            </a:ext>
          </a:extLst>
        </p:spPr>
      </p:pic>
      <p:pic>
        <p:nvPicPr>
          <p:cNvPr id="15" name="h2o" descr="C:\Documents and Settings\Craig Douglas\My Documents\for JJ\Systems &amp; Scale\molecules\water labeled06.5.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096882" y="3847855"/>
            <a:ext cx="503137" cy="234948"/>
          </a:xfrm>
          <a:prstGeom prst="rect">
            <a:avLst/>
          </a:prstGeom>
          <a:noFill/>
          <a:extLst>
            <a:ext uri="{909E8E84-426E-40dd-AFC4-6F175D3DCCD1}">
              <a14:hiddenFill xmlns="" xmlns:a14="http://schemas.microsoft.com/office/drawing/2010/main">
                <a:solidFill>
                  <a:srgbClr val="FFFFFF"/>
                </a:solidFill>
              </a14:hiddenFill>
            </a:ext>
          </a:extLst>
        </p:spPr>
      </p:pic>
      <p:pic>
        <p:nvPicPr>
          <p:cNvPr id="17" name="o2"/>
          <p:cNvPicPr>
            <a:picLocks noChangeAspect="1" noChangeArrowheads="1"/>
          </p:cNvPicPr>
          <p:nvPr/>
        </p:nvPicPr>
        <p:blipFill>
          <a:blip r:embed="rId8">
            <a:extLst>
              <a:ext uri="{28A0092B-C50C-407E-A947-70E740481C1C}">
                <a14:useLocalDpi xmlns:a14="http://schemas.microsoft.com/office/drawing/2010/main" val="0"/>
              </a:ext>
            </a:extLst>
          </a:blip>
          <a:stretch>
            <a:fillRect/>
          </a:stretch>
        </p:blipFill>
        <p:spPr bwMode="auto">
          <a:xfrm>
            <a:off x="3942047" y="4347539"/>
            <a:ext cx="213901" cy="405703"/>
          </a:xfrm>
          <a:prstGeom prst="rect">
            <a:avLst/>
          </a:prstGeom>
          <a:noFill/>
          <a:extLst>
            <a:ext uri="{909E8E84-426E-40dd-AFC4-6F175D3DCCD1}">
              <a14:hiddenFill xmlns="" xmlns:a14="http://schemas.microsoft.com/office/drawing/2010/main">
                <a:solidFill>
                  <a:srgbClr val="FFFFFF"/>
                </a:solidFill>
              </a14:hiddenFill>
            </a:ext>
          </a:extLst>
        </p:spPr>
      </p:pic>
      <p:pic>
        <p:nvPicPr>
          <p:cNvPr id="18" name="co2"/>
          <p:cNvPicPr>
            <a:picLocks noChangeAspect="1" noChangeArrowheads="1"/>
          </p:cNvPicPr>
          <p:nvPr/>
        </p:nvPicPr>
        <p:blipFill>
          <a:blip r:embed="rId9">
            <a:extLst>
              <a:ext uri="{28A0092B-C50C-407E-A947-70E740481C1C}">
                <a14:useLocalDpi xmlns:a14="http://schemas.microsoft.com/office/drawing/2010/main" val="0"/>
              </a:ext>
            </a:extLst>
          </a:blip>
          <a:stretch>
            <a:fillRect/>
          </a:stretch>
        </p:blipFill>
        <p:spPr bwMode="auto">
          <a:xfrm>
            <a:off x="5973989" y="3855006"/>
            <a:ext cx="748921" cy="220645"/>
          </a:xfrm>
          <a:prstGeom prst="rect">
            <a:avLst/>
          </a:prstGeom>
          <a:noFill/>
          <a:extLst>
            <a:ext uri="{909E8E84-426E-40dd-AFC4-6F175D3DCCD1}">
              <a14:hiddenFill xmlns="" xmlns:a14="http://schemas.microsoft.com/office/drawing/2010/main">
                <a:solidFill>
                  <a:srgbClr val="FFFFFF"/>
                </a:solidFill>
              </a14:hiddenFill>
            </a:ext>
          </a:extLst>
        </p:spPr>
      </p:pic>
      <p:sp>
        <p:nvSpPr>
          <p:cNvPr id="27" name="AutoShape 2"/>
          <p:cNvSpPr>
            <a:spLocks noChangeArrowheads="1"/>
          </p:cNvSpPr>
          <p:nvPr/>
        </p:nvSpPr>
        <p:spPr bwMode="auto">
          <a:xfrm>
            <a:off x="5936717" y="3285702"/>
            <a:ext cx="937384" cy="1467540"/>
          </a:xfrm>
          <a:prstGeom prst="rightArrow">
            <a:avLst>
              <a:gd name="adj1" fmla="val 65892"/>
              <a:gd name="adj2" fmla="val 38321"/>
            </a:avLst>
          </a:prstGeom>
          <a:solidFill>
            <a:schemeClr val="bg1"/>
          </a:solidFill>
          <a:ln w="76200">
            <a:solidFill>
              <a:srgbClr val="00FF00"/>
            </a:solidFill>
            <a:round/>
            <a:headEnd/>
            <a:tailEnd/>
          </a:ln>
        </p:spPr>
        <p:txBody>
          <a:bodyPr lIns="62042" tIns="31021" rIns="62042" bIns="31021">
            <a:prstTxWarp prst="textNoShape">
              <a:avLst/>
            </a:prstTxWarp>
          </a:bodyPr>
          <a:lstStyle/>
          <a:p>
            <a:endParaRPr lang="en-US">
              <a:solidFill>
                <a:srgbClr val="000000"/>
              </a:solidFill>
            </a:endParaRPr>
          </a:p>
        </p:txBody>
      </p:sp>
      <p:sp>
        <p:nvSpPr>
          <p:cNvPr id="28" name="TextBox 27"/>
          <p:cNvSpPr txBox="1"/>
          <p:nvPr/>
        </p:nvSpPr>
        <p:spPr>
          <a:xfrm>
            <a:off x="5899100" y="3759216"/>
            <a:ext cx="898702" cy="555149"/>
          </a:xfrm>
          <a:prstGeom prst="rect">
            <a:avLst/>
          </a:prstGeom>
          <a:noFill/>
        </p:spPr>
        <p:txBody>
          <a:bodyPr wrap="square" lIns="62042" tIns="31021" rIns="62042" bIns="31021" rtlCol="0">
            <a:spAutoFit/>
          </a:bodyPr>
          <a:lstStyle/>
          <a:p>
            <a:pPr algn="ctr"/>
            <a:r>
              <a:rPr lang="en-US" sz="1600" dirty="0">
                <a:solidFill>
                  <a:srgbClr val="00FF00"/>
                </a:solidFill>
              </a:rPr>
              <a:t>Chemical change</a:t>
            </a:r>
          </a:p>
        </p:txBody>
      </p:sp>
      <p:sp>
        <p:nvSpPr>
          <p:cNvPr id="26" name="TextBox 25"/>
          <p:cNvSpPr txBox="1"/>
          <p:nvPr/>
        </p:nvSpPr>
        <p:spPr>
          <a:xfrm>
            <a:off x="647214" y="221348"/>
            <a:ext cx="7777118" cy="1200329"/>
          </a:xfrm>
          <a:prstGeom prst="rect">
            <a:avLst/>
          </a:prstGeom>
          <a:noFill/>
        </p:spPr>
        <p:txBody>
          <a:bodyPr wrap="square" rtlCol="0">
            <a:spAutoFit/>
          </a:bodyPr>
          <a:lstStyle/>
          <a:p>
            <a:pPr algn="ctr"/>
            <a:r>
              <a:rPr lang="en-US" sz="3600" dirty="0">
                <a:solidFill>
                  <a:prstClr val="black"/>
                </a:solidFill>
              </a:rPr>
              <a:t>Connecting the Atomic-Molecular Scale to the Macroscopic Scale</a:t>
            </a:r>
          </a:p>
        </p:txBody>
      </p:sp>
      <p:sp>
        <p:nvSpPr>
          <p:cNvPr id="4" name="Slide Number Placeholder 3">
            <a:extLst>
              <a:ext uri="{FF2B5EF4-FFF2-40B4-BE49-F238E27FC236}">
                <a16:creationId xmlns:a16="http://schemas.microsoft.com/office/drawing/2014/main" id="{E0C38CDE-FB95-4932-8716-B29999DA7E7E}"/>
              </a:ext>
            </a:extLst>
          </p:cNvPr>
          <p:cNvSpPr>
            <a:spLocks noGrp="1"/>
          </p:cNvSpPr>
          <p:nvPr>
            <p:ph type="sldNum" sz="quarter" idx="12"/>
          </p:nvPr>
        </p:nvSpPr>
        <p:spPr/>
        <p:txBody>
          <a:bodyPr/>
          <a:lstStyle/>
          <a:p>
            <a:fld id="{D3A1C050-F6FE-0E43-A9D0-F8EEADE3D1E4}" type="slidenum">
              <a:rPr lang="en-US" smtClean="0"/>
              <a:pPr/>
              <a:t>5</a:t>
            </a:fld>
            <a:endParaRPr lang="en-US"/>
          </a:p>
        </p:txBody>
      </p:sp>
    </p:spTree>
    <p:extLst>
      <p:ext uri="{BB962C8B-B14F-4D97-AF65-F5344CB8AC3E}">
        <p14:creationId xmlns:p14="http://schemas.microsoft.com/office/powerpoint/2010/main" val="33667053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par>
                                <p:cTn id="7" presetID="53" presetClass="entr" presetSubtype="16" fill="hold" nodeType="withEffect">
                                  <p:stCondLst>
                                    <p:cond delay="0"/>
                                  </p:stCondLst>
                                  <p:childTnLst>
                                    <p:set>
                                      <p:cBhvr>
                                        <p:cTn id="8" dur="1" fill="hold">
                                          <p:stCondLst>
                                            <p:cond delay="0"/>
                                          </p:stCondLst>
                                        </p:cTn>
                                        <p:tgtEl>
                                          <p:spTgt spid="3074"/>
                                        </p:tgtEl>
                                        <p:attrNameLst>
                                          <p:attrName>style.visibility</p:attrName>
                                        </p:attrNameLst>
                                      </p:cBhvr>
                                      <p:to>
                                        <p:strVal val="visible"/>
                                      </p:to>
                                    </p:set>
                                    <p:anim calcmode="lin" valueType="num">
                                      <p:cBhvr>
                                        <p:cTn id="9" dur="2000" fill="hold"/>
                                        <p:tgtEl>
                                          <p:spTgt spid="3074"/>
                                        </p:tgtEl>
                                        <p:attrNameLst>
                                          <p:attrName>ppt_w</p:attrName>
                                        </p:attrNameLst>
                                      </p:cBhvr>
                                      <p:tavLst>
                                        <p:tav tm="0">
                                          <p:val>
                                            <p:fltVal val="0"/>
                                          </p:val>
                                        </p:tav>
                                        <p:tav tm="100000">
                                          <p:val>
                                            <p:strVal val="#ppt_w"/>
                                          </p:val>
                                        </p:tav>
                                      </p:tavLst>
                                    </p:anim>
                                    <p:anim calcmode="lin" valueType="num">
                                      <p:cBhvr>
                                        <p:cTn id="10" dur="2000" fill="hold"/>
                                        <p:tgtEl>
                                          <p:spTgt spid="3074"/>
                                        </p:tgtEl>
                                        <p:attrNameLst>
                                          <p:attrName>ppt_h</p:attrName>
                                        </p:attrNameLst>
                                      </p:cBhvr>
                                      <p:tavLst>
                                        <p:tav tm="0">
                                          <p:val>
                                            <p:fltVal val="0"/>
                                          </p:val>
                                        </p:tav>
                                        <p:tav tm="100000">
                                          <p:val>
                                            <p:strVal val="#ppt_h"/>
                                          </p:val>
                                        </p:tav>
                                      </p:tavLst>
                                    </p:anim>
                                    <p:animEffect transition="in" filter="fade">
                                      <p:cBhvr>
                                        <p:cTn id="11" dur="2000"/>
                                        <p:tgtEl>
                                          <p:spTgt spid="3074"/>
                                        </p:tgtEl>
                                      </p:cBhvr>
                                    </p:animEffect>
                                  </p:childTnLst>
                                </p:cTn>
                              </p:par>
                              <p:par>
                                <p:cTn id="12" presetID="0" presetClass="path" presetSubtype="0" fill="hold" nodeType="withEffect">
                                  <p:stCondLst>
                                    <p:cond delay="0"/>
                                  </p:stCondLst>
                                  <p:childTnLst>
                                    <p:animMotion origin="layout" path="M -3.88889E-6 2.44737E-6 L 0.44653 0.07124 " pathEditMode="relative" rAng="0" ptsTypes="AA">
                                      <p:cBhvr>
                                        <p:cTn id="13" dur="2000" fill="hold"/>
                                        <p:tgtEl>
                                          <p:spTgt spid="3074"/>
                                        </p:tgtEl>
                                        <p:attrNameLst>
                                          <p:attrName>ppt_x</p:attrName>
                                          <p:attrName>ppt_y</p:attrName>
                                        </p:attrNameLst>
                                      </p:cBhvr>
                                      <p:rCtr x="22326" y="3562"/>
                                    </p:animMotion>
                                  </p:childTnLst>
                                </p:cTn>
                              </p:par>
                              <p:par>
                                <p:cTn id="14" presetID="23" presetClass="entr" presetSubtype="16" fill="hold" grpId="2" nodeType="withEffect">
                                  <p:stCondLst>
                                    <p:cond delay="0"/>
                                  </p:stCondLst>
                                  <p:childTnLst>
                                    <p:set>
                                      <p:cBhvr>
                                        <p:cTn id="15" dur="1" fill="hold">
                                          <p:stCondLst>
                                            <p:cond delay="0"/>
                                          </p:stCondLst>
                                        </p:cTn>
                                        <p:tgtEl>
                                          <p:spTgt spid="22"/>
                                        </p:tgtEl>
                                        <p:attrNameLst>
                                          <p:attrName>style.visibility</p:attrName>
                                        </p:attrNameLst>
                                      </p:cBhvr>
                                      <p:to>
                                        <p:strVal val="visible"/>
                                      </p:to>
                                    </p:set>
                                    <p:anim calcmode="lin" valueType="num">
                                      <p:cBhvr>
                                        <p:cTn id="16" dur="2000" fill="hold"/>
                                        <p:tgtEl>
                                          <p:spTgt spid="22"/>
                                        </p:tgtEl>
                                        <p:attrNameLst>
                                          <p:attrName>ppt_w</p:attrName>
                                        </p:attrNameLst>
                                      </p:cBhvr>
                                      <p:tavLst>
                                        <p:tav tm="0">
                                          <p:val>
                                            <p:fltVal val="0"/>
                                          </p:val>
                                        </p:tav>
                                        <p:tav tm="100000">
                                          <p:val>
                                            <p:strVal val="#ppt_w"/>
                                          </p:val>
                                        </p:tav>
                                      </p:tavLst>
                                    </p:anim>
                                    <p:anim calcmode="lin" valueType="num">
                                      <p:cBhvr>
                                        <p:cTn id="17" dur="2000" fill="hold"/>
                                        <p:tgtEl>
                                          <p:spTgt spid="22"/>
                                        </p:tgtEl>
                                        <p:attrNameLst>
                                          <p:attrName>ppt_h</p:attrName>
                                        </p:attrNameLst>
                                      </p:cBhvr>
                                      <p:tavLst>
                                        <p:tav tm="0">
                                          <p:val>
                                            <p:fltVal val="0"/>
                                          </p:val>
                                        </p:tav>
                                        <p:tav tm="100000">
                                          <p:val>
                                            <p:strVal val="#ppt_h"/>
                                          </p:val>
                                        </p:tav>
                                      </p:tavLst>
                                    </p:anim>
                                  </p:childTnLst>
                                </p:cTn>
                              </p:par>
                              <p:par>
                                <p:cTn id="18" presetID="0" presetClass="path" presetSubtype="0" fill="hold" grpId="0" nodeType="withEffect">
                                  <p:stCondLst>
                                    <p:cond delay="0"/>
                                  </p:stCondLst>
                                  <p:childTnLst>
                                    <p:animMotion origin="layout" path="M -3.88889E-6 -1.9431E-7 L 0.44653 0.07078 " pathEditMode="relative" rAng="0" ptsTypes="AA">
                                      <p:cBhvr>
                                        <p:cTn id="19" dur="2000" fill="hold"/>
                                        <p:tgtEl>
                                          <p:spTgt spid="22"/>
                                        </p:tgtEl>
                                        <p:attrNameLst>
                                          <p:attrName>ppt_x</p:attrName>
                                          <p:attrName>ppt_y</p:attrName>
                                        </p:attrNameLst>
                                      </p:cBhvr>
                                      <p:rCtr x="22326" y="3539"/>
                                    </p:animMotion>
                                  </p:childTnLst>
                                </p:cTn>
                              </p:par>
                              <p:par>
                                <p:cTn id="20" presetID="10" presetClass="exit" presetSubtype="0" fill="hold" grpId="1" nodeType="withEffect">
                                  <p:stCondLst>
                                    <p:cond delay="1000"/>
                                  </p:stCondLst>
                                  <p:childTnLst>
                                    <p:animEffect transition="out" filter="fade">
                                      <p:cBhvr>
                                        <p:cTn id="21" dur="500"/>
                                        <p:tgtEl>
                                          <p:spTgt spid="22"/>
                                        </p:tgtEl>
                                      </p:cBhvr>
                                    </p:animEffect>
                                    <p:set>
                                      <p:cBhvr>
                                        <p:cTn id="22" dur="1" fill="hold">
                                          <p:stCondLst>
                                            <p:cond delay="499"/>
                                          </p:stCondLst>
                                        </p:cTn>
                                        <p:tgtEl>
                                          <p:spTgt spid="22"/>
                                        </p:tgtEl>
                                        <p:attrNameLst>
                                          <p:attrName>style.visibility</p:attrName>
                                        </p:attrNameLst>
                                      </p:cBhvr>
                                      <p:to>
                                        <p:strVal val="hidden"/>
                                      </p:to>
                                    </p:se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27"/>
                                        </p:tgtEl>
                                        <p:attrNameLst>
                                          <p:attrName>style.visibility</p:attrName>
                                        </p:attrNameLst>
                                      </p:cBhvr>
                                      <p:to>
                                        <p:strVal val="visible"/>
                                      </p:to>
                                    </p:set>
                                    <p:animEffect transition="in" filter="fade">
                                      <p:cBhvr>
                                        <p:cTn id="26" dur="500"/>
                                        <p:tgtEl>
                                          <p:spTgt spid="27"/>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fade">
                                      <p:cBhvr>
                                        <p:cTn id="29" dur="500"/>
                                        <p:tgtEl>
                                          <p:spTgt spid="28"/>
                                        </p:tgtEl>
                                      </p:cBhvr>
                                    </p:animEffect>
                                  </p:childTnLst>
                                </p:cTn>
                              </p:par>
                              <p:par>
                                <p:cTn id="30" presetID="10" presetClass="entr" presetSubtype="0" fill="hold" nodeType="with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fade">
                                      <p:cBhvr>
                                        <p:cTn id="32" dur="500"/>
                                        <p:tgtEl>
                                          <p:spTgt spid="2"/>
                                        </p:tgtEl>
                                      </p:cBhvr>
                                    </p:animEffect>
                                  </p:childTnLst>
                                </p:cTn>
                              </p:par>
                            </p:childTnLst>
                          </p:cTn>
                        </p:par>
                        <p:par>
                          <p:cTn id="33" fill="hold">
                            <p:stCondLst>
                              <p:cond delay="2500"/>
                            </p:stCondLst>
                            <p:childTnLst>
                              <p:par>
                                <p:cTn id="34" presetID="1" presetClass="entr" presetSubtype="0" fill="hold" nodeType="afterEffect">
                                  <p:stCondLst>
                                    <p:cond delay="0"/>
                                  </p:stCondLst>
                                  <p:childTnLst>
                                    <p:set>
                                      <p:cBhvr>
                                        <p:cTn id="35" dur="1" fill="hold">
                                          <p:stCondLst>
                                            <p:cond delay="0"/>
                                          </p:stCondLst>
                                        </p:cTn>
                                        <p:tgtEl>
                                          <p:spTgt spid="19"/>
                                        </p:tgtEl>
                                        <p:attrNameLst>
                                          <p:attrName>style.visibility</p:attrName>
                                        </p:attrNameLst>
                                      </p:cBhvr>
                                      <p:to>
                                        <p:strVal val="visible"/>
                                      </p:to>
                                    </p:set>
                                  </p:childTnLst>
                                </p:cTn>
                              </p:par>
                              <p:par>
                                <p:cTn id="36" presetID="0" presetClass="path" presetSubtype="0" repeatCount="indefinite" fill="hold" nodeType="withEffect">
                                  <p:stCondLst>
                                    <p:cond delay="0"/>
                                  </p:stCondLst>
                                  <p:childTnLst>
                                    <p:animMotion origin="layout" path="M -8.33333E-7 5.36664E-7 C 0.02587 -0.00879 0.1184 -0.02938 0.15521 -0.05297 C 0.19201 -0.07657 0.20764 -0.12283 0.22136 -0.14111 " pathEditMode="relative" rAng="0" ptsTypes="aaa">
                                      <p:cBhvr>
                                        <p:cTn id="37" dur="2000" fill="hold"/>
                                        <p:tgtEl>
                                          <p:spTgt spid="19"/>
                                        </p:tgtEl>
                                        <p:attrNameLst>
                                          <p:attrName>ppt_x</p:attrName>
                                          <p:attrName>ppt_y</p:attrName>
                                        </p:attrNameLst>
                                      </p:cBhvr>
                                      <p:rCtr x="11059" y="-7055"/>
                                    </p:animMotion>
                                  </p:childTnLst>
                                </p:cTn>
                              </p:par>
                              <p:par>
                                <p:cTn id="38" presetID="1" presetClass="entr" presetSubtype="0" fill="hold" nodeType="withEffect">
                                  <p:stCondLst>
                                    <p:cond delay="0"/>
                                  </p:stCondLst>
                                  <p:childTnLst>
                                    <p:set>
                                      <p:cBhvr>
                                        <p:cTn id="39" dur="1" fill="hold">
                                          <p:stCondLst>
                                            <p:cond delay="0"/>
                                          </p:stCondLst>
                                        </p:cTn>
                                        <p:tgtEl>
                                          <p:spTgt spid="23"/>
                                        </p:tgtEl>
                                        <p:attrNameLst>
                                          <p:attrName>style.visibility</p:attrName>
                                        </p:attrNameLst>
                                      </p:cBhvr>
                                      <p:to>
                                        <p:strVal val="visible"/>
                                      </p:to>
                                    </p:set>
                                  </p:childTnLst>
                                </p:cTn>
                              </p:par>
                              <p:par>
                                <p:cTn id="40" presetID="0" presetClass="path" presetSubtype="0" repeatCount="indefinite" fill="hold" nodeType="withEffect">
                                  <p:stCondLst>
                                    <p:cond delay="0"/>
                                  </p:stCondLst>
                                  <p:childTnLst>
                                    <p:animMotion origin="layout" path="M 1.66667E-6 4.46681E-6 C 0.01007 -0.01018 0.01927 -0.04743 0.06076 -0.06154 C 0.10226 -0.07565 0.20955 -0.08004 0.24861 -0.0849 " pathEditMode="relative" rAng="0" ptsTypes="aaa">
                                      <p:cBhvr>
                                        <p:cTn id="41" dur="2000" fill="hold"/>
                                        <p:tgtEl>
                                          <p:spTgt spid="23"/>
                                        </p:tgtEl>
                                        <p:attrNameLst>
                                          <p:attrName>ppt_x</p:attrName>
                                          <p:attrName>ppt_y</p:attrName>
                                        </p:attrNameLst>
                                      </p:cBhvr>
                                      <p:rCtr x="12431" y="-4256"/>
                                    </p:animMotion>
                                  </p:childTnLst>
                                </p:cTn>
                              </p:par>
                              <p:par>
                                <p:cTn id="42" presetID="1" presetClass="entr" presetSubtype="0" fill="hold" nodeType="withEffect">
                                  <p:stCondLst>
                                    <p:cond delay="0"/>
                                  </p:stCondLst>
                                  <p:childTnLst>
                                    <p:set>
                                      <p:cBhvr>
                                        <p:cTn id="43" dur="1" fill="hold">
                                          <p:stCondLst>
                                            <p:cond delay="0"/>
                                          </p:stCondLst>
                                        </p:cTn>
                                        <p:tgtEl>
                                          <p:spTgt spid="24"/>
                                        </p:tgtEl>
                                        <p:attrNameLst>
                                          <p:attrName>style.visibility</p:attrName>
                                        </p:attrNameLst>
                                      </p:cBhvr>
                                      <p:to>
                                        <p:strVal val="visible"/>
                                      </p:to>
                                    </p:set>
                                  </p:childTnLst>
                                </p:cTn>
                              </p:par>
                              <p:par>
                                <p:cTn id="44" presetID="0" presetClass="path" presetSubtype="0" repeatCount="indefinite" fill="hold" nodeType="withEffect">
                                  <p:stCondLst>
                                    <p:cond delay="0"/>
                                  </p:stCondLst>
                                  <p:childTnLst>
                                    <p:animMotion origin="layout" path="M -8.33333E-7 1.85751E-6 C 0.02066 0.01619 0.08247 0.08813 0.12396 0.09785 C 0.16545 0.10756 0.22309 0.06662 0.24913 0.05852 " pathEditMode="relative" rAng="0" ptsTypes="aaa">
                                      <p:cBhvr>
                                        <p:cTn id="45" dur="2000" fill="hold"/>
                                        <p:tgtEl>
                                          <p:spTgt spid="24"/>
                                        </p:tgtEl>
                                        <p:attrNameLst>
                                          <p:attrName>ppt_x</p:attrName>
                                          <p:attrName>ppt_y</p:attrName>
                                        </p:attrNameLst>
                                      </p:cBhvr>
                                      <p:rCtr x="12448" y="5367"/>
                                    </p:animMotion>
                                  </p:childTnLst>
                                </p:cTn>
                              </p:par>
                              <p:par>
                                <p:cTn id="46" presetID="1" presetClass="entr" presetSubtype="0" fill="hold" nodeType="withEffect">
                                  <p:stCondLst>
                                    <p:cond delay="0"/>
                                  </p:stCondLst>
                                  <p:childTnLst>
                                    <p:set>
                                      <p:cBhvr>
                                        <p:cTn id="47" dur="1" fill="hold">
                                          <p:stCondLst>
                                            <p:cond delay="0"/>
                                          </p:stCondLst>
                                        </p:cTn>
                                        <p:tgtEl>
                                          <p:spTgt spid="20"/>
                                        </p:tgtEl>
                                        <p:attrNameLst>
                                          <p:attrName>style.visibility</p:attrName>
                                        </p:attrNameLst>
                                      </p:cBhvr>
                                      <p:to>
                                        <p:strVal val="visible"/>
                                      </p:to>
                                    </p:set>
                                  </p:childTnLst>
                                </p:cTn>
                              </p:par>
                              <p:par>
                                <p:cTn id="48" presetID="0" presetClass="path" presetSubtype="0" repeatCount="indefinite" accel="50000" decel="50000" fill="hold" nodeType="withEffect">
                                  <p:stCondLst>
                                    <p:cond delay="0"/>
                                  </p:stCondLst>
                                  <p:childTnLst>
                                    <p:animMotion origin="layout" path="M 5E-6 4.03886E-6 C 0.00487 0.02822 0.01285 0.15753 0.03976 0.20471 C 0.06667 0.2519 0.16042 0.27157 0.16146 0.28336 " pathEditMode="relative" rAng="0" ptsTypes="sss">
                                      <p:cBhvr>
                                        <p:cTn id="49" dur="2000" fill="hold"/>
                                        <p:tgtEl>
                                          <p:spTgt spid="20"/>
                                        </p:tgtEl>
                                        <p:attrNameLst>
                                          <p:attrName>ppt_x</p:attrName>
                                          <p:attrName>ppt_y</p:attrName>
                                        </p:attrNameLst>
                                      </p:cBhvr>
                                      <p:rCtr x="8073" y="14157"/>
                                    </p:animMotion>
                                  </p:childTnLst>
                                </p:cTn>
                              </p:par>
                              <p:par>
                                <p:cTn id="50" presetID="6" presetClass="emph" presetSubtype="0" repeatCount="indefinite" accel="83000" fill="hold" nodeType="withEffect">
                                  <p:stCondLst>
                                    <p:cond delay="0"/>
                                  </p:stCondLst>
                                  <p:childTnLst>
                                    <p:animScale>
                                      <p:cBhvr>
                                        <p:cTn id="51" dur="2000" fill="hold"/>
                                        <p:tgtEl>
                                          <p:spTgt spid="20"/>
                                        </p:tgtEl>
                                      </p:cBhvr>
                                      <p:by x="50000" y="50000"/>
                                    </p:animScale>
                                  </p:childTnLst>
                                </p:cTn>
                              </p:par>
                              <p:par>
                                <p:cTn id="52" presetID="1" presetClass="entr" presetSubtype="0" fill="hold" nodeType="withEffect">
                                  <p:stCondLst>
                                    <p:cond delay="1000"/>
                                  </p:stCondLst>
                                  <p:childTnLst>
                                    <p:set>
                                      <p:cBhvr>
                                        <p:cTn id="53" dur="1" fill="hold">
                                          <p:stCondLst>
                                            <p:cond delay="0"/>
                                          </p:stCondLst>
                                        </p:cTn>
                                        <p:tgtEl>
                                          <p:spTgt spid="15"/>
                                        </p:tgtEl>
                                        <p:attrNameLst>
                                          <p:attrName>style.visibility</p:attrName>
                                        </p:attrNameLst>
                                      </p:cBhvr>
                                      <p:to>
                                        <p:strVal val="visible"/>
                                      </p:to>
                                    </p:set>
                                  </p:childTnLst>
                                </p:cTn>
                              </p:par>
                              <p:par>
                                <p:cTn id="54" presetID="0" presetClass="path" presetSubtype="0" repeatCount="indefinite" fill="hold" nodeType="withEffect">
                                  <p:stCondLst>
                                    <p:cond delay="1000"/>
                                  </p:stCondLst>
                                  <p:childTnLst>
                                    <p:animMotion origin="layout" path="M -8.33333E-7 5.36664E-7 C 0.02552 -0.00833 0.11667 -0.02707 0.15347 -0.05066 C 0.19028 -0.07425 0.20729 -0.12237 0.22136 -0.14111 " pathEditMode="relative" rAng="0" ptsTypes="aaa">
                                      <p:cBhvr>
                                        <p:cTn id="55" dur="2000" fill="hold"/>
                                        <p:tgtEl>
                                          <p:spTgt spid="15"/>
                                        </p:tgtEl>
                                        <p:attrNameLst>
                                          <p:attrName>ppt_x</p:attrName>
                                          <p:attrName>ppt_y</p:attrName>
                                        </p:attrNameLst>
                                      </p:cBhvr>
                                      <p:rCtr x="11059" y="-7055"/>
                                    </p:animMotion>
                                  </p:childTnLst>
                                </p:cTn>
                              </p:par>
                              <p:par>
                                <p:cTn id="56" presetID="1" presetClass="entr" presetSubtype="0" fill="hold" nodeType="withEffect">
                                  <p:stCondLst>
                                    <p:cond delay="1000"/>
                                  </p:stCondLst>
                                  <p:childTnLst>
                                    <p:set>
                                      <p:cBhvr>
                                        <p:cTn id="57" dur="1" fill="hold">
                                          <p:stCondLst>
                                            <p:cond delay="0"/>
                                          </p:stCondLst>
                                        </p:cTn>
                                        <p:tgtEl>
                                          <p:spTgt spid="17"/>
                                        </p:tgtEl>
                                        <p:attrNameLst>
                                          <p:attrName>style.visibility</p:attrName>
                                        </p:attrNameLst>
                                      </p:cBhvr>
                                      <p:to>
                                        <p:strVal val="visible"/>
                                      </p:to>
                                    </p:set>
                                  </p:childTnLst>
                                </p:cTn>
                              </p:par>
                              <p:par>
                                <p:cTn id="58" presetID="0" presetClass="path" presetSubtype="0" repeatCount="indefinite" fill="hold" nodeType="withEffect">
                                  <p:stCondLst>
                                    <p:cond delay="1000"/>
                                  </p:stCondLst>
                                  <p:childTnLst>
                                    <p:animMotion origin="layout" path="M 1.66667E-6 4.46681E-6 C 0.01094 -0.01018 0.0243 -0.04789 0.06597 -0.06154 C 0.10764 -0.07518 0.21198 -0.07819 0.25035 -0.08259 " pathEditMode="relative" rAng="0" ptsTypes="aaa">
                                      <p:cBhvr>
                                        <p:cTn id="59" dur="2000" fill="hold"/>
                                        <p:tgtEl>
                                          <p:spTgt spid="17"/>
                                        </p:tgtEl>
                                        <p:attrNameLst>
                                          <p:attrName>ppt_x</p:attrName>
                                          <p:attrName>ppt_y</p:attrName>
                                        </p:attrNameLst>
                                      </p:cBhvr>
                                      <p:rCtr x="12517" y="-4141"/>
                                    </p:animMotion>
                                  </p:childTnLst>
                                </p:cTn>
                              </p:par>
                              <p:par>
                                <p:cTn id="60" presetID="1" presetClass="entr" presetSubtype="0" fill="hold" nodeType="withEffect">
                                  <p:stCondLst>
                                    <p:cond delay="1000"/>
                                  </p:stCondLst>
                                  <p:childTnLst>
                                    <p:set>
                                      <p:cBhvr>
                                        <p:cTn id="61" dur="1" fill="hold">
                                          <p:stCondLst>
                                            <p:cond delay="0"/>
                                          </p:stCondLst>
                                        </p:cTn>
                                        <p:tgtEl>
                                          <p:spTgt spid="18"/>
                                        </p:tgtEl>
                                        <p:attrNameLst>
                                          <p:attrName>style.visibility</p:attrName>
                                        </p:attrNameLst>
                                      </p:cBhvr>
                                      <p:to>
                                        <p:strVal val="visible"/>
                                      </p:to>
                                    </p:set>
                                  </p:childTnLst>
                                </p:cTn>
                              </p:par>
                              <p:par>
                                <p:cTn id="62" presetID="0" presetClass="path" presetSubtype="0" repeatCount="indefinite" fill="hold" nodeType="withEffect">
                                  <p:stCondLst>
                                    <p:cond delay="1000"/>
                                  </p:stCondLst>
                                  <p:childTnLst>
                                    <p:animMotion origin="layout" path="M -8.33333E-7 1.85751E-6 C 0.02031 0.01619 0.08073 0.08767 0.12222 0.09785 C 0.16372 0.10802 0.22274 0.06847 0.24913 0.06084 " pathEditMode="relative" rAng="0" ptsTypes="aaa">
                                      <p:cBhvr>
                                        <p:cTn id="63" dur="2000" fill="hold"/>
                                        <p:tgtEl>
                                          <p:spTgt spid="18"/>
                                        </p:tgtEl>
                                        <p:attrNameLst>
                                          <p:attrName>ppt_x</p:attrName>
                                          <p:attrName>ppt_y</p:attrName>
                                        </p:attrNameLst>
                                      </p:cBhvr>
                                      <p:rCtr x="12448" y="5390"/>
                                    </p:animMotion>
                                  </p:childTnLst>
                                </p:cTn>
                              </p:par>
                              <p:par>
                                <p:cTn id="64" presetID="1" presetClass="entr" presetSubtype="0" fill="hold" nodeType="withEffect">
                                  <p:stCondLst>
                                    <p:cond delay="1000"/>
                                  </p:stCondLst>
                                  <p:childTnLst>
                                    <p:set>
                                      <p:cBhvr>
                                        <p:cTn id="65" dur="1" fill="hold">
                                          <p:stCondLst>
                                            <p:cond delay="0"/>
                                          </p:stCondLst>
                                        </p:cTn>
                                        <p:tgtEl>
                                          <p:spTgt spid="21"/>
                                        </p:tgtEl>
                                        <p:attrNameLst>
                                          <p:attrName>style.visibility</p:attrName>
                                        </p:attrNameLst>
                                      </p:cBhvr>
                                      <p:to>
                                        <p:strVal val="visible"/>
                                      </p:to>
                                    </p:set>
                                  </p:childTnLst>
                                </p:cTn>
                              </p:par>
                              <p:par>
                                <p:cTn id="66" presetID="0" presetClass="path" presetSubtype="0" repeatCount="indefinite" accel="50000" decel="50000" fill="hold" nodeType="withEffect">
                                  <p:stCondLst>
                                    <p:cond delay="1000"/>
                                  </p:stCondLst>
                                  <p:childTnLst>
                                    <p:animMotion origin="layout" path="M 5E-6 4.03886E-6 C 0.00487 0.02822 0.01285 0.15753 0.03976 0.20471 C 0.06667 0.2519 0.16042 0.27157 0.16146 0.28336 " pathEditMode="relative" rAng="0" ptsTypes="sss">
                                      <p:cBhvr>
                                        <p:cTn id="67" dur="2000" fill="hold"/>
                                        <p:tgtEl>
                                          <p:spTgt spid="21"/>
                                        </p:tgtEl>
                                        <p:attrNameLst>
                                          <p:attrName>ppt_x</p:attrName>
                                          <p:attrName>ppt_y</p:attrName>
                                        </p:attrNameLst>
                                      </p:cBhvr>
                                      <p:rCtr x="8073" y="14157"/>
                                    </p:animMotion>
                                  </p:childTnLst>
                                </p:cTn>
                              </p:par>
                              <p:par>
                                <p:cTn id="68" presetID="6" presetClass="emph" presetSubtype="0" repeatCount="indefinite" accel="83000" fill="hold" nodeType="withEffect">
                                  <p:stCondLst>
                                    <p:cond delay="1000"/>
                                  </p:stCondLst>
                                  <p:childTnLst>
                                    <p:animScale>
                                      <p:cBhvr>
                                        <p:cTn id="69" dur="2000" fill="hold"/>
                                        <p:tgtEl>
                                          <p:spTgt spid="21"/>
                                        </p:tgtEl>
                                      </p:cBhvr>
                                      <p:by x="50000" y="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2" grpId="0" animBg="1"/>
      <p:bldP spid="22" grpId="1" animBg="1"/>
      <p:bldP spid="22" grpId="2" animBg="1"/>
      <p:bldP spid="27" grpId="0" animBg="1"/>
      <p:bldP spid="2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Screen Shot 2016-08-12 at 12.02.35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7200" y="1863092"/>
            <a:ext cx="8229600" cy="4797718"/>
          </a:xfrm>
          <a:prstGeom prst="rect">
            <a:avLst/>
          </a:prstGeom>
        </p:spPr>
      </p:pic>
      <p:sp>
        <p:nvSpPr>
          <p:cNvPr id="2" name="Title 1"/>
          <p:cNvSpPr>
            <a:spLocks noGrp="1"/>
          </p:cNvSpPr>
          <p:nvPr>
            <p:ph type="title"/>
          </p:nvPr>
        </p:nvSpPr>
        <p:spPr>
          <a:xfrm>
            <a:off x="457200" y="457200"/>
            <a:ext cx="8229600" cy="1147108"/>
          </a:xfrm>
        </p:spPr>
        <p:txBody>
          <a:bodyPr>
            <a:normAutofit fontScale="90000"/>
          </a:bodyPr>
          <a:lstStyle/>
          <a:p>
            <a:r>
              <a:rPr lang="en-US" dirty="0"/>
              <a:t>Three Ways to Represent Molecules:</a:t>
            </a:r>
            <a:br>
              <a:rPr lang="en-US" dirty="0"/>
            </a:br>
            <a:r>
              <a:rPr lang="en-US" dirty="0"/>
              <a:t>Glucose</a:t>
            </a:r>
          </a:p>
        </p:txBody>
      </p:sp>
      <p:sp>
        <p:nvSpPr>
          <p:cNvPr id="3" name="Slide Number Placeholder 2"/>
          <p:cNvSpPr>
            <a:spLocks noGrp="1"/>
          </p:cNvSpPr>
          <p:nvPr>
            <p:ph type="sldNum" sz="quarter" idx="12"/>
          </p:nvPr>
        </p:nvSpPr>
        <p:spPr/>
        <p:txBody>
          <a:bodyPr/>
          <a:lstStyle/>
          <a:p>
            <a:fld id="{D3A1C050-F6FE-0E43-A9D0-F8EEADE3D1E4}" type="slidenum">
              <a:rPr lang="en-US" smtClean="0"/>
              <a:pPr/>
              <a:t>6</a:t>
            </a:fld>
            <a:endParaRPr lang="en-US"/>
          </a:p>
        </p:txBody>
      </p:sp>
    </p:spTree>
    <p:extLst>
      <p:ext uri="{BB962C8B-B14F-4D97-AF65-F5344CB8AC3E}">
        <p14:creationId xmlns:p14="http://schemas.microsoft.com/office/powerpoint/2010/main" val="18386315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7500" y="457200"/>
            <a:ext cx="8483600" cy="992402"/>
          </a:xfrm>
        </p:spPr>
        <p:txBody>
          <a:bodyPr>
            <a:normAutofit fontScale="90000"/>
          </a:bodyPr>
          <a:lstStyle/>
          <a:p>
            <a:r>
              <a:rPr lang="en-US" dirty="0"/>
              <a:t>How atoms bond together in molecules</a:t>
            </a:r>
          </a:p>
        </p:txBody>
      </p:sp>
      <p:sp>
        <p:nvSpPr>
          <p:cNvPr id="3" name="Content Placeholder 2"/>
          <p:cNvSpPr>
            <a:spLocks noGrp="1"/>
          </p:cNvSpPr>
          <p:nvPr>
            <p:ph idx="1"/>
          </p:nvPr>
        </p:nvSpPr>
        <p:spPr/>
        <p:txBody>
          <a:bodyPr>
            <a:normAutofit fontScale="92500" lnSpcReduction="20000"/>
          </a:bodyPr>
          <a:lstStyle/>
          <a:p>
            <a:r>
              <a:rPr lang="en-US" dirty="0"/>
              <a:t>Atoms in stable molecules always have a certain number of bonds to other atoms:</a:t>
            </a:r>
          </a:p>
          <a:p>
            <a:pPr lvl="1"/>
            <a:r>
              <a:rPr lang="en-US" dirty="0"/>
              <a:t>Carbon: 4 bonds</a:t>
            </a:r>
          </a:p>
          <a:p>
            <a:pPr lvl="1"/>
            <a:r>
              <a:rPr lang="en-US" dirty="0"/>
              <a:t>Oxygen: 2 bonds</a:t>
            </a:r>
          </a:p>
          <a:p>
            <a:pPr lvl="1"/>
            <a:r>
              <a:rPr lang="en-US" dirty="0"/>
              <a:t>Hydrogen: 1 bond</a:t>
            </a:r>
          </a:p>
          <a:p>
            <a:r>
              <a:rPr lang="en-US" dirty="0"/>
              <a:t>Oxygen atoms do NOT bond to other oxygen atoms if they can bond to carbon or hydrogen instead.</a:t>
            </a:r>
          </a:p>
          <a:p>
            <a:r>
              <a:rPr lang="en-US" b="1" dirty="0"/>
              <a:t>Chemical energy </a:t>
            </a:r>
            <a:r>
              <a:rPr lang="en-US" dirty="0"/>
              <a:t>is stored in bonds between atoms</a:t>
            </a:r>
          </a:p>
          <a:p>
            <a:pPr lvl="1"/>
            <a:r>
              <a:rPr lang="en-US" dirty="0"/>
              <a:t>Some bonds (C-C and C-H) have </a:t>
            </a:r>
            <a:r>
              <a:rPr lang="en-US" b="1" dirty="0"/>
              <a:t>high </a:t>
            </a:r>
            <a:r>
              <a:rPr lang="en-US" dirty="0"/>
              <a:t>chemical energy</a:t>
            </a:r>
          </a:p>
          <a:p>
            <a:pPr lvl="1"/>
            <a:r>
              <a:rPr lang="en-US" dirty="0"/>
              <a:t>Other bonds (C-O and O-H) have </a:t>
            </a:r>
            <a:r>
              <a:rPr lang="en-US" b="1" dirty="0"/>
              <a:t>low</a:t>
            </a:r>
            <a:r>
              <a:rPr lang="en-US" dirty="0"/>
              <a:t> chemical energy</a:t>
            </a:r>
          </a:p>
        </p:txBody>
      </p:sp>
      <p:sp>
        <p:nvSpPr>
          <p:cNvPr id="4" name="Slide Number Placeholder 3">
            <a:extLst>
              <a:ext uri="{FF2B5EF4-FFF2-40B4-BE49-F238E27FC236}">
                <a16:creationId xmlns:a16="http://schemas.microsoft.com/office/drawing/2014/main" id="{8DF13F17-0DF4-470C-9965-B478410D60F7}"/>
              </a:ext>
            </a:extLst>
          </p:cNvPr>
          <p:cNvSpPr>
            <a:spLocks noGrp="1"/>
          </p:cNvSpPr>
          <p:nvPr>
            <p:ph type="sldNum" sz="quarter" idx="12"/>
          </p:nvPr>
        </p:nvSpPr>
        <p:spPr/>
        <p:txBody>
          <a:bodyPr/>
          <a:lstStyle/>
          <a:p>
            <a:fld id="{D3A1C050-F6FE-0E43-A9D0-F8EEADE3D1E4}" type="slidenum">
              <a:rPr lang="en-US" smtClean="0"/>
              <a:pPr/>
              <a:t>7</a:t>
            </a:fld>
            <a:endParaRPr lang="en-US"/>
          </a:p>
        </p:txBody>
      </p:sp>
    </p:spTree>
    <p:extLst>
      <p:ext uri="{BB962C8B-B14F-4D97-AF65-F5344CB8AC3E}">
        <p14:creationId xmlns:p14="http://schemas.microsoft.com/office/powerpoint/2010/main" val="20610701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5588"/>
            <a:ext cx="8034793" cy="979511"/>
          </a:xfrm>
        </p:spPr>
        <p:txBody>
          <a:bodyPr>
            <a:noAutofit/>
          </a:bodyPr>
          <a:lstStyle/>
          <a:p>
            <a:pPr algn="ctr"/>
            <a:r>
              <a:rPr lang="en-US" sz="4000" b="0" dirty="0"/>
              <a:t>Making the reactant molecules: </a:t>
            </a:r>
            <a:br>
              <a:rPr lang="en-US" sz="4000" b="0" dirty="0"/>
            </a:br>
            <a:r>
              <a:rPr lang="en-US" sz="4000" b="0" dirty="0"/>
              <a:t>glucose and oxygen</a:t>
            </a:r>
          </a:p>
        </p:txBody>
      </p:sp>
      <p:sp>
        <p:nvSpPr>
          <p:cNvPr id="6" name="Text Placeholder 5"/>
          <p:cNvSpPr>
            <a:spLocks noGrp="1"/>
          </p:cNvSpPr>
          <p:nvPr>
            <p:ph type="body" sz="half" idx="2"/>
          </p:nvPr>
        </p:nvSpPr>
        <p:spPr>
          <a:xfrm>
            <a:off x="457200" y="1435099"/>
            <a:ext cx="3096883" cy="2975230"/>
          </a:xfrm>
        </p:spPr>
        <p:txBody>
          <a:bodyPr>
            <a:normAutofit fontScale="92500" lnSpcReduction="10000"/>
          </a:bodyPr>
          <a:lstStyle/>
          <a:p>
            <a:r>
              <a:rPr lang="en-US" sz="2400" dirty="0"/>
              <a:t>Complete </a:t>
            </a:r>
            <a:r>
              <a:rPr lang="en-US" sz="2400" b="1" i="1" dirty="0"/>
              <a:t>Steps 1 and 2 </a:t>
            </a:r>
            <a:r>
              <a:rPr lang="en-US" sz="2400" dirty="0"/>
              <a:t>in Part B of your worksheet.</a:t>
            </a:r>
          </a:p>
          <a:p>
            <a:pPr marL="457200" indent="-457200">
              <a:buFont typeface="Arial" panose="020B0604020202020204" pitchFamily="34" charset="0"/>
              <a:buChar char="•"/>
            </a:pPr>
            <a:r>
              <a:rPr lang="en-US" sz="2400" dirty="0"/>
              <a:t>Remember that this process is happening in all of the cells in the plant. </a:t>
            </a:r>
          </a:p>
          <a:p>
            <a:pPr marL="457200" indent="-457200">
              <a:buFont typeface="Arial" panose="020B0604020202020204" pitchFamily="34" charset="0"/>
              <a:buChar char="•"/>
            </a:pPr>
            <a:r>
              <a:rPr lang="en-US" sz="2400" dirty="0"/>
              <a:t>Today, let’s think about a potato cell.</a:t>
            </a:r>
          </a:p>
        </p:txBody>
      </p:sp>
      <p:pic>
        <p:nvPicPr>
          <p:cNvPr id="7" name="Picture 6"/>
          <p:cNvPicPr>
            <a:picLocks noChangeAspect="1"/>
          </p:cNvPicPr>
          <p:nvPr/>
        </p:nvPicPr>
        <p:blipFill>
          <a:blip r:embed="rId3"/>
          <a:srcRect/>
          <a:stretch/>
        </p:blipFill>
        <p:spPr>
          <a:xfrm>
            <a:off x="4054416" y="1936957"/>
            <a:ext cx="4437578" cy="3665825"/>
          </a:xfrm>
          <a:prstGeom prst="rect">
            <a:avLst/>
          </a:prstGeom>
          <a:ln>
            <a:solidFill>
              <a:schemeClr val="tx1"/>
            </a:solidFill>
          </a:ln>
        </p:spPr>
      </p:pic>
      <p:sp>
        <p:nvSpPr>
          <p:cNvPr id="3" name="Slide Number Placeholder 2">
            <a:extLst>
              <a:ext uri="{FF2B5EF4-FFF2-40B4-BE49-F238E27FC236}">
                <a16:creationId xmlns:a16="http://schemas.microsoft.com/office/drawing/2014/main" id="{150A1E4A-D340-4468-AEDA-BD796522B6EF}"/>
              </a:ext>
            </a:extLst>
          </p:cNvPr>
          <p:cNvSpPr>
            <a:spLocks noGrp="1"/>
          </p:cNvSpPr>
          <p:nvPr>
            <p:ph type="sldNum" sz="quarter" idx="12"/>
          </p:nvPr>
        </p:nvSpPr>
        <p:spPr/>
        <p:txBody>
          <a:bodyPr/>
          <a:lstStyle/>
          <a:p>
            <a:fld id="{D3A1C050-F6FE-0E43-A9D0-F8EEADE3D1E4}" type="slidenum">
              <a:rPr lang="en-US" smtClean="0"/>
              <a:pPr/>
              <a:t>8</a:t>
            </a:fld>
            <a:endParaRPr lang="en-US"/>
          </a:p>
        </p:txBody>
      </p:sp>
      <p:pic>
        <p:nvPicPr>
          <p:cNvPr id="8" name="Picture 7"/>
          <p:cNvPicPr>
            <a:picLocks noChangeAspect="1"/>
          </p:cNvPicPr>
          <p:nvPr/>
        </p:nvPicPr>
        <p:blipFill>
          <a:blip r:embed="rId4"/>
          <a:stretch>
            <a:fillRect/>
          </a:stretch>
        </p:blipFill>
        <p:spPr>
          <a:xfrm>
            <a:off x="457200" y="4410329"/>
            <a:ext cx="2838091" cy="2226723"/>
          </a:xfrm>
          <a:prstGeom prst="rect">
            <a:avLst/>
          </a:prstGeom>
        </p:spPr>
      </p:pic>
    </p:spTree>
    <p:extLst>
      <p:ext uri="{BB962C8B-B14F-4D97-AF65-F5344CB8AC3E}">
        <p14:creationId xmlns:p14="http://schemas.microsoft.com/office/powerpoint/2010/main" val="13043087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3A1C050-F6FE-0E43-A9D0-F8EEADE3D1E4}" type="slidenum">
              <a:rPr lang="en-US" smtClean="0"/>
              <a:pPr/>
              <a:t>9</a:t>
            </a:fld>
            <a:endParaRPr lang="en-US" dirty="0"/>
          </a:p>
        </p:txBody>
      </p:sp>
      <p:sp>
        <p:nvSpPr>
          <p:cNvPr id="5" name="Title 1"/>
          <p:cNvSpPr txBox="1">
            <a:spLocks/>
          </p:cNvSpPr>
          <p:nvPr/>
        </p:nvSpPr>
        <p:spPr>
          <a:xfrm>
            <a:off x="467853" y="498954"/>
            <a:ext cx="8218947" cy="687134"/>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1600" b="1" dirty="0"/>
              <a:t>Photo of reactant molecules: C</a:t>
            </a:r>
            <a:r>
              <a:rPr lang="en-US" sz="1600" b="1" baseline="-25000" dirty="0"/>
              <a:t>6</a:t>
            </a:r>
            <a:r>
              <a:rPr lang="en-US" sz="1600" b="1" dirty="0"/>
              <a:t>H</a:t>
            </a:r>
            <a:r>
              <a:rPr lang="en-US" sz="1600" b="1" baseline="-25000" dirty="0"/>
              <a:t>12</a:t>
            </a:r>
            <a:r>
              <a:rPr lang="en-US" sz="1600" b="1" dirty="0"/>
              <a:t>O</a:t>
            </a:r>
            <a:r>
              <a:rPr lang="en-US" sz="1600" b="1" baseline="-25000" dirty="0"/>
              <a:t>6</a:t>
            </a:r>
            <a:r>
              <a:rPr lang="en-US" sz="1600" b="1" dirty="0"/>
              <a:t> (glucose) and O</a:t>
            </a:r>
            <a:r>
              <a:rPr lang="en-US" sz="1600" b="1" baseline="-25000" dirty="0"/>
              <a:t>2 </a:t>
            </a:r>
            <a:r>
              <a:rPr lang="en-US" sz="1600" b="1" dirty="0"/>
              <a:t>(oxygen)</a:t>
            </a:r>
            <a:br>
              <a:rPr lang="en-US" sz="1600" b="1" dirty="0"/>
            </a:br>
            <a:r>
              <a:rPr lang="en-US" sz="1600" dirty="0"/>
              <a:t>Start by making the molecules and energy units of the reactants and putting them on the reactants side, then rearrange the atoms and energy units to show the products.</a:t>
            </a:r>
            <a:endParaRPr lang="en-US" sz="1600" b="1" dirty="0"/>
          </a:p>
        </p:txBody>
      </p:sp>
      <p:sp>
        <p:nvSpPr>
          <p:cNvPr id="6" name="Subtitle 2"/>
          <p:cNvSpPr txBox="1">
            <a:spLocks/>
          </p:cNvSpPr>
          <p:nvPr/>
        </p:nvSpPr>
        <p:spPr>
          <a:xfrm>
            <a:off x="467853" y="5615362"/>
            <a:ext cx="8218947" cy="351782"/>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dirty="0"/>
              <a:t>Remember: </a:t>
            </a:r>
            <a:r>
              <a:rPr lang="en-US" sz="1600" b="1" dirty="0"/>
              <a:t>Atoms last foreve</a:t>
            </a:r>
            <a:r>
              <a:rPr lang="en-US" sz="1600" dirty="0"/>
              <a:t>r (so you can rearrange atoms into new molecules, but can’t add or subtract atoms). </a:t>
            </a:r>
            <a:r>
              <a:rPr lang="en-US" sz="1600" b="1" dirty="0"/>
              <a:t>Energy lasts forever </a:t>
            </a:r>
            <a:r>
              <a:rPr lang="en-US" sz="1600" dirty="0"/>
              <a:t>(so you can change forms of energy, but energy units can’t appear or go away).</a:t>
            </a:r>
            <a:endParaRPr lang="en-US" sz="1600" b="1" dirty="0"/>
          </a:p>
        </p:txBody>
      </p:sp>
      <p:sp>
        <p:nvSpPr>
          <p:cNvPr id="7" name="Rounded Rectangle 6"/>
          <p:cNvSpPr/>
          <p:nvPr/>
        </p:nvSpPr>
        <p:spPr>
          <a:xfrm>
            <a:off x="467853" y="1349375"/>
            <a:ext cx="3943276" cy="4265987"/>
          </a:xfrm>
          <a:prstGeom prst="roundRect">
            <a:avLst/>
          </a:prstGeom>
          <a:noFill/>
          <a:ln w="28575" cmpd="sng">
            <a:solidFill>
              <a:schemeClr val="tx1"/>
            </a:solidFill>
          </a:ln>
        </p:spPr>
        <p:style>
          <a:lnRef idx="1">
            <a:schemeClr val="accent1"/>
          </a:lnRef>
          <a:fillRef idx="3">
            <a:schemeClr val="accent1"/>
          </a:fillRef>
          <a:effectRef idx="2">
            <a:schemeClr val="accent1"/>
          </a:effectRef>
          <a:fontRef idx="minor">
            <a:schemeClr val="lt1"/>
          </a:fontRef>
        </p:style>
        <p:txBody>
          <a:bodyPr lIns="62042" tIns="31021" rIns="62042" bIns="31021" rtlCol="0" anchor="ctr"/>
          <a:lstStyle/>
          <a:p>
            <a:pPr algn="ctr"/>
            <a:endParaRPr lang="en-US" dirty="0"/>
          </a:p>
        </p:txBody>
      </p:sp>
      <p:sp>
        <p:nvSpPr>
          <p:cNvPr id="8" name="Rounded Rectangle 7"/>
          <p:cNvSpPr/>
          <p:nvPr/>
        </p:nvSpPr>
        <p:spPr>
          <a:xfrm>
            <a:off x="4716747" y="1349375"/>
            <a:ext cx="3943276" cy="4265987"/>
          </a:xfrm>
          <a:prstGeom prst="roundRect">
            <a:avLst/>
          </a:prstGeom>
          <a:noFill/>
          <a:ln w="28575" cmpd="sng">
            <a:solidFill>
              <a:schemeClr val="tx1"/>
            </a:solidFill>
          </a:ln>
        </p:spPr>
        <p:style>
          <a:lnRef idx="1">
            <a:schemeClr val="accent1"/>
          </a:lnRef>
          <a:fillRef idx="3">
            <a:schemeClr val="accent1"/>
          </a:fillRef>
          <a:effectRef idx="2">
            <a:schemeClr val="accent1"/>
          </a:effectRef>
          <a:fontRef idx="minor">
            <a:schemeClr val="lt1"/>
          </a:fontRef>
        </p:style>
        <p:txBody>
          <a:bodyPr lIns="62042" tIns="31021" rIns="62042" bIns="31021" rtlCol="0" anchor="ctr"/>
          <a:lstStyle/>
          <a:p>
            <a:pPr algn="ctr"/>
            <a:endParaRPr lang="en-US" dirty="0"/>
          </a:p>
        </p:txBody>
      </p:sp>
      <p:sp>
        <p:nvSpPr>
          <p:cNvPr id="9" name="AutoShape 2"/>
          <p:cNvSpPr>
            <a:spLocks noChangeArrowheads="1"/>
          </p:cNvSpPr>
          <p:nvPr/>
        </p:nvSpPr>
        <p:spPr bwMode="auto">
          <a:xfrm>
            <a:off x="4238018" y="2591018"/>
            <a:ext cx="947217" cy="1467383"/>
          </a:xfrm>
          <a:prstGeom prst="rightArrow">
            <a:avLst>
              <a:gd name="adj1" fmla="val 65892"/>
              <a:gd name="adj2" fmla="val 38321"/>
            </a:avLst>
          </a:prstGeom>
          <a:solidFill>
            <a:schemeClr val="bg1"/>
          </a:solidFill>
          <a:ln w="76200">
            <a:solidFill>
              <a:schemeClr val="tx1"/>
            </a:solidFill>
            <a:round/>
            <a:headEnd/>
            <a:tailEnd/>
          </a:ln>
        </p:spPr>
        <p:txBody>
          <a:bodyPr lIns="62042" tIns="31021" rIns="62042" bIns="31021">
            <a:prstTxWarp prst="textNoShape">
              <a:avLst/>
            </a:prstTxWarp>
          </a:bodyPr>
          <a:lstStyle/>
          <a:p>
            <a:endParaRPr lang="en-US" dirty="0">
              <a:solidFill>
                <a:srgbClr val="000000"/>
              </a:solidFill>
            </a:endParaRPr>
          </a:p>
        </p:txBody>
      </p:sp>
      <p:sp>
        <p:nvSpPr>
          <p:cNvPr id="10" name="TextBox 9"/>
          <p:cNvSpPr txBox="1"/>
          <p:nvPr/>
        </p:nvSpPr>
        <p:spPr>
          <a:xfrm>
            <a:off x="4200402" y="3064435"/>
            <a:ext cx="908130" cy="555090"/>
          </a:xfrm>
          <a:prstGeom prst="rect">
            <a:avLst/>
          </a:prstGeom>
          <a:noFill/>
        </p:spPr>
        <p:txBody>
          <a:bodyPr wrap="square" lIns="62042" tIns="31021" rIns="62042" bIns="31021" rtlCol="0">
            <a:spAutoFit/>
          </a:bodyPr>
          <a:lstStyle/>
          <a:p>
            <a:pPr algn="ctr"/>
            <a:r>
              <a:rPr lang="en-US" sz="1600" dirty="0"/>
              <a:t>Chemical change</a:t>
            </a:r>
          </a:p>
        </p:txBody>
      </p:sp>
      <p:sp>
        <p:nvSpPr>
          <p:cNvPr id="12" name="TextBox 11"/>
          <p:cNvSpPr txBox="1"/>
          <p:nvPr/>
        </p:nvSpPr>
        <p:spPr>
          <a:xfrm>
            <a:off x="1926971" y="5304062"/>
            <a:ext cx="1041654" cy="308869"/>
          </a:xfrm>
          <a:prstGeom prst="rect">
            <a:avLst/>
          </a:prstGeom>
          <a:noFill/>
        </p:spPr>
        <p:txBody>
          <a:bodyPr wrap="square" lIns="62042" tIns="31021" rIns="62042" bIns="31021" rtlCol="0">
            <a:spAutoFit/>
          </a:bodyPr>
          <a:lstStyle/>
          <a:p>
            <a:r>
              <a:rPr lang="en-US" sz="1600" dirty="0"/>
              <a:t>Reactants</a:t>
            </a:r>
          </a:p>
        </p:txBody>
      </p:sp>
      <p:sp>
        <p:nvSpPr>
          <p:cNvPr id="13" name="TextBox 12"/>
          <p:cNvSpPr txBox="1"/>
          <p:nvPr/>
        </p:nvSpPr>
        <p:spPr>
          <a:xfrm>
            <a:off x="6355793" y="5296177"/>
            <a:ext cx="962749" cy="308869"/>
          </a:xfrm>
          <a:prstGeom prst="rect">
            <a:avLst/>
          </a:prstGeom>
          <a:noFill/>
        </p:spPr>
        <p:txBody>
          <a:bodyPr wrap="square" lIns="62042" tIns="31021" rIns="62042" bIns="31021" rtlCol="0">
            <a:spAutoFit/>
          </a:bodyPr>
          <a:lstStyle/>
          <a:p>
            <a:r>
              <a:rPr lang="en-US" sz="1600" dirty="0"/>
              <a:t>Products</a:t>
            </a:r>
          </a:p>
        </p:txBody>
      </p:sp>
      <p:sp>
        <p:nvSpPr>
          <p:cNvPr id="17" name="TextBox 16"/>
          <p:cNvSpPr txBox="1"/>
          <p:nvPr/>
        </p:nvSpPr>
        <p:spPr>
          <a:xfrm>
            <a:off x="2983075" y="1944687"/>
            <a:ext cx="941296" cy="369332"/>
          </a:xfrm>
          <a:prstGeom prst="rect">
            <a:avLst/>
          </a:prstGeom>
          <a:noFill/>
        </p:spPr>
        <p:txBody>
          <a:bodyPr wrap="none" rtlCol="0">
            <a:spAutoFit/>
          </a:bodyPr>
          <a:lstStyle/>
          <a:p>
            <a:pPr algn="ctr"/>
            <a:r>
              <a:rPr lang="en-US" b="1" dirty="0"/>
              <a:t>Glucose </a:t>
            </a:r>
          </a:p>
        </p:txBody>
      </p:sp>
      <p:pic>
        <p:nvPicPr>
          <p:cNvPr id="2" name="Picture 1" descr="2013-02-15 17.33.15.jpg"/>
          <p:cNvPicPr>
            <a:picLocks noChangeAspect="1"/>
          </p:cNvPicPr>
          <p:nvPr/>
        </p:nvPicPr>
        <p:blipFill rotWithShape="1">
          <a:blip r:embed="rId3" cstate="print">
            <a:extLst>
              <a:ext uri="{BEBA8EAE-BF5A-486C-A8C5-ECC9F3942E4B}">
                <a14:imgProps xmlns:a14="http://schemas.microsoft.com/office/drawing/2010/main">
                  <a14:imgLayer r:embed="rId4">
                    <a14:imgEffect>
                      <a14:brightnessContrast bright="30000" contrast="10000"/>
                    </a14:imgEffect>
                  </a14:imgLayer>
                </a14:imgProps>
              </a:ext>
              <a:ext uri="{28A0092B-C50C-407E-A947-70E740481C1C}">
                <a14:useLocalDpi xmlns:a14="http://schemas.microsoft.com/office/drawing/2010/main"/>
              </a:ext>
            </a:extLst>
          </a:blip>
          <a:srcRect/>
          <a:stretch/>
        </p:blipFill>
        <p:spPr>
          <a:xfrm>
            <a:off x="674132" y="1733792"/>
            <a:ext cx="1904994" cy="1952626"/>
          </a:xfrm>
          <a:prstGeom prst="rect">
            <a:avLst/>
          </a:prstGeom>
        </p:spPr>
      </p:pic>
      <p:sp>
        <p:nvSpPr>
          <p:cNvPr id="14" name="TextBox 13"/>
          <p:cNvSpPr txBox="1">
            <a:spLocks noChangeArrowheads="1"/>
          </p:cNvSpPr>
          <p:nvPr/>
        </p:nvSpPr>
        <p:spPr bwMode="auto">
          <a:xfrm>
            <a:off x="2828802" y="4217706"/>
            <a:ext cx="1371600" cy="369888"/>
          </a:xfrm>
          <a:prstGeom prst="rect">
            <a:avLst/>
          </a:prstGeom>
          <a:noFill/>
          <a:ln w="9525">
            <a:noFill/>
            <a:miter lim="800000"/>
            <a:headEnd/>
            <a:tailEnd/>
          </a:ln>
        </p:spPr>
        <p:txBody>
          <a:bodyPr>
            <a:prstTxWarp prst="textNoShape">
              <a:avLst/>
            </a:prstTxWarp>
            <a:spAutoFit/>
          </a:bodyPr>
          <a:lstStyle/>
          <a:p>
            <a:pPr algn="ctr"/>
            <a:r>
              <a:rPr lang="en-US" b="1" dirty="0">
                <a:latin typeface="Calibri" charset="0"/>
              </a:rPr>
              <a:t>Oxygen</a:t>
            </a:r>
            <a:endParaRPr lang="en-US" b="1" dirty="0">
              <a:solidFill>
                <a:srgbClr val="FF0000"/>
              </a:solidFill>
              <a:latin typeface="Calibri" charset="0"/>
            </a:endParaRPr>
          </a:p>
        </p:txBody>
      </p:sp>
      <p:pic>
        <p:nvPicPr>
          <p:cNvPr id="15" name="Picture 14" descr="IMAG0188.jpg"/>
          <p:cNvPicPr>
            <a:picLocks noChangeAspect="1"/>
          </p:cNvPicPr>
          <p:nvPr/>
        </p:nvPicPr>
        <p:blipFill rotWithShape="1">
          <a:blip r:embed="rId5" cstate="print">
            <a:extLst>
              <a:ext uri="{BEBA8EAE-BF5A-486C-A8C5-ECC9F3942E4B}">
                <a14:imgProps xmlns:a14="http://schemas.microsoft.com/office/drawing/2010/main">
                  <a14:imgLayer r:embed="rId6">
                    <a14:imgEffect>
                      <a14:sharpenSoften amount="10000"/>
                    </a14:imgEffect>
                    <a14:imgEffect>
                      <a14:brightnessContrast bright="30000" contrast="20000"/>
                    </a14:imgEffect>
                  </a14:imgLayer>
                </a14:imgProps>
              </a:ext>
              <a:ext uri="{28A0092B-C50C-407E-A947-70E740481C1C}">
                <a14:useLocalDpi xmlns:a14="http://schemas.microsoft.com/office/drawing/2010/main"/>
              </a:ext>
            </a:extLst>
          </a:blip>
          <a:srcRect/>
          <a:stretch/>
        </p:blipFill>
        <p:spPr>
          <a:xfrm>
            <a:off x="1026871" y="3859221"/>
            <a:ext cx="1371601" cy="1086857"/>
          </a:xfrm>
          <a:prstGeom prst="rect">
            <a:avLst/>
          </a:prstGeom>
        </p:spPr>
      </p:pic>
      <p:pic>
        <p:nvPicPr>
          <p:cNvPr id="54" name="Picture 53"/>
          <p:cNvPicPr/>
          <p:nvPr/>
        </p:nvPicPr>
        <p:blipFill>
          <a:blip r:embed="rId7"/>
          <a:stretch>
            <a:fillRect/>
          </a:stretch>
        </p:blipFill>
        <p:spPr bwMode="auto">
          <a:xfrm rot="699854">
            <a:off x="2324552" y="2322982"/>
            <a:ext cx="1244121" cy="1250125"/>
          </a:xfrm>
          <a:prstGeom prst="rect">
            <a:avLst/>
          </a:prstGeom>
          <a:solidFill>
            <a:schemeClr val="bg1"/>
          </a:solidFill>
          <a:ln>
            <a:solidFill>
              <a:srgbClr val="000000"/>
            </a:solidFill>
          </a:ln>
        </p:spPr>
      </p:pic>
    </p:spTree>
    <p:extLst>
      <p:ext uri="{BB962C8B-B14F-4D97-AF65-F5344CB8AC3E}">
        <p14:creationId xmlns:p14="http://schemas.microsoft.com/office/powerpoint/2010/main" val="1594148577"/>
      </p:ext>
    </p:extLst>
  </p:cSld>
  <p:clrMapOvr>
    <a:masterClrMapping/>
  </p:clrMapOvr>
</p:sld>
</file>

<file path=ppt/theme/theme1.xml><?xml version="1.0" encoding="utf-8"?>
<a:theme xmlns:a="http://schemas.openxmlformats.org/drawingml/2006/main" name="Presentat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Template 4 Presentation</Template>
  <TotalTime>1031</TotalTime>
  <Words>3371</Words>
  <Application>Microsoft Macintosh PowerPoint</Application>
  <PresentationFormat>On-screen Show (4:3)</PresentationFormat>
  <Paragraphs>365</Paragraphs>
  <Slides>26</Slides>
  <Notes>26</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26</vt:i4>
      </vt:variant>
    </vt:vector>
  </HeadingPairs>
  <TitlesOfParts>
    <vt:vector size="29" baseType="lpstr">
      <vt:lpstr>Arial</vt:lpstr>
      <vt:lpstr>Calibri</vt:lpstr>
      <vt:lpstr>Presentation</vt:lpstr>
      <vt:lpstr>Plants Unit Activity 4.1 Molecular Models for Potatoes Moving &amp; Functioning: Cellular Respiration</vt:lpstr>
      <vt:lpstr>PowerPoint Presentation</vt:lpstr>
      <vt:lpstr>Connecting Questions about Processes at Different Scales</vt:lpstr>
      <vt:lpstr>How do plants get energy to move and function?</vt:lpstr>
      <vt:lpstr>PowerPoint Presentation</vt:lpstr>
      <vt:lpstr>Three Ways to Represent Molecules: Glucose</vt:lpstr>
      <vt:lpstr>How atoms bond together in molecules</vt:lpstr>
      <vt:lpstr>Making the reactant molecules:  glucose and oxygen</vt:lpstr>
      <vt:lpstr>PowerPoint Presentation</vt:lpstr>
      <vt:lpstr>Important: </vt:lpstr>
      <vt:lpstr>Rearranging the atoms to make product molecules: Carbon Dioxide and Water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Atoms last forever!</vt:lpstr>
      <vt:lpstr>Energy lasts forever!</vt:lpstr>
      <vt:lpstr>Discuss with the class</vt:lpstr>
      <vt:lpstr>Writing a Chemical Equation</vt:lpstr>
      <vt:lpstr>PowerPoint Presentation</vt:lpstr>
      <vt:lpstr>Exit Ticket</vt:lpstr>
    </vt:vector>
  </TitlesOfParts>
  <Company>Michigan State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Plants Unit  Activity 3.1 Molecular Models for Potatoes Making Food</dc:title>
  <dc:creator>Christa Haverly</dc:creator>
  <cp:lastModifiedBy>Tompkins, Elizabeth</cp:lastModifiedBy>
  <cp:revision>61</cp:revision>
  <dcterms:created xsi:type="dcterms:W3CDTF">2015-08-10T20:01:57Z</dcterms:created>
  <dcterms:modified xsi:type="dcterms:W3CDTF">2020-08-12T19:16:21Z</dcterms:modified>
</cp:coreProperties>
</file>