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 ContentType="image/tiff"/>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5"/>
  </p:notesMasterIdLst>
  <p:handoutMasterIdLst>
    <p:handoutMasterId r:id="rId26"/>
  </p:handoutMasterIdLst>
  <p:sldIdLst>
    <p:sldId id="279" r:id="rId2"/>
    <p:sldId id="339" r:id="rId3"/>
    <p:sldId id="328" r:id="rId4"/>
    <p:sldId id="316" r:id="rId5"/>
    <p:sldId id="330" r:id="rId6"/>
    <p:sldId id="327" r:id="rId7"/>
    <p:sldId id="320" r:id="rId8"/>
    <p:sldId id="293" r:id="rId9"/>
    <p:sldId id="312" r:id="rId10"/>
    <p:sldId id="321" r:id="rId11"/>
    <p:sldId id="296" r:id="rId12"/>
    <p:sldId id="297" r:id="rId13"/>
    <p:sldId id="298" r:id="rId14"/>
    <p:sldId id="299" r:id="rId15"/>
    <p:sldId id="300" r:id="rId16"/>
    <p:sldId id="301" r:id="rId17"/>
    <p:sldId id="302" r:id="rId18"/>
    <p:sldId id="352" r:id="rId19"/>
    <p:sldId id="371" r:id="rId20"/>
    <p:sldId id="324" r:id="rId21"/>
    <p:sldId id="325" r:id="rId22"/>
    <p:sldId id="326" r:id="rId23"/>
    <p:sldId id="309" r:id="rId24"/>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284" autoAdjust="0"/>
    <p:restoredTop sz="58437" autoAdjust="0"/>
  </p:normalViewPr>
  <p:slideViewPr>
    <p:cSldViewPr snapToGrid="0" snapToObjects="1">
      <p:cViewPr varScale="1">
        <p:scale>
          <a:sx n="53" d="100"/>
          <a:sy n="53" d="100"/>
        </p:scale>
        <p:origin x="1744" y="176"/>
      </p:cViewPr>
      <p:guideLst>
        <p:guide orient="horz" pos="2160"/>
        <p:guide pos="2880"/>
      </p:guideLst>
    </p:cSldViewPr>
  </p:slideViewPr>
  <p:notesTextViewPr>
    <p:cViewPr>
      <p:scale>
        <a:sx n="100" d="100"/>
        <a:sy n="100" d="100"/>
      </p:scale>
      <p:origin x="0" y="0"/>
    </p:cViewPr>
  </p:notesTextViewPr>
  <p:sorterViewPr>
    <p:cViewPr varScale="1">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22DF50D-21D7-7F4E-8017-195F3FC74AC2}" type="datetimeFigureOut">
              <a:rPr lang="en-US" smtClean="0"/>
              <a:pPr/>
              <a:t>3/23/20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6EC0993-5D4C-D840-8BBD-4837800D5D2B}" type="slidenum">
              <a:rPr lang="en-US" smtClean="0"/>
              <a:pPr/>
              <a:t>‹#›</a:t>
            </a:fld>
            <a:endParaRPr lang="en-US"/>
          </a:p>
        </p:txBody>
      </p:sp>
    </p:spTree>
    <p:extLst>
      <p:ext uri="{BB962C8B-B14F-4D97-AF65-F5344CB8AC3E}">
        <p14:creationId xmlns:p14="http://schemas.microsoft.com/office/powerpoint/2010/main" val="422248680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F348E9A-9C9B-F845-9A60-0AEE82910B40}" type="datetimeFigureOut">
              <a:rPr lang="en-US" smtClean="0"/>
              <a:pPr/>
              <a:t>3/23/20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46B7EDE-1D34-AF43-A72F-F106018D4F39}" type="slidenum">
              <a:rPr lang="en-US" smtClean="0"/>
              <a:pPr/>
              <a:t>‹#›</a:t>
            </a:fld>
            <a:endParaRPr lang="en-US"/>
          </a:p>
        </p:txBody>
      </p:sp>
    </p:spTree>
    <p:extLst>
      <p:ext uri="{BB962C8B-B14F-4D97-AF65-F5344CB8AC3E}">
        <p14:creationId xmlns:p14="http://schemas.microsoft.com/office/powerpoint/2010/main" val="292283684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Credit: Craig</a:t>
            </a:r>
            <a:r>
              <a:rPr lang="en-US" baseline="0" dirty="0"/>
              <a:t> Douglas, Michigan State University</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a:t>
            </a:fld>
            <a:endParaRPr lang="en-US"/>
          </a:p>
        </p:txBody>
      </p:sp>
    </p:spTree>
    <p:extLst>
      <p:ext uri="{BB962C8B-B14F-4D97-AF65-F5344CB8AC3E}">
        <p14:creationId xmlns:p14="http://schemas.microsoft.com/office/powerpoint/2010/main" val="29399164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construct a model of the product molecules.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10 of the</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PPT and have students re-arrange the atoms to make molecules of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and H</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O. Tell students to follow the instructions in steps 3 and 4 in Part B of the worksheet to construct their products. </a:t>
            </a:r>
          </a:p>
          <a:p>
            <a:pPr marL="171450" indent="-171450">
              <a:buFont typeface="Arial"/>
              <a:buChar char="•"/>
            </a:pPr>
            <a:r>
              <a:rPr lang="en-US" sz="1200" kern="1200" dirty="0">
                <a:solidFill>
                  <a:schemeClr val="tx1"/>
                </a:solidFill>
                <a:effectLst/>
                <a:latin typeface="+mn-lt"/>
                <a:ea typeface="+mn-ea"/>
                <a:cs typeface="+mn-cs"/>
              </a:rPr>
              <a:t>To do this, they will need to move their molecules from the reactants side to the products side of the placemat</a:t>
            </a:r>
            <a:r>
              <a:rPr lang="en-US" sz="1200" i="1" kern="1200" dirty="0">
                <a:solidFill>
                  <a:schemeClr val="tx1"/>
                </a:solidFill>
                <a:effectLst/>
                <a:latin typeface="+mn-lt"/>
                <a:ea typeface="+mn-ea"/>
                <a:cs typeface="+mn-cs"/>
              </a:rPr>
              <a:t>.</a:t>
            </a:r>
            <a:r>
              <a:rPr lang="en-US" sz="1200" kern="1200" dirty="0">
                <a:solidFill>
                  <a:schemeClr val="tx1"/>
                </a:solidFill>
                <a:effectLst/>
                <a:latin typeface="+mn-lt"/>
                <a:ea typeface="+mn-ea"/>
                <a:cs typeface="+mn-cs"/>
              </a:rPr>
              <a:t> Explain to students that atoms last forever, so they should not add or subtract atoms when they change the reactant molecule into product molecules.</a:t>
            </a:r>
            <a:r>
              <a:rPr lang="en-US" dirty="0">
                <a:effectLst/>
              </a:rPr>
              <a:t> </a:t>
            </a:r>
            <a:endParaRPr lang="en-US" sz="1200" kern="1200" dirty="0">
              <a:solidFill>
                <a:schemeClr val="tx1"/>
              </a:solidFill>
              <a:effectLst/>
              <a:latin typeface="+mn-lt"/>
              <a:ea typeface="+mn-ea"/>
              <a:cs typeface="+mn-cs"/>
            </a:endParaRPr>
          </a:p>
          <a:p>
            <a:pPr marL="171450" indent="-171450">
              <a:buFont typeface="Arial"/>
              <a:buChar char="•"/>
            </a:pP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10</a:t>
            </a:fld>
            <a:endParaRPr lang="en-US"/>
          </a:p>
        </p:txBody>
      </p:sp>
    </p:spTree>
    <p:extLst>
      <p:ext uri="{BB962C8B-B14F-4D97-AF65-F5344CB8AC3E}">
        <p14:creationId xmlns:p14="http://schemas.microsoft.com/office/powerpoint/2010/main" val="9936833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Image Credit</a:t>
            </a:r>
            <a:r>
              <a:rPr lang="en-US" baseline="0" dirty="0"/>
              <a:t> (energy card): Craig Douglas, Michigan State University</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Image Credit</a:t>
            </a:r>
            <a:r>
              <a:rPr lang="en-US" baseline="0" dirty="0"/>
              <a:t> (molecular models): Michigan State University</a:t>
            </a:r>
            <a:endParaRPr lang="en-US" dirty="0"/>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Check students’ work for the products.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12 to let students compare their products to the products in the picture. </a:t>
            </a:r>
          </a:p>
          <a:p>
            <a:pPr marL="171450" lvl="0" indent="-171450">
              <a:buFont typeface="Arial"/>
              <a:buChar char="•"/>
            </a:pPr>
            <a:r>
              <a:rPr lang="en-US" sz="1200" kern="1200" dirty="0">
                <a:solidFill>
                  <a:schemeClr val="tx1"/>
                </a:solidFill>
                <a:effectLst/>
                <a:latin typeface="+mn-lt"/>
                <a:ea typeface="+mn-ea"/>
                <a:cs typeface="+mn-cs"/>
              </a:rPr>
              <a:t>Have students use the chemical energy card to indicate what form the energy is in after the chemical change by putting the card under the glucose molecule.</a:t>
            </a:r>
          </a:p>
          <a:p>
            <a:pPr marL="171450" indent="-171450">
              <a:buFont typeface="Arial"/>
              <a:buChar char="•"/>
            </a:pPr>
            <a:r>
              <a:rPr lang="en-US" sz="1200" kern="1200" dirty="0">
                <a:solidFill>
                  <a:schemeClr val="tx1"/>
                </a:solidFill>
                <a:effectLst/>
                <a:latin typeface="+mn-lt"/>
                <a:ea typeface="+mn-ea"/>
                <a:cs typeface="+mn-cs"/>
              </a:rPr>
              <a:t>Show slide 13 to give students an overview of the entire reaction.</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11</a:t>
            </a:fld>
            <a:endParaRPr lang="en-US"/>
          </a:p>
        </p:txBody>
      </p:sp>
    </p:spTree>
    <p:extLst>
      <p:ext uri="{BB962C8B-B14F-4D97-AF65-F5344CB8AC3E}">
        <p14:creationId xmlns:p14="http://schemas.microsoft.com/office/powerpoint/2010/main" val="36178469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Image Credit</a:t>
            </a:r>
            <a:r>
              <a:rPr lang="en-US" baseline="0" dirty="0"/>
              <a:t> (energy card): Craig Douglas, Michigan State University</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Image Credit</a:t>
            </a:r>
            <a:r>
              <a:rPr lang="en-US" baseline="0" dirty="0"/>
              <a:t> (molecular models): Michigan State University</a:t>
            </a:r>
            <a:endParaRPr lang="en-US" dirty="0"/>
          </a:p>
          <a:p>
            <a:pPr lvl="0"/>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Check students’ work for the products.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12 to let students compare their products to the products in the picture. </a:t>
            </a:r>
          </a:p>
          <a:p>
            <a:pPr marL="171450" lvl="0" indent="-171450">
              <a:buFont typeface="Arial"/>
              <a:buChar char="•"/>
            </a:pPr>
            <a:r>
              <a:rPr lang="en-US" sz="1200" kern="1200" dirty="0">
                <a:solidFill>
                  <a:schemeClr val="tx1"/>
                </a:solidFill>
                <a:effectLst/>
                <a:latin typeface="+mn-lt"/>
                <a:ea typeface="+mn-ea"/>
                <a:cs typeface="+mn-cs"/>
              </a:rPr>
              <a:t>Have students use the chemical energy card to indicate what form the energy is in after the chemical change by putting the card under the glucose molecule.</a:t>
            </a:r>
          </a:p>
          <a:p>
            <a:pPr marL="171450" indent="-171450">
              <a:buFont typeface="Arial"/>
              <a:buChar char="•"/>
            </a:pPr>
            <a:r>
              <a:rPr lang="en-US" sz="1200" kern="1200" dirty="0">
                <a:solidFill>
                  <a:schemeClr val="tx1"/>
                </a:solidFill>
                <a:effectLst/>
                <a:latin typeface="+mn-lt"/>
                <a:ea typeface="+mn-ea"/>
                <a:cs typeface="+mn-cs"/>
              </a:rPr>
              <a:t>Show slide 13 to give students an overview of the entire reaction.</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12</a:t>
            </a:fld>
            <a:endParaRPr lang="en-US"/>
          </a:p>
        </p:txBody>
      </p:sp>
    </p:spTree>
    <p:extLst>
      <p:ext uri="{BB962C8B-B14F-4D97-AF65-F5344CB8AC3E}">
        <p14:creationId xmlns:p14="http://schemas.microsoft.com/office/powerpoint/2010/main" val="14449128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2291"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457200" rtl="0" eaLnBrk="1" fontAlgn="auto" latinLnBrk="0" hangingPunct="1">
              <a:lnSpc>
                <a:spcPct val="100000"/>
              </a:lnSpc>
              <a:spcBef>
                <a:spcPct val="0"/>
              </a:spcBef>
              <a:spcAft>
                <a:spcPts val="0"/>
              </a:spcAft>
              <a:buClrTx/>
              <a:buSzTx/>
              <a:buFontTx/>
              <a:buNone/>
              <a:tabLst/>
              <a:defRPr/>
            </a:pPr>
            <a:r>
              <a:rPr lang="en-US" dirty="0"/>
              <a:t>Image Credit:</a:t>
            </a:r>
            <a:r>
              <a:rPr lang="en-US" baseline="0" dirty="0"/>
              <a:t> Craig Douglas, Michigan State University</a:t>
            </a:r>
            <a:endParaRPr lang="en-US" dirty="0"/>
          </a:p>
          <a:p>
            <a:pPr marL="0" marR="0" indent="0" algn="l" defTabSz="457200" rtl="0" eaLnBrk="1" fontAlgn="auto" latinLnBrk="0" hangingPunct="1">
              <a:lnSpc>
                <a:spcPct val="100000"/>
              </a:lnSpc>
              <a:spcBef>
                <a:spcPct val="0"/>
              </a:spcBef>
              <a:spcAft>
                <a:spcPts val="0"/>
              </a:spcAft>
              <a:buClrTx/>
              <a:buSzTx/>
              <a:buFontTx/>
              <a:buNone/>
              <a:tabLst/>
              <a:defRPr/>
            </a:pP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Have students watch an animation of the chemical change.</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Show slides 13-17 in the PPT to help students make connections between what is happening in the animation and the molecular models they made.</a:t>
            </a:r>
          </a:p>
          <a:p>
            <a:r>
              <a:rPr lang="en-US" sz="1200" kern="1200" dirty="0">
                <a:solidFill>
                  <a:schemeClr val="tx1"/>
                </a:solidFill>
                <a:effectLst/>
                <a:latin typeface="+mn-lt"/>
                <a:ea typeface="+mn-ea"/>
                <a:cs typeface="+mn-cs"/>
              </a:rPr>
              <a:t>For each slide, focus on different atoms and forms of energy and how they change. The animation draws attention to where they atoms begin and end in the reaction.</a:t>
            </a:r>
            <a:r>
              <a:rPr lang="en-US" dirty="0">
                <a:effectLst/>
              </a:rPr>
              <a:t> </a:t>
            </a:r>
            <a:endParaRPr lang="en-US" sz="1200" kern="1200" dirty="0">
              <a:solidFill>
                <a:schemeClr val="tx1"/>
              </a:solidFill>
              <a:effectLst/>
              <a:latin typeface="+mn-lt"/>
              <a:ea typeface="+mn-ea"/>
              <a:cs typeface="+mn-cs"/>
            </a:endParaRPr>
          </a:p>
        </p:txBody>
      </p:sp>
      <p:sp>
        <p:nvSpPr>
          <p:cNvPr id="1638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5687D93A-C588-4C71-AC47-FB6172C6A9CD}" type="slidenum">
              <a:rPr lang="en-US" smtClean="0"/>
              <a:pPr fontAlgn="base">
                <a:spcBef>
                  <a:spcPct val="0"/>
                </a:spcBef>
                <a:spcAft>
                  <a:spcPct val="0"/>
                </a:spcAft>
                <a:defRPr/>
              </a:pPr>
              <a:t>13</a:t>
            </a:fld>
            <a:endParaRPr lang="en-US"/>
          </a:p>
        </p:txBody>
      </p:sp>
    </p:spTree>
    <p:extLst>
      <p:ext uri="{BB962C8B-B14F-4D97-AF65-F5344CB8AC3E}">
        <p14:creationId xmlns:p14="http://schemas.microsoft.com/office/powerpoint/2010/main" val="358514983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3315"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457200" rtl="0" eaLnBrk="1" fontAlgn="auto" latinLnBrk="0" hangingPunct="1">
              <a:lnSpc>
                <a:spcPct val="100000"/>
              </a:lnSpc>
              <a:spcBef>
                <a:spcPct val="0"/>
              </a:spcBef>
              <a:spcAft>
                <a:spcPts val="0"/>
              </a:spcAft>
              <a:buClrTx/>
              <a:buSzTx/>
              <a:buFontTx/>
              <a:buNone/>
              <a:tabLst/>
              <a:defRPr/>
            </a:pPr>
            <a:r>
              <a:rPr lang="en-US" dirty="0"/>
              <a:t>Image Credit:</a:t>
            </a:r>
            <a:r>
              <a:rPr lang="en-US" baseline="0" dirty="0"/>
              <a:t> Craig Douglas, Michigan State University</a:t>
            </a:r>
            <a:endParaRPr lang="en-US" dirty="0"/>
          </a:p>
          <a:p>
            <a:pPr marL="0" marR="0" indent="0" algn="l" defTabSz="457200" rtl="0" eaLnBrk="1" fontAlgn="auto" latinLnBrk="0" hangingPunct="1">
              <a:lnSpc>
                <a:spcPct val="100000"/>
              </a:lnSpc>
              <a:spcBef>
                <a:spcPct val="0"/>
              </a:spcBef>
              <a:spcAft>
                <a:spcPts val="0"/>
              </a:spcAft>
              <a:buClrTx/>
              <a:buSzTx/>
              <a:buFontTx/>
              <a:buNone/>
              <a:tabLst/>
              <a:defRPr/>
            </a:pP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Have students watch an animation of the chemical change.</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Show slides 13-17 in the PPT to help students make connections between what is happening in the animation and the molecular models they made.</a:t>
            </a:r>
          </a:p>
          <a:p>
            <a:r>
              <a:rPr lang="en-US" sz="1200" kern="1200" dirty="0">
                <a:solidFill>
                  <a:schemeClr val="tx1"/>
                </a:solidFill>
                <a:effectLst/>
                <a:latin typeface="+mn-lt"/>
                <a:ea typeface="+mn-ea"/>
                <a:cs typeface="+mn-cs"/>
              </a:rPr>
              <a:t>For each slide, focus on different atoms and forms of energy and how they change. The animation draws attention to where they atoms begin and end in the reaction.</a:t>
            </a:r>
            <a:r>
              <a:rPr lang="en-US" dirty="0">
                <a:effectLst/>
              </a:rPr>
              <a:t> </a:t>
            </a:r>
            <a:endParaRPr lang="en-US" sz="1200" kern="1200" dirty="0">
              <a:solidFill>
                <a:schemeClr val="tx1"/>
              </a:solidFill>
              <a:effectLst/>
              <a:latin typeface="+mn-lt"/>
              <a:ea typeface="+mn-ea"/>
              <a:cs typeface="+mn-cs"/>
            </a:endParaRPr>
          </a:p>
        </p:txBody>
      </p:sp>
      <p:sp>
        <p:nvSpPr>
          <p:cNvPr id="13316"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nchor="b"/>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r" eaLnBrk="1" hangingPunct="1"/>
            <a:fld id="{C7B69619-95A2-45B0-B3CA-CEC19C749534}" type="slidenum">
              <a:rPr lang="en-US" sz="1200">
                <a:latin typeface="Calibri" pitchFamily="34" charset="0"/>
              </a:rPr>
              <a:pPr algn="r" eaLnBrk="1" hangingPunct="1"/>
              <a:t>14</a:t>
            </a:fld>
            <a:endParaRPr lang="en-US" sz="1200">
              <a:latin typeface="Calibri" pitchFamily="34" charset="0"/>
            </a:endParaRPr>
          </a:p>
        </p:txBody>
      </p:sp>
    </p:spTree>
    <p:extLst>
      <p:ext uri="{BB962C8B-B14F-4D97-AF65-F5344CB8AC3E}">
        <p14:creationId xmlns:p14="http://schemas.microsoft.com/office/powerpoint/2010/main" val="27824565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4339"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457200" rtl="0" eaLnBrk="1" fontAlgn="auto" latinLnBrk="0" hangingPunct="1">
              <a:lnSpc>
                <a:spcPct val="100000"/>
              </a:lnSpc>
              <a:spcBef>
                <a:spcPct val="0"/>
              </a:spcBef>
              <a:spcAft>
                <a:spcPts val="0"/>
              </a:spcAft>
              <a:buClrTx/>
              <a:buSzTx/>
              <a:buFontTx/>
              <a:buNone/>
              <a:tabLst/>
              <a:defRPr/>
            </a:pPr>
            <a:r>
              <a:rPr lang="en-US" dirty="0"/>
              <a:t>Image Credit:</a:t>
            </a:r>
            <a:r>
              <a:rPr lang="en-US" baseline="0" dirty="0"/>
              <a:t> Craig Douglas, Michigan State University</a:t>
            </a:r>
            <a:endParaRPr lang="en-US" dirty="0"/>
          </a:p>
          <a:p>
            <a:pPr marL="0" marR="0" indent="0" algn="l" defTabSz="457200" rtl="0" eaLnBrk="1" fontAlgn="auto" latinLnBrk="0" hangingPunct="1">
              <a:lnSpc>
                <a:spcPct val="100000"/>
              </a:lnSpc>
              <a:spcBef>
                <a:spcPct val="0"/>
              </a:spcBef>
              <a:spcAft>
                <a:spcPts val="0"/>
              </a:spcAft>
              <a:buClrTx/>
              <a:buSzTx/>
              <a:buFontTx/>
              <a:buNone/>
              <a:tabLst/>
              <a:defRPr/>
            </a:pP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Have students watch an animation of the chemical change.</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Show slides 13-17 in the PPT to help students make connections between what is happening in the animation and the molecular models they made.</a:t>
            </a:r>
          </a:p>
          <a:p>
            <a:r>
              <a:rPr lang="en-US" sz="1200" kern="1200" dirty="0">
                <a:solidFill>
                  <a:schemeClr val="tx1"/>
                </a:solidFill>
                <a:effectLst/>
                <a:latin typeface="+mn-lt"/>
                <a:ea typeface="+mn-ea"/>
                <a:cs typeface="+mn-cs"/>
              </a:rPr>
              <a:t>For each slide, focus on different atoms and forms of energy and how they change. The animation draws attention to where they atoms begin and end in the reaction.</a:t>
            </a:r>
            <a:r>
              <a:rPr lang="en-US" dirty="0">
                <a:effectLst/>
              </a:rPr>
              <a:t> </a:t>
            </a:r>
            <a:endParaRPr lang="en-US" sz="1200" kern="1200" dirty="0">
              <a:solidFill>
                <a:schemeClr val="tx1"/>
              </a:solidFill>
              <a:effectLst/>
              <a:latin typeface="+mn-lt"/>
              <a:ea typeface="+mn-ea"/>
              <a:cs typeface="+mn-cs"/>
            </a:endParaRPr>
          </a:p>
        </p:txBody>
      </p:sp>
      <p:sp>
        <p:nvSpPr>
          <p:cNvPr id="20483"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3F415C7-A92D-40A7-8615-E6EE9C89D1DA}" type="slidenum">
              <a:rPr lang="en-US" smtClean="0"/>
              <a:pPr fontAlgn="base">
                <a:spcBef>
                  <a:spcPct val="0"/>
                </a:spcBef>
                <a:spcAft>
                  <a:spcPct val="0"/>
                </a:spcAft>
                <a:defRPr/>
              </a:pPr>
              <a:t>15</a:t>
            </a:fld>
            <a:endParaRPr lang="en-US"/>
          </a:p>
        </p:txBody>
      </p:sp>
    </p:spTree>
    <p:extLst>
      <p:ext uri="{BB962C8B-B14F-4D97-AF65-F5344CB8AC3E}">
        <p14:creationId xmlns:p14="http://schemas.microsoft.com/office/powerpoint/2010/main" val="39203350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6387"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457200" rtl="0" eaLnBrk="1" fontAlgn="auto" latinLnBrk="0" hangingPunct="1">
              <a:lnSpc>
                <a:spcPct val="100000"/>
              </a:lnSpc>
              <a:spcBef>
                <a:spcPct val="0"/>
              </a:spcBef>
              <a:spcAft>
                <a:spcPts val="0"/>
              </a:spcAft>
              <a:buClrTx/>
              <a:buSzTx/>
              <a:buFontTx/>
              <a:buNone/>
              <a:tabLst/>
              <a:defRPr/>
            </a:pPr>
            <a:r>
              <a:rPr lang="en-US" dirty="0"/>
              <a:t>Image Credit:</a:t>
            </a:r>
            <a:r>
              <a:rPr lang="en-US" baseline="0" dirty="0"/>
              <a:t> Craig Douglas, Michigan State University</a:t>
            </a:r>
            <a:endParaRPr lang="en-US" dirty="0"/>
          </a:p>
          <a:p>
            <a:pPr marL="0" marR="0" indent="0" algn="l" defTabSz="457200" rtl="0" eaLnBrk="1" fontAlgn="auto" latinLnBrk="0" hangingPunct="1">
              <a:lnSpc>
                <a:spcPct val="100000"/>
              </a:lnSpc>
              <a:spcBef>
                <a:spcPct val="0"/>
              </a:spcBef>
              <a:spcAft>
                <a:spcPts val="0"/>
              </a:spcAft>
              <a:buClrTx/>
              <a:buSzTx/>
              <a:buFontTx/>
              <a:buNone/>
              <a:tabLst/>
              <a:defRPr/>
            </a:pP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Have students watch an animation of the chemical change.</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Show slides 13-17 in the PPT to help students make connections between what is happening in the animation and the molecular models they made.</a:t>
            </a:r>
          </a:p>
          <a:p>
            <a:r>
              <a:rPr lang="en-US" sz="1200" kern="1200" dirty="0">
                <a:solidFill>
                  <a:schemeClr val="tx1"/>
                </a:solidFill>
                <a:effectLst/>
                <a:latin typeface="+mn-lt"/>
                <a:ea typeface="+mn-ea"/>
                <a:cs typeface="+mn-cs"/>
              </a:rPr>
              <a:t>For each slide, focus on different atoms and forms of energy and how they change. The animation draws attention to where they atoms begin and end in the reaction.</a:t>
            </a:r>
            <a:r>
              <a:rPr lang="en-US" dirty="0">
                <a:effectLst/>
              </a:rPr>
              <a:t> </a:t>
            </a:r>
            <a:endParaRPr lang="en-US" sz="1200" kern="1200" dirty="0">
              <a:solidFill>
                <a:schemeClr val="tx1"/>
              </a:solidFill>
              <a:effectLst/>
              <a:latin typeface="+mn-lt"/>
              <a:ea typeface="+mn-ea"/>
              <a:cs typeface="+mn-cs"/>
            </a:endParaRPr>
          </a:p>
        </p:txBody>
      </p:sp>
      <p:sp>
        <p:nvSpPr>
          <p:cNvPr id="24579"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21DE12D3-DA5B-4A3A-B6E0-2CD6F3048C0F}" type="slidenum">
              <a:rPr lang="en-US" smtClean="0"/>
              <a:pPr fontAlgn="base">
                <a:spcBef>
                  <a:spcPct val="0"/>
                </a:spcBef>
                <a:spcAft>
                  <a:spcPct val="0"/>
                </a:spcAft>
                <a:defRPr/>
              </a:pPr>
              <a:t>16</a:t>
            </a:fld>
            <a:endParaRPr lang="en-US"/>
          </a:p>
        </p:txBody>
      </p:sp>
    </p:spTree>
    <p:extLst>
      <p:ext uri="{BB962C8B-B14F-4D97-AF65-F5344CB8AC3E}">
        <p14:creationId xmlns:p14="http://schemas.microsoft.com/office/powerpoint/2010/main" val="298298866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17411" name="Notes Placeholder 2"/>
          <p:cNvSpPr>
            <a:spLocks noGrp="1"/>
          </p:cNvSpPr>
          <p:nvPr>
            <p:ph type="body" idx="1"/>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t" anchorCtr="0" compatLnSpc="1">
            <a:prstTxWarp prst="textNoShape">
              <a:avLst/>
            </a:prstTxWarp>
          </a:bodyPr>
          <a:lstStyle/>
          <a:p>
            <a:pPr marL="0" marR="0" indent="0" algn="l" defTabSz="457200" rtl="0" eaLnBrk="1" fontAlgn="auto" latinLnBrk="0" hangingPunct="1">
              <a:lnSpc>
                <a:spcPct val="100000"/>
              </a:lnSpc>
              <a:spcBef>
                <a:spcPct val="0"/>
              </a:spcBef>
              <a:spcAft>
                <a:spcPts val="0"/>
              </a:spcAft>
              <a:buClrTx/>
              <a:buSzTx/>
              <a:buFontTx/>
              <a:buNone/>
              <a:tabLst/>
              <a:defRPr/>
            </a:pPr>
            <a:r>
              <a:rPr lang="en-US" dirty="0"/>
              <a:t>Image Credit:</a:t>
            </a:r>
            <a:r>
              <a:rPr lang="en-US" baseline="0" dirty="0"/>
              <a:t> Craig Douglas, Michigan State University</a:t>
            </a:r>
            <a:endParaRPr lang="en-US" dirty="0"/>
          </a:p>
          <a:p>
            <a:pPr marL="0" indent="0" eaLnBrk="1" hangingPunct="1">
              <a:spcBef>
                <a:spcPct val="0"/>
              </a:spcBef>
              <a:buFontTx/>
              <a:buNone/>
            </a:pPr>
            <a:endParaRPr lang="en-US" sz="1200"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Have students watch an animation of the chemical change.</a:t>
            </a:r>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Show slides 13-17 in the PPT to help students make connections between what is happening in the animation and the molecular models they made.</a:t>
            </a:r>
          </a:p>
          <a:p>
            <a:r>
              <a:rPr lang="en-US" sz="1200" kern="1200" dirty="0">
                <a:solidFill>
                  <a:schemeClr val="tx1"/>
                </a:solidFill>
                <a:effectLst/>
                <a:latin typeface="+mn-lt"/>
                <a:ea typeface="+mn-ea"/>
                <a:cs typeface="+mn-cs"/>
              </a:rPr>
              <a:t>For each slide, focus on different atoms and forms of energy and how they change. The animation draws attention to where they atoms begin and end in the reaction.</a:t>
            </a:r>
            <a:r>
              <a:rPr lang="en-US" dirty="0">
                <a:effectLst/>
              </a:rPr>
              <a:t> </a:t>
            </a:r>
            <a:endParaRPr lang="en-US" sz="1200" kern="1200" dirty="0">
              <a:solidFill>
                <a:schemeClr val="tx1"/>
              </a:solidFill>
              <a:effectLst/>
              <a:latin typeface="+mn-lt"/>
              <a:ea typeface="+mn-ea"/>
              <a:cs typeface="+mn-cs"/>
            </a:endParaRPr>
          </a:p>
        </p:txBody>
      </p:sp>
      <p:sp>
        <p:nvSpPr>
          <p:cNvPr id="26627"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81D7A9B-A1AD-4142-8E7A-B90ACFA7751D}" type="slidenum">
              <a:rPr lang="en-US" smtClean="0"/>
              <a:pPr fontAlgn="base">
                <a:spcBef>
                  <a:spcPct val="0"/>
                </a:spcBef>
                <a:spcAft>
                  <a:spcPct val="0"/>
                </a:spcAft>
                <a:defRPr/>
              </a:pPr>
              <a:t>17</a:t>
            </a:fld>
            <a:endParaRPr lang="en-US"/>
          </a:p>
        </p:txBody>
      </p:sp>
    </p:spTree>
    <p:extLst>
      <p:ext uri="{BB962C8B-B14F-4D97-AF65-F5344CB8AC3E}">
        <p14:creationId xmlns:p14="http://schemas.microsoft.com/office/powerpoint/2010/main" val="23170188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record their results.</a:t>
            </a:r>
          </a:p>
          <a:p>
            <a:pPr lvl="0"/>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18 in the PPT. </a:t>
            </a:r>
          </a:p>
          <a:p>
            <a:r>
              <a:rPr lang="en-US" sz="1200" kern="1200" dirty="0">
                <a:solidFill>
                  <a:schemeClr val="tx1"/>
                </a:solidFill>
                <a:effectLst/>
                <a:latin typeface="+mn-lt"/>
                <a:ea typeface="+mn-ea"/>
                <a:cs typeface="+mn-cs"/>
              </a:rPr>
              <a:t>When they have completed their reactants, tell students to complete the table about matter in Part C of their worksheet for the </a:t>
            </a:r>
            <a:r>
              <a:rPr lang="en-US" sz="1200" i="1" kern="1200" dirty="0">
                <a:solidFill>
                  <a:schemeClr val="tx1"/>
                </a:solidFill>
                <a:effectLst/>
                <a:latin typeface="+mn-lt"/>
                <a:ea typeface="+mn-ea"/>
                <a:cs typeface="+mn-cs"/>
              </a:rPr>
              <a:t>products</a:t>
            </a:r>
            <a:r>
              <a:rPr lang="en-US" sz="1200" kern="1200" dirty="0">
                <a:solidFill>
                  <a:schemeClr val="tx1"/>
                </a:solidFill>
                <a:effectLst/>
                <a:latin typeface="+mn-lt"/>
                <a:ea typeface="+mn-ea"/>
                <a:cs typeface="+mn-cs"/>
              </a:rPr>
              <a:t>.</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18</a:t>
            </a:fld>
            <a:endParaRPr lang="en-US"/>
          </a:p>
        </p:txBody>
      </p:sp>
    </p:spTree>
    <p:extLst>
      <p:ext uri="{BB962C8B-B14F-4D97-AF65-F5344CB8AC3E}">
        <p14:creationId xmlns:p14="http://schemas.microsoft.com/office/powerpoint/2010/main" val="245193682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record their results.</a:t>
            </a:r>
          </a:p>
          <a:p>
            <a:pPr lvl="0"/>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19 in the PPT. </a:t>
            </a:r>
          </a:p>
          <a:p>
            <a:r>
              <a:rPr lang="en-US" sz="1200" kern="1200" dirty="0">
                <a:solidFill>
                  <a:schemeClr val="tx1"/>
                </a:solidFill>
                <a:effectLst/>
                <a:latin typeface="+mn-lt"/>
                <a:ea typeface="+mn-ea"/>
                <a:cs typeface="+mn-cs"/>
              </a:rPr>
              <a:t>When they have completed their reactants, tell students to complete the table about chemical energy in Part C of their worksheet for the </a:t>
            </a:r>
            <a:r>
              <a:rPr lang="en-US" sz="1200" i="1" kern="1200" dirty="0">
                <a:solidFill>
                  <a:schemeClr val="tx1"/>
                </a:solidFill>
                <a:effectLst/>
                <a:latin typeface="+mn-lt"/>
                <a:ea typeface="+mn-ea"/>
                <a:cs typeface="+mn-cs"/>
              </a:rPr>
              <a:t>products</a:t>
            </a:r>
            <a:r>
              <a:rPr lang="en-US" sz="1200" kern="1200" dirty="0">
                <a:solidFill>
                  <a:schemeClr val="tx1"/>
                </a:solidFill>
                <a:effectLst/>
                <a:latin typeface="+mn-lt"/>
                <a:ea typeface="+mn-ea"/>
                <a:cs typeface="+mn-cs"/>
              </a:rPr>
              <a:t>.</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19</a:t>
            </a:fld>
            <a:endParaRPr lang="en-US"/>
          </a:p>
        </p:txBody>
      </p:sp>
    </p:spTree>
    <p:extLst>
      <p:ext uri="{BB962C8B-B14F-4D97-AF65-F5344CB8AC3E}">
        <p14:creationId xmlns:p14="http://schemas.microsoft.com/office/powerpoint/2010/main" val="12656433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instructional model to show students where they are in the course of the unit.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 of the 4.3 Molecular Models for </a:t>
            </a:r>
            <a:r>
              <a:rPr lang="en-US" sz="1200" kern="1200">
                <a:solidFill>
                  <a:schemeClr val="tx1"/>
                </a:solidFill>
                <a:effectLst/>
                <a:latin typeface="+mn-lt"/>
                <a:ea typeface="+mn-ea"/>
                <a:cs typeface="+mn-cs"/>
              </a:rPr>
              <a:t>Potato Photosynthesis PPT</a:t>
            </a:r>
            <a:r>
              <a:rPr lang="en-US" sz="1200" kern="1200" dirty="0">
                <a:solidFill>
                  <a:schemeClr val="tx1"/>
                </a:solidFill>
                <a:effectLst/>
                <a:latin typeface="+mn-lt"/>
                <a:ea typeface="+mn-ea"/>
                <a:cs typeface="+mn-cs"/>
              </a:rPr>
              <a:t>.</a:t>
            </a:r>
            <a:r>
              <a:rPr lang="en-US" dirty="0">
                <a:effectLst/>
              </a:rPr>
              <a:t> </a:t>
            </a:r>
            <a:endParaRPr lang="en-US" dirty="0"/>
          </a:p>
        </p:txBody>
      </p:sp>
      <p:sp>
        <p:nvSpPr>
          <p:cNvPr id="4" name="Slide Number Placeholder 3"/>
          <p:cNvSpPr>
            <a:spLocks noGrp="1"/>
          </p:cNvSpPr>
          <p:nvPr>
            <p:ph type="sldNum" sz="quarter" idx="10"/>
          </p:nvPr>
        </p:nvSpPr>
        <p:spPr/>
        <p:txBody>
          <a:bodyPr/>
          <a:lstStyle/>
          <a:p>
            <a:fld id="{6DB7D55E-643B-0942-A066-BAB781635AC2}" type="slidenum">
              <a:rPr lang="en-US" smtClean="0"/>
              <a:t>2</a:t>
            </a:fld>
            <a:endParaRPr lang="en-US" dirty="0"/>
          </a:p>
        </p:txBody>
      </p:sp>
    </p:spTree>
    <p:extLst>
      <p:ext uri="{BB962C8B-B14F-4D97-AF65-F5344CB8AC3E}">
        <p14:creationId xmlns:p14="http://schemas.microsoft.com/office/powerpoint/2010/main" val="234765522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Discuss results with the class.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20 in the PPT. </a:t>
            </a:r>
          </a:p>
          <a:p>
            <a:r>
              <a:rPr lang="en-US" sz="1200" kern="1200" dirty="0">
                <a:solidFill>
                  <a:schemeClr val="tx1"/>
                </a:solidFill>
                <a:effectLst/>
                <a:latin typeface="+mn-lt"/>
                <a:ea typeface="+mn-ea"/>
                <a:cs typeface="+mn-cs"/>
              </a:rPr>
              <a:t>Complete the “check yourself” questions with the class in Part C.</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20</a:t>
            </a:fld>
            <a:endParaRPr lang="en-US"/>
          </a:p>
        </p:txBody>
      </p:sp>
    </p:spTree>
    <p:extLst>
      <p:ext uri="{BB962C8B-B14F-4D97-AF65-F5344CB8AC3E}">
        <p14:creationId xmlns:p14="http://schemas.microsoft.com/office/powerpoint/2010/main" val="89655163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Help students write a balanced chemical equation.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Tell students that now that they have represented a chemical change using molecular models and in animations, they will represent chemical change by writing the chemical equation.</a:t>
            </a:r>
          </a:p>
          <a:p>
            <a:pPr marL="171450" lvl="0" indent="-171450">
              <a:buFont typeface="Arial"/>
              <a:buChar char="•"/>
            </a:pPr>
            <a:r>
              <a:rPr lang="en-US" sz="1200" kern="1200" dirty="0">
                <a:solidFill>
                  <a:schemeClr val="tx1"/>
                </a:solidFill>
                <a:effectLst/>
                <a:latin typeface="+mn-lt"/>
                <a:ea typeface="+mn-ea"/>
                <a:cs typeface="+mn-cs"/>
              </a:rPr>
              <a:t>Show Slide 21 to guide students through the process of writing a balanced chemical equation for cellular respiration. Tell students that these rules apply to all chemical reactions.</a:t>
            </a:r>
          </a:p>
          <a:p>
            <a:pPr marL="171450" lvl="0" indent="-171450">
              <a:buFont typeface="Arial"/>
              <a:buChar char="•"/>
            </a:pPr>
            <a:r>
              <a:rPr lang="en-US" sz="1200" kern="1200" dirty="0">
                <a:solidFill>
                  <a:schemeClr val="tx1"/>
                </a:solidFill>
                <a:effectLst/>
                <a:latin typeface="+mn-lt"/>
                <a:ea typeface="+mn-ea"/>
                <a:cs typeface="+mn-cs"/>
              </a:rPr>
              <a:t>Tell students to write their equations in Part D of their</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worksheet. </a:t>
            </a:r>
          </a:p>
          <a:p>
            <a:pPr marL="171450" indent="-171450">
              <a:buFont typeface="Arial"/>
              <a:buChar char="•"/>
            </a:pPr>
            <a:r>
              <a:rPr lang="en-US" sz="1200" kern="1200" dirty="0">
                <a:solidFill>
                  <a:schemeClr val="tx1"/>
                </a:solidFill>
                <a:effectLst/>
                <a:latin typeface="+mn-lt"/>
                <a:ea typeface="+mn-ea"/>
                <a:cs typeface="+mn-cs"/>
              </a:rPr>
              <a:t>Have students write their own chemical equations before comparing them with the one on Slide 22.</a:t>
            </a:r>
            <a:r>
              <a:rPr lang="en-US" dirty="0">
                <a:effectLst/>
              </a:rPr>
              <a:t> </a:t>
            </a:r>
            <a:endParaRPr lang="en-US" i="1"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21</a:t>
            </a:fld>
            <a:endParaRPr lang="en-US"/>
          </a:p>
        </p:txBody>
      </p:sp>
    </p:spTree>
    <p:extLst>
      <p:ext uri="{BB962C8B-B14F-4D97-AF65-F5344CB8AC3E}">
        <p14:creationId xmlns:p14="http://schemas.microsoft.com/office/powerpoint/2010/main" val="124546638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Help students write a balanced chemical equation.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Tell students that now that they have represented a chemical change using molecular models and in animations, they will represent chemical change by writing the chemical equation.</a:t>
            </a:r>
          </a:p>
          <a:p>
            <a:pPr marL="171450" lvl="0" indent="-171450">
              <a:buFont typeface="Arial"/>
              <a:buChar char="•"/>
            </a:pPr>
            <a:r>
              <a:rPr lang="en-US" sz="1200" kern="1200" dirty="0">
                <a:solidFill>
                  <a:schemeClr val="tx1"/>
                </a:solidFill>
                <a:effectLst/>
                <a:latin typeface="+mn-lt"/>
                <a:ea typeface="+mn-ea"/>
                <a:cs typeface="+mn-cs"/>
              </a:rPr>
              <a:t>Show Slide 21 to guide students through the process of writing a balanced chemical equation for cellular respiration. Tell students that these rules apply to all chemical reactions.</a:t>
            </a:r>
          </a:p>
          <a:p>
            <a:pPr marL="171450" lvl="0" indent="-171450">
              <a:buFont typeface="Arial"/>
              <a:buChar char="•"/>
            </a:pPr>
            <a:r>
              <a:rPr lang="en-US" sz="1200" kern="1200" dirty="0">
                <a:solidFill>
                  <a:schemeClr val="tx1"/>
                </a:solidFill>
                <a:effectLst/>
                <a:latin typeface="+mn-lt"/>
                <a:ea typeface="+mn-ea"/>
                <a:cs typeface="+mn-cs"/>
              </a:rPr>
              <a:t>Tell students to write their equations in Part D of their</a:t>
            </a:r>
            <a:r>
              <a:rPr lang="en-US" sz="1200" i="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worksheet. </a:t>
            </a:r>
          </a:p>
          <a:p>
            <a:pPr marL="171450" indent="-171450">
              <a:buFont typeface="Arial"/>
              <a:buChar char="•"/>
            </a:pPr>
            <a:r>
              <a:rPr lang="en-US" sz="1200" kern="1200" dirty="0">
                <a:solidFill>
                  <a:schemeClr val="tx1"/>
                </a:solidFill>
                <a:effectLst/>
                <a:latin typeface="+mn-lt"/>
                <a:ea typeface="+mn-ea"/>
                <a:cs typeface="+mn-cs"/>
              </a:rPr>
              <a:t>Have students write their own chemical equations before comparing them with the one on Slide 22.</a:t>
            </a:r>
            <a:r>
              <a:rPr lang="en-US" dirty="0">
                <a:effectLst/>
              </a:rPr>
              <a:t> </a:t>
            </a:r>
            <a:endParaRPr lang="en-US" i="1"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22</a:t>
            </a:fld>
            <a:endParaRPr lang="en-US"/>
          </a:p>
        </p:txBody>
      </p:sp>
    </p:spTree>
    <p:extLst>
      <p:ext uri="{BB962C8B-B14F-4D97-AF65-F5344CB8AC3E}">
        <p14:creationId xmlns:p14="http://schemas.microsoft.com/office/powerpoint/2010/main" val="101001481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complete an exit ticket.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23 of the 4.3 Molecular Models for Potato Photosynthesis PPT.</a:t>
            </a:r>
          </a:p>
          <a:p>
            <a:pPr lvl="0"/>
            <a:r>
              <a:rPr lang="en-US" sz="1200" kern="1200" dirty="0">
                <a:solidFill>
                  <a:schemeClr val="tx1"/>
                </a:solidFill>
                <a:effectLst/>
                <a:latin typeface="+mn-lt"/>
                <a:ea typeface="+mn-ea"/>
                <a:cs typeface="+mn-cs"/>
              </a:rPr>
              <a:t>Conclusions: Where do the reactants for photosynthesis come from?</a:t>
            </a:r>
          </a:p>
          <a:p>
            <a:pPr lvl="0"/>
            <a:r>
              <a:rPr lang="en-US" sz="1200" kern="1200" dirty="0">
                <a:solidFill>
                  <a:schemeClr val="tx1"/>
                </a:solidFill>
                <a:effectLst/>
                <a:latin typeface="+mn-lt"/>
                <a:ea typeface="+mn-ea"/>
                <a:cs typeface="+mn-cs"/>
              </a:rPr>
              <a:t>Predictions: Where do you think photosynthesis occurs?</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On a sheet of paper or a sticky note, have students individually answer the exit ticket questions. Depending on time, you may have students answer both questions, assign students to answer a particular question, or let students choose one question to answer. Collect and review the answers.</a:t>
            </a:r>
          </a:p>
          <a:p>
            <a:pPr lvl="0"/>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conclusions question will provide you with information about what your students are taking away from the activity. Student answers to the conclusions question can be used on the Driving Question Board (if you are using one). The predictions question allows students to begin thinking about the next activity and allows you to assess their current ideas as you prepare for the next activity. Student answers to the predictions question can be used as a lead in to the next activity.</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946B7EDE-1D34-AF43-A72F-F106018D4F39}" type="slidenum">
              <a:rPr lang="en-US" smtClean="0"/>
              <a:pPr/>
              <a:t>23</a:t>
            </a:fld>
            <a:endParaRPr lang="en-US"/>
          </a:p>
        </p:txBody>
      </p:sp>
    </p:spTree>
    <p:extLst>
      <p:ext uri="{BB962C8B-B14F-4D97-AF65-F5344CB8AC3E}">
        <p14:creationId xmlns:p14="http://schemas.microsoft.com/office/powerpoint/2010/main" val="24967219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Make connections among processes at different scales.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3 in the PPT.</a:t>
            </a:r>
          </a:p>
          <a:p>
            <a:pPr marL="171450" lvl="0" indent="-171450">
              <a:buFont typeface="Arial"/>
              <a:buChar char="•"/>
            </a:pPr>
            <a:r>
              <a:rPr lang="en-US" sz="1200" kern="1200" dirty="0">
                <a:solidFill>
                  <a:schemeClr val="tx1"/>
                </a:solidFill>
                <a:effectLst/>
                <a:latin typeface="+mn-lt"/>
                <a:ea typeface="+mn-ea"/>
                <a:cs typeface="+mn-cs"/>
              </a:rPr>
              <a:t>Introduce students to the driving question: </a:t>
            </a:r>
            <a:r>
              <a:rPr lang="en-US" sz="1200" i="1" kern="1200" dirty="0">
                <a:solidFill>
                  <a:schemeClr val="tx1"/>
                </a:solidFill>
                <a:effectLst/>
                <a:latin typeface="+mn-lt"/>
                <a:ea typeface="+mn-ea"/>
                <a:cs typeface="+mn-cs"/>
              </a:rPr>
              <a:t>How does a potato plant make the food it needs to grow and function?</a:t>
            </a:r>
            <a:endParaRPr lang="en-US" sz="1200" kern="1200" dirty="0">
              <a:solidFill>
                <a:schemeClr val="tx1"/>
              </a:solidFill>
              <a:effectLst/>
              <a:latin typeface="+mn-lt"/>
              <a:ea typeface="+mn-ea"/>
              <a:cs typeface="+mn-cs"/>
            </a:endParaRPr>
          </a:p>
          <a:p>
            <a:pPr marL="171450" lvl="0" indent="-171450">
              <a:buFont typeface="Arial"/>
              <a:buChar char="•"/>
            </a:pPr>
            <a:r>
              <a:rPr lang="en-US" sz="1200" kern="1200" dirty="0">
                <a:solidFill>
                  <a:schemeClr val="tx1"/>
                </a:solidFill>
                <a:effectLst/>
                <a:latin typeface="+mn-lt"/>
                <a:ea typeface="+mn-ea"/>
                <a:cs typeface="+mn-cs"/>
              </a:rPr>
              <a:t>Connect this question at the macroscopic scale to an unanswered question about the Energy Change Question at the microscopic scale:  </a:t>
            </a:r>
            <a:r>
              <a:rPr lang="en-US" sz="1200" i="1" kern="1200" dirty="0">
                <a:solidFill>
                  <a:schemeClr val="tx1"/>
                </a:solidFill>
                <a:effectLst/>
                <a:latin typeface="+mn-lt"/>
                <a:ea typeface="+mn-ea"/>
                <a:cs typeface="+mn-cs"/>
              </a:rPr>
              <a:t>How do a potato’s’ leaf cells produce the food the potato needs to grow and function?</a:t>
            </a:r>
            <a:endParaRPr lang="en-US" sz="1200" kern="1200" dirty="0">
              <a:solidFill>
                <a:schemeClr val="tx1"/>
              </a:solidFill>
              <a:effectLst/>
              <a:latin typeface="+mn-lt"/>
              <a:ea typeface="+mn-ea"/>
              <a:cs typeface="+mn-cs"/>
            </a:endParaRPr>
          </a:p>
          <a:p>
            <a:pPr marL="171450" lvl="0" indent="-171450">
              <a:buFont typeface="Arial"/>
              <a:buChar char="•"/>
            </a:pPr>
            <a:r>
              <a:rPr lang="en-US" sz="1200" kern="1200" dirty="0">
                <a:solidFill>
                  <a:schemeClr val="tx1"/>
                </a:solidFill>
                <a:effectLst/>
                <a:latin typeface="+mn-lt"/>
                <a:ea typeface="+mn-ea"/>
                <a:cs typeface="+mn-cs"/>
              </a:rPr>
              <a:t>Connect this question at the microscopic scale to an unanswered question about the Energy Change Question at the atomic-molecular scale:</a:t>
            </a:r>
            <a:r>
              <a:rPr lang="en-US" sz="1200" i="1" kern="1200" dirty="0">
                <a:solidFill>
                  <a:schemeClr val="tx1"/>
                </a:solidFill>
                <a:effectLst/>
                <a:latin typeface="+mn-lt"/>
                <a:ea typeface="+mn-ea"/>
                <a:cs typeface="+mn-cs"/>
              </a:rPr>
              <a:t> What chemical change produces food in the potato’s leaf cells?</a:t>
            </a:r>
            <a:endParaRPr lang="en-US" sz="1200" kern="1200" dirty="0">
              <a:solidFill>
                <a:schemeClr val="tx1"/>
              </a:solidFill>
              <a:effectLst/>
              <a:latin typeface="+mn-lt"/>
              <a:ea typeface="+mn-ea"/>
              <a:cs typeface="+mn-cs"/>
            </a:endParaRPr>
          </a:p>
          <a:p>
            <a:pPr marL="171450" indent="-171450">
              <a:buFont typeface="Arial"/>
              <a:buChar char="•"/>
            </a:pPr>
            <a:r>
              <a:rPr lang="en-US" sz="1200" kern="1200" dirty="0">
                <a:solidFill>
                  <a:schemeClr val="tx1"/>
                </a:solidFill>
                <a:effectLst/>
                <a:latin typeface="+mn-lt"/>
                <a:ea typeface="+mn-ea"/>
                <a:cs typeface="+mn-cs"/>
              </a:rPr>
              <a:t>Assure students that we will be able to answer several of their unanswered questions by the end of today’s activity.</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3</a:t>
            </a:fld>
            <a:endParaRPr lang="en-US"/>
          </a:p>
        </p:txBody>
      </p:sp>
    </p:spTree>
    <p:extLst>
      <p:ext uri="{BB962C8B-B14F-4D97-AF65-F5344CB8AC3E}">
        <p14:creationId xmlns:p14="http://schemas.microsoft.com/office/powerpoint/2010/main" val="4029031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Image Credit:</a:t>
            </a:r>
            <a:r>
              <a:rPr lang="en-US" baseline="0" dirty="0"/>
              <a:t> Craig Douglas, Michigan State University</a:t>
            </a:r>
            <a:endParaRPr lang="en-US" sz="1200" b="1" kern="1200" dirty="0">
              <a:solidFill>
                <a:schemeClr val="tx1"/>
              </a:solidFill>
              <a:effectLst/>
              <a:latin typeface="+mn-lt"/>
              <a:ea typeface="+mn-ea"/>
              <a:cs typeface="+mn-cs"/>
            </a:endParaRPr>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Use the Plants in the Light and Dark investigation results to ask about how plants make their own food.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4 of the PPT. Remind students of the results of the Plants in the Light and Dark investigation: The plants in the light changed the BTB solution to blue, which indicated a decrease in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The plants in the dark changed the BTB solution to yellow, which indicated an increase in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The carbon must be going to and coming from somewhere around the plants.</a:t>
            </a:r>
          </a:p>
          <a:p>
            <a:pPr lvl="0"/>
            <a:r>
              <a:rPr lang="en-US" sz="1200" kern="1200" dirty="0">
                <a:solidFill>
                  <a:schemeClr val="tx1"/>
                </a:solidFill>
                <a:effectLst/>
                <a:latin typeface="+mn-lt"/>
                <a:ea typeface="+mn-ea"/>
                <a:cs typeface="+mn-cs"/>
              </a:rPr>
              <a:t>Discuss the diagram on slide 4, which shows that food made in the leaves is needed for both growth and movement. Explain that modeling photosynthesis will help them understand the results of the investigation.</a:t>
            </a:r>
          </a:p>
          <a:p>
            <a:pPr lvl="0"/>
            <a:r>
              <a:rPr lang="en-US" sz="1200" kern="1200" dirty="0">
                <a:solidFill>
                  <a:schemeClr val="tx1"/>
                </a:solidFill>
                <a:effectLst/>
                <a:latin typeface="+mn-lt"/>
                <a:ea typeface="+mn-ea"/>
                <a:cs typeface="+mn-cs"/>
              </a:rPr>
              <a:t>Display slide 5 of the PPT. Use the animation to support students in connecting the atomic-molecular scale to the macroscopic scale.</a:t>
            </a:r>
          </a:p>
          <a:p>
            <a:r>
              <a:rPr lang="en-US" sz="1200" kern="1200" dirty="0">
                <a:solidFill>
                  <a:schemeClr val="tx1"/>
                </a:solidFill>
                <a:effectLst/>
                <a:latin typeface="+mn-lt"/>
                <a:ea typeface="+mn-ea"/>
                <a:cs typeface="+mn-cs"/>
              </a:rPr>
              <a:t>Tell students they will be modeling the change that occurs during cellular respiration at the atomic-molecular scale.</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4</a:t>
            </a:fld>
            <a:endParaRPr lang="en-US"/>
          </a:p>
        </p:txBody>
      </p:sp>
    </p:spTree>
    <p:extLst>
      <p:ext uri="{BB962C8B-B14F-4D97-AF65-F5344CB8AC3E}">
        <p14:creationId xmlns:p14="http://schemas.microsoft.com/office/powerpoint/2010/main" val="243492954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dirty="0"/>
              <a:t>Image Credit:</a:t>
            </a:r>
            <a:r>
              <a:rPr lang="en-US" baseline="0" dirty="0"/>
              <a:t> Craig Douglas, Michigan State University</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a:p>
          <a:p>
            <a:pPr lvl="0"/>
            <a:r>
              <a:rPr lang="en-US" sz="1200" b="1" kern="1200" dirty="0">
                <a:solidFill>
                  <a:schemeClr val="tx1"/>
                </a:solidFill>
                <a:effectLst/>
                <a:latin typeface="+mn-lt"/>
                <a:ea typeface="+mn-ea"/>
                <a:cs typeface="+mn-cs"/>
              </a:rPr>
              <a:t>Use the Plants in the Light and Dark investigation results to ask about how plants make their own food. </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4 of the PPT. Remind students of the results of the Plants in the Light and Dark investigation: The plants in the light changed the BTB solution to blue, which indicated a decrease in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The plants in the dark changed the BTB solution to yellow, which indicated an increase in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The carbon must be going to and coming from somewhere around the plants.</a:t>
            </a:r>
          </a:p>
          <a:p>
            <a:pPr lvl="0"/>
            <a:r>
              <a:rPr lang="en-US" sz="1200" kern="1200" dirty="0">
                <a:solidFill>
                  <a:schemeClr val="tx1"/>
                </a:solidFill>
                <a:effectLst/>
                <a:latin typeface="+mn-lt"/>
                <a:ea typeface="+mn-ea"/>
                <a:cs typeface="+mn-cs"/>
              </a:rPr>
              <a:t>Discuss the diagram on slide 4, which shows that food made in the leaves is needed for both growth and movement. Explain that modeling photosynthesis will help them understand the results of the investigation.</a:t>
            </a:r>
          </a:p>
          <a:p>
            <a:pPr lvl="0"/>
            <a:r>
              <a:rPr lang="en-US" sz="1200" kern="1200" dirty="0">
                <a:solidFill>
                  <a:schemeClr val="tx1"/>
                </a:solidFill>
                <a:effectLst/>
                <a:latin typeface="+mn-lt"/>
                <a:ea typeface="+mn-ea"/>
                <a:cs typeface="+mn-cs"/>
              </a:rPr>
              <a:t>Display slide 5 of the PPT. Use the animation to support students in connecting the atomic-molecular scale to the macroscopic scale.</a:t>
            </a:r>
          </a:p>
          <a:p>
            <a:r>
              <a:rPr lang="en-US" sz="1200" kern="1200" dirty="0">
                <a:solidFill>
                  <a:schemeClr val="tx1"/>
                </a:solidFill>
                <a:effectLst/>
                <a:latin typeface="+mn-lt"/>
                <a:ea typeface="+mn-ea"/>
                <a:cs typeface="+mn-cs"/>
              </a:rPr>
              <a:t>Tell students they will be modeling the change that occurs during cellular respiration at the atomic-molecular scale.</a:t>
            </a:r>
            <a:r>
              <a:rPr lang="en-US" dirty="0">
                <a:effectLst/>
              </a:rPr>
              <a:t> </a:t>
            </a:r>
            <a:r>
              <a:rPr lang="en-US" sz="1200" kern="1200" dirty="0">
                <a:solidFill>
                  <a:schemeClr val="tx1"/>
                </a:solidFill>
                <a:effectLst/>
                <a:latin typeface="+mn-lt"/>
                <a:ea typeface="+mn-ea"/>
                <a:cs typeface="+mn-cs"/>
              </a:rPr>
              <a:t>.</a:t>
            </a:r>
            <a:r>
              <a:rPr lang="en-US" dirty="0">
                <a:effectLst/>
              </a:rPr>
              <a:t> </a:t>
            </a:r>
            <a:endParaRPr lang="en-US" dirty="0"/>
          </a:p>
        </p:txBody>
      </p:sp>
      <p:sp>
        <p:nvSpPr>
          <p:cNvPr id="4" name="Slide Number Placeholder 3"/>
          <p:cNvSpPr>
            <a:spLocks noGrp="1"/>
          </p:cNvSpPr>
          <p:nvPr>
            <p:ph type="sldNum" sz="quarter" idx="10"/>
          </p:nvPr>
        </p:nvSpPr>
        <p:spPr/>
        <p:txBody>
          <a:bodyPr/>
          <a:lstStyle/>
          <a:p>
            <a:fld id="{D3F3F3A2-4CB2-4280-92F2-A775C7AFE2B3}" type="slidenum">
              <a:rPr lang="en-US" smtClean="0"/>
              <a:pPr/>
              <a:t>5</a:t>
            </a:fld>
            <a:endParaRPr lang="en-US"/>
          </a:p>
        </p:txBody>
      </p:sp>
    </p:spTree>
    <p:extLst>
      <p:ext uri="{BB962C8B-B14F-4D97-AF65-F5344CB8AC3E}">
        <p14:creationId xmlns:p14="http://schemas.microsoft.com/office/powerpoint/2010/main" val="340627435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Prepare for building molecular models.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Divide the class into pairs and give each pair a molecular model kit, a set of Forms of Energy Cards, and Molecular Models 11 x 17 Placemat. Pass out one copy of 4.3 Molecular Models for Potato Photosynthesis Worksheet to each student.</a:t>
            </a:r>
          </a:p>
          <a:p>
            <a:pPr marL="171450" indent="-171450">
              <a:buFont typeface="Arial"/>
              <a:buChar char="•"/>
            </a:pPr>
            <a:r>
              <a:rPr lang="en-US" sz="1200" kern="1200" dirty="0">
                <a:solidFill>
                  <a:schemeClr val="tx1"/>
                </a:solidFill>
                <a:effectLst/>
                <a:latin typeface="+mn-lt"/>
                <a:ea typeface="+mn-ea"/>
                <a:cs typeface="+mn-cs"/>
              </a:rPr>
              <a:t>Show students slide 6 to review the bonding of atoms in molecules. Tell students that the rules on this slide are important because they apply to all molecules that they will make in all </a:t>
            </a:r>
            <a:r>
              <a:rPr lang="en-US" sz="1200" i="1" kern="1200" dirty="0">
                <a:solidFill>
                  <a:schemeClr val="tx1"/>
                </a:solidFill>
                <a:effectLst/>
                <a:latin typeface="+mn-lt"/>
                <a:ea typeface="+mn-ea"/>
                <a:cs typeface="+mn-cs"/>
              </a:rPr>
              <a:t>Carbon TIME</a:t>
            </a:r>
            <a:r>
              <a:rPr lang="en-US" sz="1200" kern="1200" dirty="0">
                <a:solidFill>
                  <a:schemeClr val="tx1"/>
                </a:solidFill>
                <a:effectLst/>
                <a:latin typeface="+mn-lt"/>
                <a:ea typeface="+mn-ea"/>
                <a:cs typeface="+mn-cs"/>
              </a:rPr>
              <a:t> units.</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6</a:t>
            </a:fld>
            <a:endParaRPr lang="en-US" dirty="0"/>
          </a:p>
        </p:txBody>
      </p:sp>
    </p:spTree>
    <p:extLst>
      <p:ext uri="{BB962C8B-B14F-4D97-AF65-F5344CB8AC3E}">
        <p14:creationId xmlns:p14="http://schemas.microsoft.com/office/powerpoint/2010/main" val="14947681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use the molecular model kits to construct the reactants.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 7 to show instructions to construct the reactants: carbon dioxide and water. Students can also follow instructions in Part B of their worksheet.</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7</a:t>
            </a:fld>
            <a:endParaRPr lang="en-US" dirty="0"/>
          </a:p>
        </p:txBody>
      </p:sp>
    </p:spTree>
    <p:extLst>
      <p:ext uri="{BB962C8B-B14F-4D97-AF65-F5344CB8AC3E}">
        <p14:creationId xmlns:p14="http://schemas.microsoft.com/office/powerpoint/2010/main" val="12958154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Image Credit</a:t>
            </a:r>
            <a:r>
              <a:rPr lang="en-US" baseline="0" dirty="0"/>
              <a:t> (energy card): Craig Douglas, Michigan State University</a:t>
            </a:r>
          </a:p>
          <a:p>
            <a:pPr marL="0" marR="0" lvl="0" indent="0" algn="l" defTabSz="457200" rtl="0" eaLnBrk="1" fontAlgn="auto" latinLnBrk="0" hangingPunct="1">
              <a:lnSpc>
                <a:spcPct val="100000"/>
              </a:lnSpc>
              <a:spcBef>
                <a:spcPts val="0"/>
              </a:spcBef>
              <a:spcAft>
                <a:spcPts val="0"/>
              </a:spcAft>
              <a:buClrTx/>
              <a:buSzTx/>
              <a:buFontTx/>
              <a:buNone/>
              <a:tabLst/>
              <a:defRPr/>
            </a:pPr>
            <a:r>
              <a:rPr lang="en-US" dirty="0"/>
              <a:t>Image Credit</a:t>
            </a:r>
            <a:r>
              <a:rPr lang="en-US" baseline="0" dirty="0"/>
              <a:t> (molecular models): Michigan State University</a:t>
            </a:r>
            <a:endParaRPr lang="en-US" dirty="0"/>
          </a:p>
          <a:p>
            <a:pPr lvl="0"/>
            <a:endParaRPr lang="en-US" sz="1200" b="1" kern="1200" dirty="0">
              <a:solidFill>
                <a:schemeClr val="tx1"/>
              </a:solidFill>
              <a:effectLst/>
              <a:latin typeface="+mn-lt"/>
              <a:ea typeface="+mn-ea"/>
              <a:cs typeface="+mn-cs"/>
            </a:endParaRPr>
          </a:p>
          <a:p>
            <a:pPr lvl="0"/>
            <a:r>
              <a:rPr lang="en-US" sz="1200" b="1" kern="1200" dirty="0">
                <a:solidFill>
                  <a:schemeClr val="tx1"/>
                </a:solidFill>
                <a:effectLst/>
                <a:latin typeface="+mn-lt"/>
                <a:ea typeface="+mn-ea"/>
                <a:cs typeface="+mn-cs"/>
              </a:rPr>
              <a:t>Check students’ work for the reactants.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8 in the PPT.</a:t>
            </a:r>
          </a:p>
          <a:p>
            <a:pPr marL="171450" lvl="0" indent="-171450">
              <a:buFont typeface="Arial"/>
              <a:buChar char="•"/>
            </a:pPr>
            <a:r>
              <a:rPr lang="en-US" sz="1200" kern="1200" dirty="0">
                <a:solidFill>
                  <a:schemeClr val="tx1"/>
                </a:solidFill>
                <a:effectLst/>
                <a:latin typeface="+mn-lt"/>
                <a:ea typeface="+mn-ea"/>
                <a:cs typeface="+mn-cs"/>
              </a:rPr>
              <a:t>After students get a chance to create the reactant molecules, show students the photo on Slide 8 and explain that the twist ties represent energy, and will represent the transformation of light energy to chemical energy. Have students put 12 twist ties on the reactants side of their poster. Have students put the light energy card under the twist ties. Have students note how many energy units (twist ties) they begin with.</a:t>
            </a:r>
          </a:p>
          <a:p>
            <a:pPr marL="171450" lvl="0" indent="-171450">
              <a:buFont typeface="Arial"/>
              <a:buChar char="•"/>
            </a:pPr>
            <a:r>
              <a:rPr lang="en-US" sz="1200" kern="1200" dirty="0">
                <a:solidFill>
                  <a:schemeClr val="tx1"/>
                </a:solidFill>
                <a:effectLst/>
                <a:latin typeface="+mn-lt"/>
                <a:ea typeface="+mn-ea"/>
                <a:cs typeface="+mn-cs"/>
              </a:rPr>
              <a:t>Have students compare their own molecule with the picture on the slide.</a:t>
            </a:r>
          </a:p>
          <a:p>
            <a:pPr marL="171450" indent="-171450">
              <a:buFont typeface="Arial"/>
              <a:buChar char="•"/>
            </a:pPr>
            <a:r>
              <a:rPr lang="en-US" sz="1200" kern="1200" dirty="0">
                <a:solidFill>
                  <a:schemeClr val="tx1"/>
                </a:solidFill>
                <a:effectLst/>
                <a:latin typeface="+mn-lt"/>
                <a:ea typeface="+mn-ea"/>
                <a:cs typeface="+mn-cs"/>
              </a:rPr>
              <a:t>Slide 9 shows an </a:t>
            </a:r>
            <a:r>
              <a:rPr lang="en-US" sz="1200" b="1" kern="1200" dirty="0">
                <a:solidFill>
                  <a:schemeClr val="tx1"/>
                </a:solidFill>
                <a:effectLst/>
                <a:latin typeface="+mn-lt"/>
                <a:ea typeface="+mn-ea"/>
                <a:cs typeface="+mn-cs"/>
              </a:rPr>
              <a:t>important message</a:t>
            </a:r>
            <a:r>
              <a:rPr lang="en-US" sz="1200" kern="1200" dirty="0">
                <a:solidFill>
                  <a:schemeClr val="tx1"/>
                </a:solidFill>
                <a:effectLst/>
                <a:latin typeface="+mn-lt"/>
                <a:ea typeface="+mn-ea"/>
                <a:cs typeface="+mn-cs"/>
              </a:rPr>
              <a:t>: after students create their reactant molecules, make sure they put away all unused pieces of their molecule kits. This helps reinforce that the matter and energy in the reactants are conserved through the chemical change, and that only the materials from the reactants are used to build the products.</a:t>
            </a:r>
            <a:r>
              <a:rPr lang="en-US" dirty="0">
                <a:effectLst/>
              </a:rPr>
              <a:t> </a:t>
            </a:r>
          </a:p>
          <a:p>
            <a:pPr marL="171450" indent="-171450">
              <a:buFont typeface="Arial"/>
              <a:buChar cha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8</a:t>
            </a:fld>
            <a:endParaRPr lang="en-US"/>
          </a:p>
        </p:txBody>
      </p:sp>
    </p:spTree>
    <p:extLst>
      <p:ext uri="{BB962C8B-B14F-4D97-AF65-F5344CB8AC3E}">
        <p14:creationId xmlns:p14="http://schemas.microsoft.com/office/powerpoint/2010/main" val="6009682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r>
              <a:rPr lang="en-US" sz="1200" kern="1200" dirty="0">
                <a:solidFill>
                  <a:schemeClr val="tx1"/>
                </a:solidFill>
                <a:effectLst/>
                <a:latin typeface="+mn-lt"/>
                <a:ea typeface="+mn-ea"/>
                <a:cs typeface="+mn-cs"/>
              </a:rPr>
              <a:t>Slide 9 shows an </a:t>
            </a:r>
            <a:r>
              <a:rPr lang="en-US" sz="1200" b="1" kern="1200" dirty="0">
                <a:solidFill>
                  <a:schemeClr val="tx1"/>
                </a:solidFill>
                <a:effectLst/>
                <a:latin typeface="+mn-lt"/>
                <a:ea typeface="+mn-ea"/>
                <a:cs typeface="+mn-cs"/>
              </a:rPr>
              <a:t>important message</a:t>
            </a:r>
            <a:r>
              <a:rPr lang="en-US" sz="1200" kern="1200" dirty="0">
                <a:solidFill>
                  <a:schemeClr val="tx1"/>
                </a:solidFill>
                <a:effectLst/>
                <a:latin typeface="+mn-lt"/>
                <a:ea typeface="+mn-ea"/>
                <a:cs typeface="+mn-cs"/>
              </a:rPr>
              <a:t>: after students create their reactant molecules, make sure they put away all unused pieces of their molecule kits. This helps reinforce that the matter and energy in the reactants are conserved through the chemical change, and that only the materials from the reactants are used to build the products.</a:t>
            </a:r>
            <a:r>
              <a:rPr lang="en-US" dirty="0">
                <a:effectLst/>
              </a:rPr>
              <a:t> </a:t>
            </a:r>
          </a:p>
        </p:txBody>
      </p:sp>
      <p:sp>
        <p:nvSpPr>
          <p:cNvPr id="4" name="Slide Number Placeholder 3"/>
          <p:cNvSpPr>
            <a:spLocks noGrp="1"/>
          </p:cNvSpPr>
          <p:nvPr>
            <p:ph type="sldNum" sz="quarter" idx="10"/>
          </p:nvPr>
        </p:nvSpPr>
        <p:spPr/>
        <p:txBody>
          <a:bodyPr/>
          <a:lstStyle/>
          <a:p>
            <a:fld id="{946B7EDE-1D34-AF43-A72F-F106018D4F39}" type="slidenum">
              <a:rPr lang="en-US" smtClean="0"/>
              <a:pPr/>
              <a:t>9</a:t>
            </a:fld>
            <a:endParaRPr lang="en-US"/>
          </a:p>
        </p:txBody>
      </p:sp>
    </p:spTree>
    <p:extLst>
      <p:ext uri="{BB962C8B-B14F-4D97-AF65-F5344CB8AC3E}">
        <p14:creationId xmlns:p14="http://schemas.microsoft.com/office/powerpoint/2010/main" val="381899923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pic>
        <p:nvPicPr>
          <p:cNvPr id="7" name="Picture 6" descr="Carbon TIME 4b.png"/>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486683" y="482468"/>
            <a:ext cx="1990713" cy="1505558"/>
          </a:xfrm>
          <a:prstGeom prst="rect">
            <a:avLst/>
          </a:prstGeom>
        </p:spPr>
      </p:pic>
    </p:spTree>
    <p:extLst>
      <p:ext uri="{BB962C8B-B14F-4D97-AF65-F5344CB8AC3E}">
        <p14:creationId xmlns:p14="http://schemas.microsoft.com/office/powerpoint/2010/main" val="890514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561500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83201"/>
            <a:ext cx="2057400" cy="564296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7200" y="483201"/>
            <a:ext cx="6019800" cy="56429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6994125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504826"/>
            <a:ext cx="8229600" cy="490674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340099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5074760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3111870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endParaRPr lang="en-US" dirty="0"/>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124714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p>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3722786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9585041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3008313" cy="97951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455588"/>
            <a:ext cx="5111750" cy="567057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7522720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5102897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8229600" cy="99240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491020"/>
            <a:ext cx="8229600" cy="490674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6553200" y="6411574"/>
            <a:ext cx="2133600" cy="365125"/>
          </a:xfrm>
          <a:prstGeom prst="rect">
            <a:avLst/>
          </a:prstGeom>
        </p:spPr>
        <p:txBody>
          <a:bodyPr vert="horz" lIns="91440" tIns="45720" rIns="91440" bIns="45720" rtlCol="0" anchor="ctr"/>
          <a:lstStyle>
            <a:lvl1pPr algn="r">
              <a:defRPr sz="2000">
                <a:solidFill>
                  <a:schemeClr val="tx1">
                    <a:tint val="75000"/>
                  </a:schemeClr>
                </a:solidFill>
                <a:latin typeface="Arial" panose="020B0604020202020204" pitchFamily="34" charset="0"/>
                <a:cs typeface="Arial" panose="020B0604020202020204" pitchFamily="34" charset="0"/>
              </a:defRPr>
            </a:lvl1pPr>
          </a:lstStyle>
          <a:p>
            <a:fld id="{2BAAFF94-8111-A348-8301-1F63C1D0CE4E}" type="slidenum">
              <a:rPr lang="en-US" smtClean="0"/>
              <a:pPr/>
              <a:t>‹#›</a:t>
            </a:fld>
            <a:endParaRPr lang="en-US" dirty="0"/>
          </a:p>
        </p:txBody>
      </p:sp>
      <p:sp>
        <p:nvSpPr>
          <p:cNvPr id="9" name="Footer Placeholder 5"/>
          <p:cNvSpPr>
            <a:spLocks noGrp="1"/>
          </p:cNvSpPr>
          <p:nvPr>
            <p:ph type="ftr" sz="quarter" idx="3"/>
          </p:nvPr>
        </p:nvSpPr>
        <p:spPr>
          <a:xfrm>
            <a:off x="457200" y="6400800"/>
            <a:ext cx="5989674" cy="365125"/>
          </a:xfrm>
          <a:prstGeom prst="rect">
            <a:avLst/>
          </a:prstGeom>
        </p:spPr>
        <p:txBody>
          <a:bodyPr/>
          <a:lstStyle/>
          <a:p>
            <a:endParaRPr lang="en-US" dirty="0"/>
          </a:p>
        </p:txBody>
      </p:sp>
    </p:spTree>
    <p:extLst>
      <p:ext uri="{BB962C8B-B14F-4D97-AF65-F5344CB8AC3E}">
        <p14:creationId xmlns:p14="http://schemas.microsoft.com/office/powerpoint/2010/main" val="7913569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17.jpeg"/><Relationship Id="rId7" Type="http://schemas.openxmlformats.org/officeDocument/2006/relationships/image" Target="../media/image19.tif"/><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microsoft.com/office/2007/relationships/hdphoto" Target="../media/hdphoto4.wdp"/><Relationship Id="rId5" Type="http://schemas.openxmlformats.org/officeDocument/2006/relationships/image" Target="../media/image18.jpeg"/><Relationship Id="rId4" Type="http://schemas.microsoft.com/office/2007/relationships/hdphoto" Target="../media/hdphoto3.wdp"/></Relationships>
</file>

<file path=ppt/slides/_rels/slide12.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17.jpeg"/><Relationship Id="rId7" Type="http://schemas.openxmlformats.org/officeDocument/2006/relationships/image" Target="../media/image14.jpeg"/><Relationship Id="rId12" Type="http://schemas.openxmlformats.org/officeDocument/2006/relationships/image" Target="../media/image19.tif"/><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microsoft.com/office/2007/relationships/hdphoto" Target="../media/hdphoto4.wdp"/><Relationship Id="rId11" Type="http://schemas.openxmlformats.org/officeDocument/2006/relationships/image" Target="../media/image20.tif"/><Relationship Id="rId5" Type="http://schemas.openxmlformats.org/officeDocument/2006/relationships/image" Target="../media/image18.jpeg"/><Relationship Id="rId10" Type="http://schemas.microsoft.com/office/2007/relationships/hdphoto" Target="../media/hdphoto2.wdp"/><Relationship Id="rId4" Type="http://schemas.microsoft.com/office/2007/relationships/hdphoto" Target="../media/hdphoto3.wdp"/><Relationship Id="rId9" Type="http://schemas.openxmlformats.org/officeDocument/2006/relationships/image" Target="../media/image15.jpeg"/></Relationships>
</file>

<file path=ppt/slides/_rels/slide13.xml.rels><?xml version="1.0" encoding="UTF-8" standalone="yes"?>
<Relationships xmlns="http://schemas.openxmlformats.org/package/2006/relationships"><Relationship Id="rId8" Type="http://schemas.openxmlformats.org/officeDocument/2006/relationships/image" Target="../media/image19.tif"/><Relationship Id="rId3" Type="http://schemas.openxmlformats.org/officeDocument/2006/relationships/image" Target="../media/image21.png"/><Relationship Id="rId7" Type="http://schemas.openxmlformats.org/officeDocument/2006/relationships/image" Target="../media/image25.png"/><Relationship Id="rId2" Type="http://schemas.openxmlformats.org/officeDocument/2006/relationships/notesSlide" Target="../notesSlides/notesSlide13.xml"/><Relationship Id="rId1" Type="http://schemas.openxmlformats.org/officeDocument/2006/relationships/slideLayout" Target="../slideLayouts/slideLayout7.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 Id="rId9" Type="http://schemas.openxmlformats.org/officeDocument/2006/relationships/image" Target="../media/image20.tif"/></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30.png"/><Relationship Id="rId2" Type="http://schemas.openxmlformats.org/officeDocument/2006/relationships/notesSlide" Target="../notesSlides/notesSlide14.xml"/><Relationship Id="rId1" Type="http://schemas.openxmlformats.org/officeDocument/2006/relationships/slideLayout" Target="../slideLayouts/slideLayout7.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15.xml.rels><?xml version="1.0" encoding="UTF-8" standalone="yes"?>
<Relationships xmlns="http://schemas.openxmlformats.org/package/2006/relationships"><Relationship Id="rId3" Type="http://schemas.openxmlformats.org/officeDocument/2006/relationships/image" Target="../media/image31.png"/><Relationship Id="rId7" Type="http://schemas.openxmlformats.org/officeDocument/2006/relationships/image" Target="../media/image35.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16.xml.rels><?xml version="1.0" encoding="UTF-8" standalone="yes"?>
<Relationships xmlns="http://schemas.openxmlformats.org/package/2006/relationships"><Relationship Id="rId8" Type="http://schemas.openxmlformats.org/officeDocument/2006/relationships/image" Target="../media/image19.tif"/><Relationship Id="rId3" Type="http://schemas.openxmlformats.org/officeDocument/2006/relationships/image" Target="../media/image26.png"/><Relationship Id="rId7" Type="http://schemas.openxmlformats.org/officeDocument/2006/relationships/image" Target="../media/image23.png"/><Relationship Id="rId2" Type="http://schemas.openxmlformats.org/officeDocument/2006/relationships/notesSlide" Target="../notesSlides/notesSlide16.xml"/><Relationship Id="rId1" Type="http://schemas.openxmlformats.org/officeDocument/2006/relationships/slideLayout" Target="../slideLayouts/slideLayout7.xml"/><Relationship Id="rId6" Type="http://schemas.openxmlformats.org/officeDocument/2006/relationships/image" Target="../media/image30.png"/><Relationship Id="rId5" Type="http://schemas.openxmlformats.org/officeDocument/2006/relationships/image" Target="../media/image37.png"/><Relationship Id="rId4" Type="http://schemas.openxmlformats.org/officeDocument/2006/relationships/image" Target="../media/image36.png"/><Relationship Id="rId9" Type="http://schemas.openxmlformats.org/officeDocument/2006/relationships/image" Target="../media/image20.tif"/></Relationships>
</file>

<file path=ppt/slides/_rels/slide17.xml.rels><?xml version="1.0" encoding="UTF-8" standalone="yes"?>
<Relationships xmlns="http://schemas.openxmlformats.org/package/2006/relationships"><Relationship Id="rId8" Type="http://schemas.openxmlformats.org/officeDocument/2006/relationships/image" Target="../media/image19.tif"/><Relationship Id="rId3" Type="http://schemas.openxmlformats.org/officeDocument/2006/relationships/image" Target="../media/image21.png"/><Relationship Id="rId7" Type="http://schemas.openxmlformats.org/officeDocument/2006/relationships/image" Target="../media/image23.png"/><Relationship Id="rId2" Type="http://schemas.openxmlformats.org/officeDocument/2006/relationships/notesSlide" Target="../notesSlides/notesSlide17.xml"/><Relationship Id="rId1" Type="http://schemas.openxmlformats.org/officeDocument/2006/relationships/slideLayout" Target="../slideLayouts/slideLayout7.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2.png"/><Relationship Id="rId9" Type="http://schemas.openxmlformats.org/officeDocument/2006/relationships/image" Target="../media/image20.tif"/></Relationships>
</file>

<file path=ppt/slides/_rels/slide1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18.xml"/><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 Id="rId9" Type="http://schemas.openxmlformats.org/officeDocument/2006/relationships/image" Target="../media/image12.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7"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microsoft.com/office/2007/relationships/hdphoto" Target="../media/hdphoto2.wdp"/><Relationship Id="rId5" Type="http://schemas.openxmlformats.org/officeDocument/2006/relationships/image" Target="../media/image15.jpeg"/><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85800" y="2130425"/>
            <a:ext cx="7772400" cy="147002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n-US" dirty="0">
              <a:ea typeface="ＭＳ Ｐゴシック" charset="-128"/>
              <a:cs typeface="ＭＳ Ｐゴシック" charset="-128"/>
            </a:endParaRPr>
          </a:p>
        </p:txBody>
      </p:sp>
      <p:sp>
        <p:nvSpPr>
          <p:cNvPr id="7" name="Subtitle 2"/>
          <p:cNvSpPr txBox="1">
            <a:spLocks/>
          </p:cNvSpPr>
          <p:nvPr/>
        </p:nvSpPr>
        <p:spPr>
          <a:xfrm>
            <a:off x="1371600" y="3886200"/>
            <a:ext cx="6400800" cy="175260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dirty="0">
              <a:solidFill>
                <a:srgbClr val="000000"/>
              </a:solidFill>
              <a:ea typeface="ＭＳ Ｐゴシック" charset="-128"/>
              <a:cs typeface="ＭＳ Ｐゴシック" charset="-128"/>
            </a:endParaRPr>
          </a:p>
        </p:txBody>
      </p:sp>
      <p:grpSp>
        <p:nvGrpSpPr>
          <p:cNvPr id="3" name="Group 2"/>
          <p:cNvGrpSpPr/>
          <p:nvPr/>
        </p:nvGrpSpPr>
        <p:grpSpPr>
          <a:xfrm>
            <a:off x="178036" y="294321"/>
            <a:ext cx="5954172" cy="684705"/>
            <a:chOff x="178036" y="294321"/>
            <a:chExt cx="5954172" cy="684705"/>
          </a:xfrm>
        </p:grpSpPr>
        <p:sp>
          <p:nvSpPr>
            <p:cNvPr id="6" name="TextBox 5"/>
            <p:cNvSpPr txBox="1"/>
            <p:nvPr/>
          </p:nvSpPr>
          <p:spPr>
            <a:xfrm>
              <a:off x="3003051" y="332695"/>
              <a:ext cx="3129157" cy="646331"/>
            </a:xfrm>
            <a:prstGeom prst="rect">
              <a:avLst/>
            </a:prstGeom>
            <a:noFill/>
          </p:spPr>
          <p:txBody>
            <a:bodyPr wrap="none" rtlCol="0">
              <a:spAutoFit/>
            </a:bodyPr>
            <a:lstStyle/>
            <a:p>
              <a:r>
                <a:rPr lang="en-US" sz="1200" i="1" dirty="0"/>
                <a:t>Carbon: Transformations in Matter and Energy</a:t>
              </a:r>
            </a:p>
            <a:p>
              <a:r>
                <a:rPr lang="en-US" sz="1200" i="1" dirty="0"/>
                <a:t>Environmental Literacy Project</a:t>
              </a:r>
              <a:br>
                <a:rPr lang="en-US" sz="1200" i="1" dirty="0"/>
              </a:br>
              <a:r>
                <a:rPr lang="en-US" sz="1200" i="1" dirty="0"/>
                <a:t>Michigan State University</a:t>
              </a:r>
              <a:r>
                <a:rPr lang="en-US" sz="1200" dirty="0">
                  <a:effectLst/>
                </a:rPr>
                <a:t> </a:t>
              </a:r>
              <a:endParaRPr lang="en-US" sz="1600" dirty="0"/>
            </a:p>
          </p:txBody>
        </p:sp>
        <p:pic>
          <p:nvPicPr>
            <p:cNvPr id="2" name="Picture 1" descr="Carbon TIME 1 line small.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036" y="294321"/>
              <a:ext cx="2831104" cy="643007"/>
            </a:xfrm>
            <a:prstGeom prst="rect">
              <a:avLst/>
            </a:prstGeom>
          </p:spPr>
        </p:pic>
      </p:grpSp>
      <p:sp>
        <p:nvSpPr>
          <p:cNvPr id="12" name="Title 11"/>
          <p:cNvSpPr>
            <a:spLocks noGrp="1"/>
          </p:cNvSpPr>
          <p:nvPr>
            <p:ph type="title"/>
          </p:nvPr>
        </p:nvSpPr>
        <p:spPr>
          <a:xfrm>
            <a:off x="457200" y="1385385"/>
            <a:ext cx="8229600" cy="2539882"/>
          </a:xfrm>
        </p:spPr>
        <p:txBody>
          <a:bodyPr>
            <a:normAutofit/>
          </a:bodyPr>
          <a:lstStyle/>
          <a:p>
            <a:r>
              <a:rPr lang="en-US" i="1" dirty="0">
                <a:latin typeface="Arial"/>
                <a:cs typeface="Arial"/>
              </a:rPr>
              <a:t>Plants </a:t>
            </a:r>
            <a:r>
              <a:rPr lang="en-US" dirty="0">
                <a:latin typeface="Arial"/>
                <a:cs typeface="Arial"/>
              </a:rPr>
              <a:t>Unit</a:t>
            </a:r>
            <a:br>
              <a:rPr lang="en-US" dirty="0">
                <a:latin typeface="Arial"/>
                <a:cs typeface="Arial"/>
              </a:rPr>
            </a:br>
            <a:r>
              <a:rPr lang="en-US" dirty="0">
                <a:latin typeface="Arial"/>
                <a:cs typeface="Arial"/>
              </a:rPr>
              <a:t>Activity 4.3 Molecular Models for Potato Photosynthesis</a:t>
            </a:r>
          </a:p>
        </p:txBody>
      </p:sp>
      <p:pic>
        <p:nvPicPr>
          <p:cNvPr id="9" name="Picture 2" descr="C:\Users\Public\Documents\Craig's Folder\for JJ\Systems &amp; Scale\molecules\glucose labeled06.5.png"/>
          <p:cNvPicPr>
            <a:picLocks noChangeAspect="1" noChangeArrowheads="1"/>
          </p:cNvPicPr>
          <p:nvPr/>
        </p:nvPicPr>
        <p:blipFill>
          <a:blip r:embed="rId4"/>
          <a:srcRect/>
          <a:stretch>
            <a:fillRect/>
          </a:stretch>
        </p:blipFill>
        <p:spPr bwMode="auto">
          <a:xfrm>
            <a:off x="2803425" y="3886200"/>
            <a:ext cx="3528408" cy="2353974"/>
          </a:xfrm>
          <a:prstGeom prst="rect">
            <a:avLst/>
          </a:prstGeom>
          <a:noFill/>
        </p:spPr>
      </p:pic>
      <p:sp>
        <p:nvSpPr>
          <p:cNvPr id="5" name="Slide Number Placeholder 4">
            <a:extLst>
              <a:ext uri="{FF2B5EF4-FFF2-40B4-BE49-F238E27FC236}">
                <a16:creationId xmlns:a16="http://schemas.microsoft.com/office/drawing/2014/main" id="{4D70D474-8EA0-47CC-801A-645FEA212574}"/>
              </a:ext>
            </a:extLst>
          </p:cNvPr>
          <p:cNvSpPr>
            <a:spLocks noGrp="1"/>
          </p:cNvSpPr>
          <p:nvPr>
            <p:ph type="sldNum" sz="quarter" idx="12"/>
          </p:nvPr>
        </p:nvSpPr>
        <p:spPr/>
        <p:txBody>
          <a:bodyPr/>
          <a:lstStyle/>
          <a:p>
            <a:fld id="{D3A1C050-F6FE-0E43-A9D0-F8EEADE3D1E4}" type="slidenum">
              <a:rPr lang="en-US" smtClean="0"/>
              <a:pPr/>
              <a:t>1</a:t>
            </a:fld>
            <a:endParaRPr lang="en-US"/>
          </a:p>
        </p:txBody>
      </p:sp>
    </p:spTree>
    <p:extLst>
      <p:ext uri="{BB962C8B-B14F-4D97-AF65-F5344CB8AC3E}">
        <p14:creationId xmlns:p14="http://schemas.microsoft.com/office/powerpoint/2010/main" val="3531945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8229600" cy="979511"/>
          </a:xfrm>
        </p:spPr>
        <p:txBody>
          <a:bodyPr>
            <a:noAutofit/>
          </a:bodyPr>
          <a:lstStyle/>
          <a:p>
            <a:pPr algn="ctr"/>
            <a:r>
              <a:rPr lang="en-US" sz="3600" b="0" dirty="0"/>
              <a:t>Rearranging the atoms to make product molecules: Carbon Dioxide and Water</a:t>
            </a:r>
          </a:p>
        </p:txBody>
      </p:sp>
      <p:sp>
        <p:nvSpPr>
          <p:cNvPr id="4" name="Text Placeholder 3"/>
          <p:cNvSpPr>
            <a:spLocks noGrp="1"/>
          </p:cNvSpPr>
          <p:nvPr>
            <p:ph type="body" sz="half" idx="2"/>
          </p:nvPr>
        </p:nvSpPr>
        <p:spPr/>
        <p:txBody>
          <a:bodyPr>
            <a:normAutofit lnSpcReduction="10000"/>
          </a:bodyPr>
          <a:lstStyle/>
          <a:p>
            <a:r>
              <a:rPr lang="en-US" sz="2800" dirty="0"/>
              <a:t>Complete </a:t>
            </a:r>
            <a:r>
              <a:rPr lang="en-US" sz="2800" b="1" i="1" dirty="0"/>
              <a:t>Steps 3 and 4 </a:t>
            </a:r>
            <a:r>
              <a:rPr lang="en-US" sz="2800" dirty="0"/>
              <a:t>in Part B of your worksheet.</a:t>
            </a:r>
          </a:p>
          <a:p>
            <a:pPr marL="457200" indent="-457200">
              <a:buFont typeface="Arial" panose="020B0604020202020204" pitchFamily="34" charset="0"/>
              <a:buChar char="•"/>
            </a:pPr>
            <a:r>
              <a:rPr lang="en-US" sz="2800" dirty="0"/>
              <a:t>Remember that this process is happening in all of the cells in the plant. </a:t>
            </a:r>
          </a:p>
          <a:p>
            <a:pPr marL="457200" indent="-457200">
              <a:buFont typeface="Arial" panose="020B0604020202020204" pitchFamily="34" charset="0"/>
              <a:buChar char="•"/>
            </a:pPr>
            <a:r>
              <a:rPr lang="en-US" sz="2800" dirty="0"/>
              <a:t>Today, let’s think about a potato cell.</a:t>
            </a:r>
          </a:p>
        </p:txBody>
      </p:sp>
      <p:sp>
        <p:nvSpPr>
          <p:cNvPr id="5" name="Slide Number Placeholder 4"/>
          <p:cNvSpPr>
            <a:spLocks noGrp="1"/>
          </p:cNvSpPr>
          <p:nvPr>
            <p:ph type="sldNum" sz="quarter" idx="12"/>
          </p:nvPr>
        </p:nvSpPr>
        <p:spPr/>
        <p:txBody>
          <a:bodyPr/>
          <a:lstStyle/>
          <a:p>
            <a:fld id="{D3A1C050-F6FE-0E43-A9D0-F8EEADE3D1E4}" type="slidenum">
              <a:rPr lang="en-US" smtClean="0"/>
              <a:pPr/>
              <a:t>10</a:t>
            </a:fld>
            <a:endParaRPr lang="en-US"/>
          </a:p>
        </p:txBody>
      </p:sp>
      <p:pic>
        <p:nvPicPr>
          <p:cNvPr id="2050" name="Picture 2"/>
          <p:cNvPicPr>
            <a:picLocks noGrp="1" noChangeAspect="1" noChangeArrowheads="1"/>
          </p:cNvPicPr>
          <p:nvPr>
            <p:ph idx="1"/>
          </p:nvPr>
        </p:nvPicPr>
        <p:blipFill>
          <a:blip r:embed="rId3"/>
          <a:srcRect/>
          <a:stretch/>
        </p:blipFill>
        <p:spPr bwMode="auto">
          <a:xfrm>
            <a:off x="4209406" y="1566237"/>
            <a:ext cx="3910807" cy="3903994"/>
          </a:xfrm>
          <a:prstGeom prst="rect">
            <a:avLst/>
          </a:prstGeom>
          <a:noFill/>
          <a:ln>
            <a:solidFill>
              <a:schemeClr val="tx1"/>
            </a:solid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val="179325650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3A1C050-F6FE-0E43-A9D0-F8EEADE3D1E4}" type="slidenum">
              <a:rPr lang="en-US" smtClean="0"/>
              <a:pPr/>
              <a:t>11</a:t>
            </a:fld>
            <a:endParaRPr lang="en-US"/>
          </a:p>
        </p:txBody>
      </p:sp>
      <p:sp>
        <p:nvSpPr>
          <p:cNvPr id="5" name="Title 1"/>
          <p:cNvSpPr txBox="1">
            <a:spLocks/>
          </p:cNvSpPr>
          <p:nvPr/>
        </p:nvSpPr>
        <p:spPr>
          <a:xfrm>
            <a:off x="467853" y="333139"/>
            <a:ext cx="8218947" cy="1040928"/>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1600" b="1" dirty="0">
                <a:latin typeface="Arial" panose="020B0604020202020204" pitchFamily="34" charset="0"/>
                <a:cs typeface="Arial" panose="020B0604020202020204" pitchFamily="34" charset="0"/>
              </a:rPr>
              <a:t>Photo of product molecules: H</a:t>
            </a:r>
            <a:r>
              <a:rPr lang="en-US" sz="1600" b="1" baseline="-25000" dirty="0">
                <a:latin typeface="Arial" panose="020B0604020202020204" pitchFamily="34" charset="0"/>
                <a:cs typeface="Arial" panose="020B0604020202020204" pitchFamily="34" charset="0"/>
              </a:rPr>
              <a:t>6</a:t>
            </a:r>
            <a:r>
              <a:rPr lang="en-US" sz="1600" b="1" dirty="0">
                <a:latin typeface="Arial" panose="020B0604020202020204" pitchFamily="34" charset="0"/>
                <a:cs typeface="Arial" panose="020B0604020202020204" pitchFamily="34" charset="0"/>
              </a:rPr>
              <a:t>C</a:t>
            </a:r>
            <a:r>
              <a:rPr lang="en-US" sz="1600" b="1" baseline="-25000" dirty="0">
                <a:latin typeface="Arial" panose="020B0604020202020204" pitchFamily="34" charset="0"/>
                <a:cs typeface="Arial" panose="020B0604020202020204" pitchFamily="34" charset="0"/>
              </a:rPr>
              <a:t>12</a:t>
            </a:r>
            <a:r>
              <a:rPr lang="en-US" sz="1600" b="1" dirty="0">
                <a:latin typeface="Arial" panose="020B0604020202020204" pitchFamily="34" charset="0"/>
                <a:cs typeface="Arial" panose="020B0604020202020204" pitchFamily="34" charset="0"/>
              </a:rPr>
              <a:t>O</a:t>
            </a:r>
            <a:r>
              <a:rPr lang="en-US" sz="1600" b="1" baseline="-25000" dirty="0">
                <a:latin typeface="Arial" panose="020B0604020202020204" pitchFamily="34" charset="0"/>
                <a:cs typeface="Arial" panose="020B0604020202020204" pitchFamily="34" charset="0"/>
              </a:rPr>
              <a:t>6</a:t>
            </a:r>
            <a:r>
              <a:rPr lang="en-US" sz="1600" b="1" dirty="0">
                <a:latin typeface="Arial" panose="020B0604020202020204" pitchFamily="34" charset="0"/>
                <a:cs typeface="Arial" panose="020B0604020202020204" pitchFamily="34" charset="0"/>
              </a:rPr>
              <a:t> (glucose) and O</a:t>
            </a:r>
            <a:r>
              <a:rPr lang="en-US" sz="1600" b="1" baseline="-25000" dirty="0">
                <a:latin typeface="Arial" panose="020B0604020202020204" pitchFamily="34" charset="0"/>
                <a:cs typeface="Arial" panose="020B0604020202020204" pitchFamily="34" charset="0"/>
              </a:rPr>
              <a:t>2 </a:t>
            </a:r>
            <a:r>
              <a:rPr lang="en-US" sz="1600" b="1" dirty="0">
                <a:latin typeface="Arial" panose="020B0604020202020204" pitchFamily="34" charset="0"/>
                <a:cs typeface="Arial" panose="020B0604020202020204" pitchFamily="34" charset="0"/>
              </a:rPr>
              <a:t>(oxygen)</a:t>
            </a:r>
            <a:br>
              <a:rPr lang="en-US" sz="1600" b="1" dirty="0">
                <a:latin typeface="Arial" panose="020B0604020202020204" pitchFamily="34" charset="0"/>
                <a:cs typeface="Arial" panose="020B0604020202020204" pitchFamily="34" charset="0"/>
              </a:rPr>
            </a:br>
            <a:r>
              <a:rPr lang="en-US" sz="1600" dirty="0">
                <a:latin typeface="Arial" panose="020B0604020202020204" pitchFamily="34" charset="0"/>
                <a:cs typeface="Arial" panose="020B0604020202020204" pitchFamily="34" charset="0"/>
              </a:rPr>
              <a:t>Start by making the molecules and energy units of the reactants and putting them on the reactants side, then rearrange the atoms and energy units to show the products.</a:t>
            </a:r>
            <a:endParaRPr lang="en-US" sz="1600" b="1" dirty="0">
              <a:latin typeface="Arial" panose="020B0604020202020204" pitchFamily="34" charset="0"/>
              <a:cs typeface="Arial" panose="020B0604020202020204" pitchFamily="34" charset="0"/>
            </a:endParaRPr>
          </a:p>
          <a:p>
            <a:r>
              <a:rPr lang="en-US" sz="1600" dirty="0">
                <a:latin typeface="Arial" panose="020B0604020202020204" pitchFamily="34" charset="0"/>
                <a:cs typeface="Arial" panose="020B0604020202020204" pitchFamily="34" charset="0"/>
              </a:rPr>
              <a:t>.</a:t>
            </a:r>
            <a:endParaRPr lang="en-US" sz="1600" b="1" dirty="0">
              <a:latin typeface="Arial" panose="020B0604020202020204" pitchFamily="34" charset="0"/>
              <a:cs typeface="Arial" panose="020B0604020202020204" pitchFamily="34" charset="0"/>
            </a:endParaRPr>
          </a:p>
        </p:txBody>
      </p:sp>
      <p:sp>
        <p:nvSpPr>
          <p:cNvPr id="6" name="Subtitle 2"/>
          <p:cNvSpPr txBox="1">
            <a:spLocks/>
          </p:cNvSpPr>
          <p:nvPr/>
        </p:nvSpPr>
        <p:spPr>
          <a:xfrm>
            <a:off x="467853" y="5615362"/>
            <a:ext cx="8218947" cy="351782"/>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dirty="0">
                <a:latin typeface="Arial" panose="020B0604020202020204" pitchFamily="34" charset="0"/>
                <a:cs typeface="Arial" panose="020B0604020202020204" pitchFamily="34" charset="0"/>
              </a:rPr>
              <a:t>Remember: </a:t>
            </a:r>
            <a:r>
              <a:rPr lang="en-US" sz="1600" b="1" dirty="0">
                <a:latin typeface="Arial" panose="020B0604020202020204" pitchFamily="34" charset="0"/>
                <a:cs typeface="Arial" panose="020B0604020202020204" pitchFamily="34" charset="0"/>
              </a:rPr>
              <a:t>Atoms last foreve</a:t>
            </a:r>
            <a:r>
              <a:rPr lang="en-US" sz="1600" dirty="0">
                <a:latin typeface="Arial" panose="020B0604020202020204" pitchFamily="34" charset="0"/>
                <a:cs typeface="Arial" panose="020B0604020202020204" pitchFamily="34" charset="0"/>
              </a:rPr>
              <a:t>r (so you can rearrange atoms into new molecules, but can’t add or subtract atoms). </a:t>
            </a:r>
            <a:r>
              <a:rPr lang="en-US" sz="1600" b="1" dirty="0">
                <a:latin typeface="Arial" panose="020B0604020202020204" pitchFamily="34" charset="0"/>
                <a:cs typeface="Arial" panose="020B0604020202020204" pitchFamily="34" charset="0"/>
              </a:rPr>
              <a:t>Energy lasts forever </a:t>
            </a:r>
            <a:r>
              <a:rPr lang="en-US" sz="1600" dirty="0">
                <a:latin typeface="Arial" panose="020B0604020202020204" pitchFamily="34" charset="0"/>
                <a:cs typeface="Arial" panose="020B0604020202020204" pitchFamily="34" charset="0"/>
              </a:rPr>
              <a:t>(so you can change forms of energy, but energy units can’t appear or go away).</a:t>
            </a:r>
            <a:endParaRPr lang="en-US" sz="1600" b="1" dirty="0">
              <a:latin typeface="Arial" panose="020B0604020202020204" pitchFamily="34" charset="0"/>
              <a:cs typeface="Arial" panose="020B0604020202020204" pitchFamily="34" charset="0"/>
            </a:endParaRPr>
          </a:p>
        </p:txBody>
      </p:sp>
      <p:sp>
        <p:nvSpPr>
          <p:cNvPr id="7" name="Rounded Rectangle 6"/>
          <p:cNvSpPr/>
          <p:nvPr/>
        </p:nvSpPr>
        <p:spPr>
          <a:xfrm>
            <a:off x="467853" y="1349375"/>
            <a:ext cx="3943276" cy="4265987"/>
          </a:xfrm>
          <a:prstGeom prst="roundRect">
            <a:avLst/>
          </a:prstGeom>
          <a:noFill/>
          <a:ln w="28575" cmpd="sng">
            <a:solidFill>
              <a:schemeClr val="tx1"/>
            </a:solidFill>
          </a:ln>
        </p:spPr>
        <p:style>
          <a:lnRef idx="1">
            <a:schemeClr val="accent1"/>
          </a:lnRef>
          <a:fillRef idx="3">
            <a:schemeClr val="accent1"/>
          </a:fillRef>
          <a:effectRef idx="2">
            <a:schemeClr val="accent1"/>
          </a:effectRef>
          <a:fontRef idx="minor">
            <a:schemeClr val="lt1"/>
          </a:fontRef>
        </p:style>
        <p:txBody>
          <a:bodyPr lIns="62042" tIns="31021" rIns="62042" bIns="31021" rtlCol="0" anchor="ctr"/>
          <a:lstStyle/>
          <a:p>
            <a:pPr algn="ctr"/>
            <a:endParaRPr lang="en-US"/>
          </a:p>
        </p:txBody>
      </p:sp>
      <p:sp>
        <p:nvSpPr>
          <p:cNvPr id="8" name="Rounded Rectangle 7"/>
          <p:cNvSpPr/>
          <p:nvPr/>
        </p:nvSpPr>
        <p:spPr>
          <a:xfrm>
            <a:off x="4716747" y="1349375"/>
            <a:ext cx="3943276" cy="4265987"/>
          </a:xfrm>
          <a:prstGeom prst="roundRect">
            <a:avLst/>
          </a:prstGeom>
          <a:noFill/>
          <a:ln w="28575" cmpd="sng">
            <a:solidFill>
              <a:schemeClr val="tx1"/>
            </a:solidFill>
          </a:ln>
        </p:spPr>
        <p:style>
          <a:lnRef idx="1">
            <a:schemeClr val="accent1"/>
          </a:lnRef>
          <a:fillRef idx="3">
            <a:schemeClr val="accent1"/>
          </a:fillRef>
          <a:effectRef idx="2">
            <a:schemeClr val="accent1"/>
          </a:effectRef>
          <a:fontRef idx="minor">
            <a:schemeClr val="lt1"/>
          </a:fontRef>
        </p:style>
        <p:txBody>
          <a:bodyPr lIns="62042" tIns="31021" rIns="62042" bIns="31021" rtlCol="0" anchor="ctr"/>
          <a:lstStyle/>
          <a:p>
            <a:pPr algn="ctr"/>
            <a:endParaRPr lang="en-US"/>
          </a:p>
        </p:txBody>
      </p:sp>
      <p:sp>
        <p:nvSpPr>
          <p:cNvPr id="12" name="TextBox 11"/>
          <p:cNvSpPr txBox="1"/>
          <p:nvPr/>
        </p:nvSpPr>
        <p:spPr>
          <a:xfrm>
            <a:off x="1926971" y="5304062"/>
            <a:ext cx="1041654" cy="308869"/>
          </a:xfrm>
          <a:prstGeom prst="rect">
            <a:avLst/>
          </a:prstGeom>
          <a:noFill/>
        </p:spPr>
        <p:txBody>
          <a:bodyPr wrap="square" lIns="62042" tIns="31021" rIns="62042" bIns="31021" rtlCol="0">
            <a:spAutoFit/>
          </a:bodyPr>
          <a:lstStyle/>
          <a:p>
            <a:r>
              <a:rPr lang="en-US" sz="1600" dirty="0"/>
              <a:t>Reactants</a:t>
            </a:r>
          </a:p>
        </p:txBody>
      </p:sp>
      <p:sp>
        <p:nvSpPr>
          <p:cNvPr id="13" name="TextBox 12"/>
          <p:cNvSpPr txBox="1"/>
          <p:nvPr/>
        </p:nvSpPr>
        <p:spPr>
          <a:xfrm>
            <a:off x="6355793" y="5296177"/>
            <a:ext cx="962749" cy="308869"/>
          </a:xfrm>
          <a:prstGeom prst="rect">
            <a:avLst/>
          </a:prstGeom>
          <a:noFill/>
        </p:spPr>
        <p:txBody>
          <a:bodyPr wrap="square" lIns="62042" tIns="31021" rIns="62042" bIns="31021" rtlCol="0">
            <a:spAutoFit/>
          </a:bodyPr>
          <a:lstStyle/>
          <a:p>
            <a:r>
              <a:rPr lang="en-US" sz="1600" dirty="0"/>
              <a:t>Products</a:t>
            </a:r>
          </a:p>
        </p:txBody>
      </p:sp>
      <p:sp>
        <p:nvSpPr>
          <p:cNvPr id="17" name="TextBox 16"/>
          <p:cNvSpPr txBox="1"/>
          <p:nvPr/>
        </p:nvSpPr>
        <p:spPr>
          <a:xfrm>
            <a:off x="7165562" y="1738744"/>
            <a:ext cx="941296" cy="369332"/>
          </a:xfrm>
          <a:prstGeom prst="rect">
            <a:avLst/>
          </a:prstGeom>
          <a:noFill/>
        </p:spPr>
        <p:txBody>
          <a:bodyPr wrap="none" rtlCol="0">
            <a:spAutoFit/>
          </a:bodyPr>
          <a:lstStyle/>
          <a:p>
            <a:pPr algn="ctr"/>
            <a:r>
              <a:rPr lang="en-US" b="1" dirty="0"/>
              <a:t>Glucose</a:t>
            </a:r>
          </a:p>
        </p:txBody>
      </p:sp>
      <p:pic>
        <p:nvPicPr>
          <p:cNvPr id="2" name="Picture 1" descr="2013-02-15 17.33.15.jpg"/>
          <p:cNvPicPr>
            <a:picLocks noChangeAspect="1"/>
          </p:cNvPicPr>
          <p:nvPr/>
        </p:nvPicPr>
        <p:blipFill rotWithShape="1">
          <a:blip r:embed="rId3" cstate="print">
            <a:extLst>
              <a:ext uri="{BEBA8EAE-BF5A-486C-A8C5-ECC9F3942E4B}">
                <a14:imgProps xmlns:a14="http://schemas.microsoft.com/office/drawing/2010/main">
                  <a14:imgLayer r:embed="rId4">
                    <a14:imgEffect>
                      <a14:brightnessContrast bright="30000" contrast="10000"/>
                    </a14:imgEffect>
                  </a14:imgLayer>
                </a14:imgProps>
              </a:ext>
              <a:ext uri="{28A0092B-C50C-407E-A947-70E740481C1C}">
                <a14:useLocalDpi xmlns:a14="http://schemas.microsoft.com/office/drawing/2010/main"/>
              </a:ext>
            </a:extLst>
          </a:blip>
          <a:srcRect/>
          <a:stretch/>
        </p:blipFill>
        <p:spPr>
          <a:xfrm>
            <a:off x="5010892" y="1733792"/>
            <a:ext cx="1904994" cy="1952626"/>
          </a:xfrm>
          <a:prstGeom prst="rect">
            <a:avLst/>
          </a:prstGeom>
        </p:spPr>
      </p:pic>
      <p:sp>
        <p:nvSpPr>
          <p:cNvPr id="14" name="TextBox 13"/>
          <p:cNvSpPr txBox="1">
            <a:spLocks noChangeArrowheads="1"/>
          </p:cNvSpPr>
          <p:nvPr/>
        </p:nvSpPr>
        <p:spPr bwMode="auto">
          <a:xfrm>
            <a:off x="7165562" y="4217706"/>
            <a:ext cx="1371600" cy="369888"/>
          </a:xfrm>
          <a:prstGeom prst="rect">
            <a:avLst/>
          </a:prstGeom>
          <a:noFill/>
          <a:ln w="9525">
            <a:noFill/>
            <a:miter lim="800000"/>
            <a:headEnd/>
            <a:tailEnd/>
          </a:ln>
        </p:spPr>
        <p:txBody>
          <a:bodyPr>
            <a:prstTxWarp prst="textNoShape">
              <a:avLst/>
            </a:prstTxWarp>
            <a:spAutoFit/>
          </a:bodyPr>
          <a:lstStyle/>
          <a:p>
            <a:pPr algn="ctr"/>
            <a:r>
              <a:rPr lang="en-US" b="1" dirty="0">
                <a:latin typeface="Calibri" charset="0"/>
              </a:rPr>
              <a:t>Oxygen</a:t>
            </a:r>
            <a:endParaRPr lang="en-US" b="1" dirty="0">
              <a:solidFill>
                <a:srgbClr val="FF0000"/>
              </a:solidFill>
              <a:latin typeface="Calibri" charset="0"/>
            </a:endParaRPr>
          </a:p>
        </p:txBody>
      </p:sp>
      <p:pic>
        <p:nvPicPr>
          <p:cNvPr id="15" name="Picture 14" descr="IMAG0188.jpg"/>
          <p:cNvPicPr>
            <a:picLocks noChangeAspect="1"/>
          </p:cNvPicPr>
          <p:nvPr/>
        </p:nvPicPr>
        <p:blipFill rotWithShape="1">
          <a:blip r:embed="rId5" cstate="print">
            <a:extLst>
              <a:ext uri="{BEBA8EAE-BF5A-486C-A8C5-ECC9F3942E4B}">
                <a14:imgProps xmlns:a14="http://schemas.microsoft.com/office/drawing/2010/main">
                  <a14:imgLayer r:embed="rId6">
                    <a14:imgEffect>
                      <a14:sharpenSoften amount="10000"/>
                    </a14:imgEffect>
                    <a14:imgEffect>
                      <a14:brightnessContrast bright="30000" contrast="20000"/>
                    </a14:imgEffect>
                  </a14:imgLayer>
                </a14:imgProps>
              </a:ext>
              <a:ext uri="{28A0092B-C50C-407E-A947-70E740481C1C}">
                <a14:useLocalDpi xmlns:a14="http://schemas.microsoft.com/office/drawing/2010/main"/>
              </a:ext>
            </a:extLst>
          </a:blip>
          <a:srcRect/>
          <a:stretch/>
        </p:blipFill>
        <p:spPr>
          <a:xfrm>
            <a:off x="5363631" y="3859221"/>
            <a:ext cx="1371601" cy="1086857"/>
          </a:xfrm>
          <a:prstGeom prst="rect">
            <a:avLst/>
          </a:prstGeom>
        </p:spPr>
      </p:pic>
      <p:sp>
        <p:nvSpPr>
          <p:cNvPr id="9" name="AutoShape 2"/>
          <p:cNvSpPr>
            <a:spLocks noChangeArrowheads="1"/>
          </p:cNvSpPr>
          <p:nvPr/>
        </p:nvSpPr>
        <p:spPr bwMode="auto">
          <a:xfrm>
            <a:off x="4238018" y="2591018"/>
            <a:ext cx="947217" cy="1467383"/>
          </a:xfrm>
          <a:prstGeom prst="rightArrow">
            <a:avLst>
              <a:gd name="adj1" fmla="val 65892"/>
              <a:gd name="adj2" fmla="val 38321"/>
            </a:avLst>
          </a:prstGeom>
          <a:solidFill>
            <a:schemeClr val="bg1"/>
          </a:solidFill>
          <a:ln w="76200">
            <a:solidFill>
              <a:schemeClr val="tx1"/>
            </a:solidFill>
            <a:round/>
            <a:headEnd/>
            <a:tailEnd/>
          </a:ln>
        </p:spPr>
        <p:txBody>
          <a:bodyPr lIns="62042" tIns="31021" rIns="62042" bIns="31021">
            <a:prstTxWarp prst="textNoShape">
              <a:avLst/>
            </a:prstTxWarp>
          </a:bodyPr>
          <a:lstStyle/>
          <a:p>
            <a:endParaRPr lang="en-US">
              <a:solidFill>
                <a:srgbClr val="000000"/>
              </a:solidFill>
            </a:endParaRPr>
          </a:p>
        </p:txBody>
      </p:sp>
      <p:sp>
        <p:nvSpPr>
          <p:cNvPr id="10" name="TextBox 9"/>
          <p:cNvSpPr txBox="1"/>
          <p:nvPr/>
        </p:nvSpPr>
        <p:spPr>
          <a:xfrm>
            <a:off x="4200402" y="3064435"/>
            <a:ext cx="908130" cy="555090"/>
          </a:xfrm>
          <a:prstGeom prst="rect">
            <a:avLst/>
          </a:prstGeom>
          <a:noFill/>
        </p:spPr>
        <p:txBody>
          <a:bodyPr wrap="square" lIns="62042" tIns="31021" rIns="62042" bIns="31021" rtlCol="0">
            <a:spAutoFit/>
          </a:bodyPr>
          <a:lstStyle/>
          <a:p>
            <a:pPr algn="ctr"/>
            <a:r>
              <a:rPr lang="en-US" sz="1600" dirty="0"/>
              <a:t>Chemical change</a:t>
            </a:r>
          </a:p>
        </p:txBody>
      </p:sp>
      <p:pic>
        <p:nvPicPr>
          <p:cNvPr id="16" name="Picture 15"/>
          <p:cNvPicPr/>
          <p:nvPr/>
        </p:nvPicPr>
        <p:blipFill>
          <a:blip r:embed="rId7"/>
          <a:stretch>
            <a:fillRect/>
          </a:stretch>
        </p:blipFill>
        <p:spPr bwMode="auto">
          <a:xfrm rot="21128574">
            <a:off x="6867249" y="2157684"/>
            <a:ext cx="1528654" cy="1536030"/>
          </a:xfrm>
          <a:prstGeom prst="rect">
            <a:avLst/>
          </a:prstGeom>
          <a:noFill/>
          <a:ln>
            <a:solidFill>
              <a:srgbClr val="000000"/>
            </a:solidFill>
          </a:ln>
        </p:spPr>
      </p:pic>
    </p:spTree>
    <p:extLst>
      <p:ext uri="{BB962C8B-B14F-4D97-AF65-F5344CB8AC3E}">
        <p14:creationId xmlns:p14="http://schemas.microsoft.com/office/powerpoint/2010/main" val="12424903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3A1C050-F6FE-0E43-A9D0-F8EEADE3D1E4}" type="slidenum">
              <a:rPr lang="en-US" smtClean="0"/>
              <a:pPr/>
              <a:t>12</a:t>
            </a:fld>
            <a:endParaRPr lang="en-US"/>
          </a:p>
        </p:txBody>
      </p:sp>
      <p:sp>
        <p:nvSpPr>
          <p:cNvPr id="5" name="Title 1"/>
          <p:cNvSpPr txBox="1">
            <a:spLocks/>
          </p:cNvSpPr>
          <p:nvPr/>
        </p:nvSpPr>
        <p:spPr>
          <a:xfrm>
            <a:off x="467853" y="582828"/>
            <a:ext cx="8218947" cy="687134"/>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1600" b="1" dirty="0">
                <a:latin typeface="Arial" panose="020B0604020202020204" pitchFamily="34" charset="0"/>
                <a:cs typeface="Arial" panose="020B0604020202020204" pitchFamily="34" charset="0"/>
              </a:rPr>
              <a:t>Comparing photos of reactant and product molecules</a:t>
            </a:r>
          </a:p>
          <a:p>
            <a:r>
              <a:rPr lang="en-US" sz="1600" dirty="0">
                <a:latin typeface="Arial" panose="020B0604020202020204" pitchFamily="34" charset="0"/>
                <a:cs typeface="Arial" panose="020B0604020202020204" pitchFamily="34" charset="0"/>
              </a:rPr>
              <a:t>Compare the atoms and energy units on the reactant and products sides.</a:t>
            </a:r>
            <a:endParaRPr lang="en-US" sz="1600" b="1" dirty="0">
              <a:latin typeface="Arial" panose="020B0604020202020204" pitchFamily="34" charset="0"/>
              <a:cs typeface="Arial" panose="020B0604020202020204" pitchFamily="34" charset="0"/>
            </a:endParaRPr>
          </a:p>
          <a:p>
            <a:r>
              <a:rPr lang="en-US" sz="1600" dirty="0">
                <a:latin typeface="Arial" panose="020B0604020202020204" pitchFamily="34" charset="0"/>
                <a:cs typeface="Arial" panose="020B0604020202020204" pitchFamily="34" charset="0"/>
              </a:rPr>
              <a:t>.</a:t>
            </a:r>
            <a:endParaRPr lang="en-US" sz="1600" b="1" dirty="0">
              <a:latin typeface="Arial" panose="020B0604020202020204" pitchFamily="34" charset="0"/>
              <a:cs typeface="Arial" panose="020B0604020202020204" pitchFamily="34" charset="0"/>
            </a:endParaRPr>
          </a:p>
        </p:txBody>
      </p:sp>
      <p:sp>
        <p:nvSpPr>
          <p:cNvPr id="6" name="Subtitle 2"/>
          <p:cNvSpPr txBox="1">
            <a:spLocks/>
          </p:cNvSpPr>
          <p:nvPr/>
        </p:nvSpPr>
        <p:spPr>
          <a:xfrm>
            <a:off x="467853" y="5757900"/>
            <a:ext cx="8218947" cy="351782"/>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dirty="0">
                <a:latin typeface="Arial" panose="020B0604020202020204" pitchFamily="34" charset="0"/>
                <a:cs typeface="Arial" panose="020B0604020202020204" pitchFamily="34" charset="0"/>
              </a:rPr>
              <a:t>Remember: </a:t>
            </a:r>
            <a:r>
              <a:rPr lang="en-US" sz="1600" b="1" dirty="0">
                <a:latin typeface="Arial" panose="020B0604020202020204" pitchFamily="34" charset="0"/>
                <a:cs typeface="Arial" panose="020B0604020202020204" pitchFamily="34" charset="0"/>
              </a:rPr>
              <a:t>Atoms last foreve</a:t>
            </a:r>
            <a:r>
              <a:rPr lang="en-US" sz="1600" dirty="0">
                <a:latin typeface="Arial" panose="020B0604020202020204" pitchFamily="34" charset="0"/>
                <a:cs typeface="Arial" panose="020B0604020202020204" pitchFamily="34" charset="0"/>
              </a:rPr>
              <a:t>r (so you can rearrange atoms into new molecules, but can’t add or subtract atoms). </a:t>
            </a:r>
            <a:r>
              <a:rPr lang="en-US" sz="1600" b="1" dirty="0">
                <a:latin typeface="Arial" panose="020B0604020202020204" pitchFamily="34" charset="0"/>
                <a:cs typeface="Arial" panose="020B0604020202020204" pitchFamily="34" charset="0"/>
              </a:rPr>
              <a:t>Energy lasts forever </a:t>
            </a:r>
            <a:r>
              <a:rPr lang="en-US" sz="1600" dirty="0">
                <a:latin typeface="Arial" panose="020B0604020202020204" pitchFamily="34" charset="0"/>
                <a:cs typeface="Arial" panose="020B0604020202020204" pitchFamily="34" charset="0"/>
              </a:rPr>
              <a:t>(so you can change forms of energy, but energy units can’t appear or go away).</a:t>
            </a:r>
            <a:endParaRPr lang="en-US" sz="1600" b="1" dirty="0">
              <a:latin typeface="Arial" panose="020B0604020202020204" pitchFamily="34" charset="0"/>
              <a:cs typeface="Arial" panose="020B0604020202020204" pitchFamily="34" charset="0"/>
            </a:endParaRPr>
          </a:p>
        </p:txBody>
      </p:sp>
      <p:sp>
        <p:nvSpPr>
          <p:cNvPr id="7" name="Rounded Rectangle 6"/>
          <p:cNvSpPr/>
          <p:nvPr/>
        </p:nvSpPr>
        <p:spPr>
          <a:xfrm>
            <a:off x="467853" y="1349375"/>
            <a:ext cx="3943276" cy="4265987"/>
          </a:xfrm>
          <a:prstGeom prst="roundRect">
            <a:avLst/>
          </a:prstGeom>
          <a:noFill/>
          <a:ln w="28575" cmpd="sng">
            <a:solidFill>
              <a:schemeClr val="tx1"/>
            </a:solidFill>
          </a:ln>
        </p:spPr>
        <p:style>
          <a:lnRef idx="1">
            <a:schemeClr val="accent1"/>
          </a:lnRef>
          <a:fillRef idx="3">
            <a:schemeClr val="accent1"/>
          </a:fillRef>
          <a:effectRef idx="2">
            <a:schemeClr val="accent1"/>
          </a:effectRef>
          <a:fontRef idx="minor">
            <a:schemeClr val="lt1"/>
          </a:fontRef>
        </p:style>
        <p:txBody>
          <a:bodyPr lIns="62042" tIns="31021" rIns="62042" bIns="31021" rtlCol="0" anchor="ctr"/>
          <a:lstStyle/>
          <a:p>
            <a:pPr algn="ctr"/>
            <a:endParaRPr lang="en-US"/>
          </a:p>
        </p:txBody>
      </p:sp>
      <p:sp>
        <p:nvSpPr>
          <p:cNvPr id="8" name="Rounded Rectangle 7"/>
          <p:cNvSpPr/>
          <p:nvPr/>
        </p:nvSpPr>
        <p:spPr>
          <a:xfrm>
            <a:off x="4716747" y="1349375"/>
            <a:ext cx="3943276" cy="4265987"/>
          </a:xfrm>
          <a:prstGeom prst="roundRect">
            <a:avLst/>
          </a:prstGeom>
          <a:noFill/>
          <a:ln w="28575" cmpd="sng">
            <a:solidFill>
              <a:schemeClr val="tx1"/>
            </a:solidFill>
          </a:ln>
        </p:spPr>
        <p:style>
          <a:lnRef idx="1">
            <a:schemeClr val="accent1"/>
          </a:lnRef>
          <a:fillRef idx="3">
            <a:schemeClr val="accent1"/>
          </a:fillRef>
          <a:effectRef idx="2">
            <a:schemeClr val="accent1"/>
          </a:effectRef>
          <a:fontRef idx="minor">
            <a:schemeClr val="lt1"/>
          </a:fontRef>
        </p:style>
        <p:txBody>
          <a:bodyPr lIns="62042" tIns="31021" rIns="62042" bIns="31021" rtlCol="0" anchor="ctr"/>
          <a:lstStyle/>
          <a:p>
            <a:pPr algn="ctr"/>
            <a:endParaRPr lang="en-US"/>
          </a:p>
        </p:txBody>
      </p:sp>
      <p:sp>
        <p:nvSpPr>
          <p:cNvPr id="12" name="TextBox 11"/>
          <p:cNvSpPr txBox="1"/>
          <p:nvPr/>
        </p:nvSpPr>
        <p:spPr>
          <a:xfrm>
            <a:off x="1926971" y="5304062"/>
            <a:ext cx="1041654" cy="308869"/>
          </a:xfrm>
          <a:prstGeom prst="rect">
            <a:avLst/>
          </a:prstGeom>
          <a:noFill/>
        </p:spPr>
        <p:txBody>
          <a:bodyPr wrap="square" lIns="62042" tIns="31021" rIns="62042" bIns="31021" rtlCol="0">
            <a:spAutoFit/>
          </a:bodyPr>
          <a:lstStyle/>
          <a:p>
            <a:r>
              <a:rPr lang="en-US" sz="1600" dirty="0"/>
              <a:t>Reactants</a:t>
            </a:r>
          </a:p>
        </p:txBody>
      </p:sp>
      <p:sp>
        <p:nvSpPr>
          <p:cNvPr id="13" name="TextBox 12"/>
          <p:cNvSpPr txBox="1"/>
          <p:nvPr/>
        </p:nvSpPr>
        <p:spPr>
          <a:xfrm>
            <a:off x="6355793" y="5296177"/>
            <a:ext cx="962749" cy="308869"/>
          </a:xfrm>
          <a:prstGeom prst="rect">
            <a:avLst/>
          </a:prstGeom>
          <a:noFill/>
        </p:spPr>
        <p:txBody>
          <a:bodyPr wrap="square" lIns="62042" tIns="31021" rIns="62042" bIns="31021" rtlCol="0">
            <a:spAutoFit/>
          </a:bodyPr>
          <a:lstStyle/>
          <a:p>
            <a:r>
              <a:rPr lang="en-US" sz="1600" dirty="0"/>
              <a:t>Products</a:t>
            </a:r>
          </a:p>
        </p:txBody>
      </p:sp>
      <p:sp>
        <p:nvSpPr>
          <p:cNvPr id="17" name="TextBox 16"/>
          <p:cNvSpPr txBox="1"/>
          <p:nvPr/>
        </p:nvSpPr>
        <p:spPr>
          <a:xfrm>
            <a:off x="7319835" y="1592511"/>
            <a:ext cx="941296" cy="369332"/>
          </a:xfrm>
          <a:prstGeom prst="rect">
            <a:avLst/>
          </a:prstGeom>
          <a:noFill/>
        </p:spPr>
        <p:txBody>
          <a:bodyPr wrap="none" rtlCol="0">
            <a:spAutoFit/>
          </a:bodyPr>
          <a:lstStyle/>
          <a:p>
            <a:pPr algn="ctr"/>
            <a:r>
              <a:rPr lang="en-US" b="1" dirty="0"/>
              <a:t>Glucose</a:t>
            </a:r>
          </a:p>
        </p:txBody>
      </p:sp>
      <p:pic>
        <p:nvPicPr>
          <p:cNvPr id="2" name="Picture 1" descr="2013-02-15 17.33.15.jpg"/>
          <p:cNvPicPr>
            <a:picLocks noChangeAspect="1"/>
          </p:cNvPicPr>
          <p:nvPr/>
        </p:nvPicPr>
        <p:blipFill rotWithShape="1">
          <a:blip r:embed="rId3" cstate="print">
            <a:extLst>
              <a:ext uri="{BEBA8EAE-BF5A-486C-A8C5-ECC9F3942E4B}">
                <a14:imgProps xmlns:a14="http://schemas.microsoft.com/office/drawing/2010/main">
                  <a14:imgLayer r:embed="rId4">
                    <a14:imgEffect>
                      <a14:brightnessContrast bright="30000" contrast="10000"/>
                    </a14:imgEffect>
                  </a14:imgLayer>
                </a14:imgProps>
              </a:ext>
              <a:ext uri="{28A0092B-C50C-407E-A947-70E740481C1C}">
                <a14:useLocalDpi xmlns:a14="http://schemas.microsoft.com/office/drawing/2010/main"/>
              </a:ext>
            </a:extLst>
          </a:blip>
          <a:srcRect/>
          <a:stretch/>
        </p:blipFill>
        <p:spPr>
          <a:xfrm>
            <a:off x="5010892" y="1733792"/>
            <a:ext cx="1904994" cy="1952626"/>
          </a:xfrm>
          <a:prstGeom prst="rect">
            <a:avLst/>
          </a:prstGeom>
        </p:spPr>
      </p:pic>
      <p:sp>
        <p:nvSpPr>
          <p:cNvPr id="14" name="TextBox 13"/>
          <p:cNvSpPr txBox="1">
            <a:spLocks noChangeArrowheads="1"/>
          </p:cNvSpPr>
          <p:nvPr/>
        </p:nvSpPr>
        <p:spPr bwMode="auto">
          <a:xfrm>
            <a:off x="7165562" y="4217706"/>
            <a:ext cx="1371600" cy="369888"/>
          </a:xfrm>
          <a:prstGeom prst="rect">
            <a:avLst/>
          </a:prstGeom>
          <a:noFill/>
          <a:ln w="9525">
            <a:noFill/>
            <a:miter lim="800000"/>
            <a:headEnd/>
            <a:tailEnd/>
          </a:ln>
        </p:spPr>
        <p:txBody>
          <a:bodyPr>
            <a:prstTxWarp prst="textNoShape">
              <a:avLst/>
            </a:prstTxWarp>
            <a:spAutoFit/>
          </a:bodyPr>
          <a:lstStyle/>
          <a:p>
            <a:pPr algn="ctr"/>
            <a:r>
              <a:rPr lang="en-US" b="1" dirty="0">
                <a:latin typeface="Calibri" charset="0"/>
              </a:rPr>
              <a:t>Oxygen</a:t>
            </a:r>
            <a:endParaRPr lang="en-US" b="1" dirty="0">
              <a:solidFill>
                <a:srgbClr val="FF0000"/>
              </a:solidFill>
              <a:latin typeface="Calibri" charset="0"/>
            </a:endParaRPr>
          </a:p>
        </p:txBody>
      </p:sp>
      <p:pic>
        <p:nvPicPr>
          <p:cNvPr id="15" name="Picture 14" descr="IMAG0188.jpg"/>
          <p:cNvPicPr>
            <a:picLocks noChangeAspect="1"/>
          </p:cNvPicPr>
          <p:nvPr/>
        </p:nvPicPr>
        <p:blipFill rotWithShape="1">
          <a:blip r:embed="rId5" cstate="print">
            <a:extLst>
              <a:ext uri="{BEBA8EAE-BF5A-486C-A8C5-ECC9F3942E4B}">
                <a14:imgProps xmlns:a14="http://schemas.microsoft.com/office/drawing/2010/main">
                  <a14:imgLayer r:embed="rId6">
                    <a14:imgEffect>
                      <a14:sharpenSoften amount="10000"/>
                    </a14:imgEffect>
                    <a14:imgEffect>
                      <a14:brightnessContrast bright="30000" contrast="20000"/>
                    </a14:imgEffect>
                  </a14:imgLayer>
                </a14:imgProps>
              </a:ext>
              <a:ext uri="{28A0092B-C50C-407E-A947-70E740481C1C}">
                <a14:useLocalDpi xmlns:a14="http://schemas.microsoft.com/office/drawing/2010/main"/>
              </a:ext>
            </a:extLst>
          </a:blip>
          <a:srcRect/>
          <a:stretch/>
        </p:blipFill>
        <p:spPr>
          <a:xfrm>
            <a:off x="5363631" y="3859221"/>
            <a:ext cx="1371601" cy="1086857"/>
          </a:xfrm>
          <a:prstGeom prst="rect">
            <a:avLst/>
          </a:prstGeom>
        </p:spPr>
      </p:pic>
      <p:sp>
        <p:nvSpPr>
          <p:cNvPr id="9" name="AutoShape 2"/>
          <p:cNvSpPr>
            <a:spLocks noChangeArrowheads="1"/>
          </p:cNvSpPr>
          <p:nvPr/>
        </p:nvSpPr>
        <p:spPr bwMode="auto">
          <a:xfrm>
            <a:off x="4200402" y="2591018"/>
            <a:ext cx="984833" cy="1467383"/>
          </a:xfrm>
          <a:prstGeom prst="rightArrow">
            <a:avLst>
              <a:gd name="adj1" fmla="val 65892"/>
              <a:gd name="adj2" fmla="val 38321"/>
            </a:avLst>
          </a:prstGeom>
          <a:solidFill>
            <a:schemeClr val="bg1"/>
          </a:solidFill>
          <a:ln w="76200">
            <a:solidFill>
              <a:schemeClr val="tx1"/>
            </a:solidFill>
            <a:round/>
            <a:headEnd/>
            <a:tailEnd/>
          </a:ln>
        </p:spPr>
        <p:txBody>
          <a:bodyPr lIns="62042" tIns="31021" rIns="62042" bIns="31021">
            <a:prstTxWarp prst="textNoShape">
              <a:avLst/>
            </a:prstTxWarp>
          </a:bodyPr>
          <a:lstStyle/>
          <a:p>
            <a:endParaRPr lang="en-US">
              <a:solidFill>
                <a:srgbClr val="000000"/>
              </a:solidFill>
            </a:endParaRPr>
          </a:p>
        </p:txBody>
      </p:sp>
      <p:sp>
        <p:nvSpPr>
          <p:cNvPr id="10" name="TextBox 9"/>
          <p:cNvSpPr txBox="1"/>
          <p:nvPr/>
        </p:nvSpPr>
        <p:spPr>
          <a:xfrm>
            <a:off x="4200402" y="3064435"/>
            <a:ext cx="908130" cy="555090"/>
          </a:xfrm>
          <a:prstGeom prst="rect">
            <a:avLst/>
          </a:prstGeom>
          <a:noFill/>
        </p:spPr>
        <p:txBody>
          <a:bodyPr wrap="square" lIns="62042" tIns="31021" rIns="62042" bIns="31021" rtlCol="0">
            <a:spAutoFit/>
          </a:bodyPr>
          <a:lstStyle/>
          <a:p>
            <a:pPr algn="ctr"/>
            <a:r>
              <a:rPr lang="en-US" sz="1600" dirty="0"/>
              <a:t>Chemical change</a:t>
            </a:r>
          </a:p>
        </p:txBody>
      </p:sp>
      <p:pic>
        <p:nvPicPr>
          <p:cNvPr id="16" name="Picture 15" descr="IMAG0187.jpg"/>
          <p:cNvPicPr>
            <a:picLocks noChangeAspect="1"/>
          </p:cNvPicPr>
          <p:nvPr/>
        </p:nvPicPr>
        <p:blipFill rotWithShape="1">
          <a:blip r:embed="rId7" cstate="print">
            <a:extLst>
              <a:ext uri="{BEBA8EAE-BF5A-486C-A8C5-ECC9F3942E4B}">
                <a14:imgProps xmlns:a14="http://schemas.microsoft.com/office/drawing/2010/main">
                  <a14:imgLayer r:embed="rId8">
                    <a14:imgEffect>
                      <a14:sharpenSoften amount="10000"/>
                    </a14:imgEffect>
                    <a14:imgEffect>
                      <a14:brightnessContrast bright="30000" contrast="20000"/>
                    </a14:imgEffect>
                  </a14:imgLayer>
                </a14:imgProps>
              </a:ext>
              <a:ext uri="{28A0092B-C50C-407E-A947-70E740481C1C}">
                <a14:useLocalDpi xmlns:a14="http://schemas.microsoft.com/office/drawing/2010/main"/>
              </a:ext>
            </a:extLst>
          </a:blip>
          <a:srcRect/>
          <a:stretch/>
        </p:blipFill>
        <p:spPr>
          <a:xfrm rot="16200000">
            <a:off x="2680465" y="1510329"/>
            <a:ext cx="1108329" cy="1571845"/>
          </a:xfrm>
          <a:prstGeom prst="rect">
            <a:avLst/>
          </a:prstGeom>
        </p:spPr>
      </p:pic>
      <p:pic>
        <p:nvPicPr>
          <p:cNvPr id="18" name="Picture 17" descr="IMAG0186.jpg"/>
          <p:cNvPicPr>
            <a:picLocks noChangeAspect="1"/>
          </p:cNvPicPr>
          <p:nvPr/>
        </p:nvPicPr>
        <p:blipFill rotWithShape="1">
          <a:blip r:embed="rId9" cstate="print">
            <a:extLst>
              <a:ext uri="{BEBA8EAE-BF5A-486C-A8C5-ECC9F3942E4B}">
                <a14:imgProps xmlns:a14="http://schemas.microsoft.com/office/drawing/2010/main">
                  <a14:imgLayer r:embed="rId10">
                    <a14:imgEffect>
                      <a14:sharpenSoften amount="10000"/>
                    </a14:imgEffect>
                    <a14:imgEffect>
                      <a14:brightnessContrast bright="35000" contrast="20000"/>
                    </a14:imgEffect>
                  </a14:imgLayer>
                </a14:imgProps>
              </a:ext>
              <a:ext uri="{28A0092B-C50C-407E-A947-70E740481C1C}">
                <a14:useLocalDpi xmlns:a14="http://schemas.microsoft.com/office/drawing/2010/main"/>
              </a:ext>
            </a:extLst>
          </a:blip>
          <a:srcRect/>
          <a:stretch/>
        </p:blipFill>
        <p:spPr>
          <a:xfrm rot="16200000">
            <a:off x="761267" y="1602164"/>
            <a:ext cx="1518271" cy="1406270"/>
          </a:xfrm>
          <a:prstGeom prst="rect">
            <a:avLst/>
          </a:prstGeom>
        </p:spPr>
      </p:pic>
      <p:sp>
        <p:nvSpPr>
          <p:cNvPr id="19" name="TextBox 18"/>
          <p:cNvSpPr txBox="1"/>
          <p:nvPr/>
        </p:nvSpPr>
        <p:spPr>
          <a:xfrm>
            <a:off x="2823404" y="3065466"/>
            <a:ext cx="787395" cy="369332"/>
          </a:xfrm>
          <a:prstGeom prst="rect">
            <a:avLst/>
          </a:prstGeom>
          <a:noFill/>
        </p:spPr>
        <p:txBody>
          <a:bodyPr wrap="none" rtlCol="0">
            <a:spAutoFit/>
          </a:bodyPr>
          <a:lstStyle/>
          <a:p>
            <a:r>
              <a:rPr lang="en-US" b="1" dirty="0"/>
              <a:t>Water</a:t>
            </a:r>
          </a:p>
        </p:txBody>
      </p:sp>
      <p:sp>
        <p:nvSpPr>
          <p:cNvPr id="22" name="TextBox 21"/>
          <p:cNvSpPr txBox="1"/>
          <p:nvPr/>
        </p:nvSpPr>
        <p:spPr>
          <a:xfrm>
            <a:off x="876673" y="3060540"/>
            <a:ext cx="1634357" cy="369332"/>
          </a:xfrm>
          <a:prstGeom prst="rect">
            <a:avLst/>
          </a:prstGeom>
          <a:noFill/>
        </p:spPr>
        <p:txBody>
          <a:bodyPr wrap="none" rtlCol="0">
            <a:spAutoFit/>
          </a:bodyPr>
          <a:lstStyle/>
          <a:p>
            <a:r>
              <a:rPr lang="en-US" b="1" dirty="0"/>
              <a:t>Carbon dioxide</a:t>
            </a:r>
          </a:p>
        </p:txBody>
      </p:sp>
      <p:pic>
        <p:nvPicPr>
          <p:cNvPr id="23" name="Picture 22"/>
          <p:cNvPicPr/>
          <p:nvPr/>
        </p:nvPicPr>
        <p:blipFill>
          <a:blip r:embed="rId11"/>
          <a:stretch>
            <a:fillRect/>
          </a:stretch>
        </p:blipFill>
        <p:spPr bwMode="auto">
          <a:xfrm>
            <a:off x="1016580" y="3646153"/>
            <a:ext cx="1432127" cy="1439037"/>
          </a:xfrm>
          <a:prstGeom prst="rect">
            <a:avLst/>
          </a:prstGeom>
          <a:noFill/>
          <a:ln>
            <a:solidFill>
              <a:srgbClr val="000000"/>
            </a:solidFill>
          </a:ln>
        </p:spPr>
      </p:pic>
      <p:cxnSp>
        <p:nvCxnSpPr>
          <p:cNvPr id="24" name="Straight Connector 23"/>
          <p:cNvCxnSpPr/>
          <p:nvPr/>
        </p:nvCxnSpPr>
        <p:spPr>
          <a:xfrm>
            <a:off x="1983925" y="4532362"/>
            <a:ext cx="839479" cy="280644"/>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flipV="1">
            <a:off x="1590261" y="3619525"/>
            <a:ext cx="858446" cy="372779"/>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a:off x="2222862" y="3490160"/>
            <a:ext cx="576336" cy="579456"/>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flipV="1">
            <a:off x="2010521" y="4524866"/>
            <a:ext cx="812883" cy="162016"/>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flipH="1">
            <a:off x="2113233" y="3575214"/>
            <a:ext cx="133836" cy="715221"/>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a:off x="2222862" y="4397154"/>
            <a:ext cx="576336" cy="579456"/>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p:nvCxnSpPr>
        <p:spPr>
          <a:xfrm>
            <a:off x="1872371" y="4039472"/>
            <a:ext cx="351167" cy="656144"/>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cxnSp>
        <p:nvCxnSpPr>
          <p:cNvPr id="31" name="Straight Connector 30"/>
          <p:cNvCxnSpPr/>
          <p:nvPr/>
        </p:nvCxnSpPr>
        <p:spPr>
          <a:xfrm>
            <a:off x="1872371" y="4154670"/>
            <a:ext cx="714486" cy="189602"/>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cxnSp>
        <p:nvCxnSpPr>
          <p:cNvPr id="32" name="Straight Connector 31"/>
          <p:cNvCxnSpPr/>
          <p:nvPr/>
        </p:nvCxnSpPr>
        <p:spPr>
          <a:xfrm>
            <a:off x="1926971" y="3619525"/>
            <a:ext cx="659886" cy="535145"/>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cxnSp>
        <p:nvCxnSpPr>
          <p:cNvPr id="33" name="Straight Connector 32"/>
          <p:cNvCxnSpPr/>
          <p:nvPr/>
        </p:nvCxnSpPr>
        <p:spPr>
          <a:xfrm>
            <a:off x="1872371" y="3779888"/>
            <a:ext cx="576336" cy="579456"/>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cxnSp>
        <p:nvCxnSpPr>
          <p:cNvPr id="34" name="Straight Connector 33"/>
          <p:cNvCxnSpPr/>
          <p:nvPr/>
        </p:nvCxnSpPr>
        <p:spPr>
          <a:xfrm>
            <a:off x="1798926" y="4290435"/>
            <a:ext cx="576336" cy="579456"/>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cxnSp>
        <p:nvCxnSpPr>
          <p:cNvPr id="35" name="Straight Connector 34"/>
          <p:cNvCxnSpPr/>
          <p:nvPr/>
        </p:nvCxnSpPr>
        <p:spPr>
          <a:xfrm flipV="1">
            <a:off x="2228623" y="3619525"/>
            <a:ext cx="740002" cy="315214"/>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pic>
        <p:nvPicPr>
          <p:cNvPr id="36" name="Picture 35"/>
          <p:cNvPicPr/>
          <p:nvPr/>
        </p:nvPicPr>
        <p:blipFill>
          <a:blip r:embed="rId12"/>
          <a:stretch>
            <a:fillRect/>
          </a:stretch>
        </p:blipFill>
        <p:spPr bwMode="auto">
          <a:xfrm rot="21128574">
            <a:off x="6867249" y="2157684"/>
            <a:ext cx="1528654" cy="1536030"/>
          </a:xfrm>
          <a:prstGeom prst="rect">
            <a:avLst/>
          </a:prstGeom>
          <a:noFill/>
          <a:ln>
            <a:solidFill>
              <a:srgbClr val="000000"/>
            </a:solidFill>
          </a:ln>
        </p:spPr>
      </p:pic>
    </p:spTree>
    <p:extLst>
      <p:ext uri="{BB962C8B-B14F-4D97-AF65-F5344CB8AC3E}">
        <p14:creationId xmlns:p14="http://schemas.microsoft.com/office/powerpoint/2010/main" val="37500888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 name="Rounded Rectangle 205"/>
          <p:cNvSpPr/>
          <p:nvPr/>
        </p:nvSpPr>
        <p:spPr>
          <a:xfrm>
            <a:off x="457200" y="5032303"/>
            <a:ext cx="3429000" cy="13716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07" name="Rounded Rectangle 206"/>
          <p:cNvSpPr/>
          <p:nvPr/>
        </p:nvSpPr>
        <p:spPr bwMode="auto">
          <a:xfrm>
            <a:off x="457200" y="457200"/>
            <a:ext cx="3429000" cy="20574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08" name="Rounded Rectangle 207"/>
          <p:cNvSpPr/>
          <p:nvPr/>
        </p:nvSpPr>
        <p:spPr bwMode="auto">
          <a:xfrm>
            <a:off x="457200" y="2743200"/>
            <a:ext cx="3429000" cy="20574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09" name="Rounded Rectangle 208"/>
          <p:cNvSpPr/>
          <p:nvPr/>
        </p:nvSpPr>
        <p:spPr bwMode="auto">
          <a:xfrm>
            <a:off x="5257800" y="3546371"/>
            <a:ext cx="3429000" cy="2862072"/>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210" name="Rounded Rectangle 209"/>
          <p:cNvSpPr/>
          <p:nvPr/>
        </p:nvSpPr>
        <p:spPr bwMode="auto">
          <a:xfrm>
            <a:off x="5257800" y="455699"/>
            <a:ext cx="3429001" cy="2862072"/>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87" name="Rounded Rectangle 86"/>
          <p:cNvSpPr/>
          <p:nvPr/>
        </p:nvSpPr>
        <p:spPr bwMode="auto">
          <a:xfrm>
            <a:off x="457200" y="5029200"/>
            <a:ext cx="3429001" cy="1371600"/>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4" name="Rounded Rectangle 53"/>
          <p:cNvSpPr/>
          <p:nvPr/>
        </p:nvSpPr>
        <p:spPr bwMode="auto">
          <a:xfrm>
            <a:off x="462774" y="2743200"/>
            <a:ext cx="3429000" cy="2057400"/>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6" name="Rounded Rectangle 75"/>
          <p:cNvSpPr/>
          <p:nvPr/>
        </p:nvSpPr>
        <p:spPr bwMode="auto">
          <a:xfrm>
            <a:off x="5260904" y="460304"/>
            <a:ext cx="3429000" cy="2862072"/>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77" name="Rounded Rectangle 76"/>
          <p:cNvSpPr/>
          <p:nvPr/>
        </p:nvSpPr>
        <p:spPr bwMode="auto">
          <a:xfrm>
            <a:off x="5260904" y="3547872"/>
            <a:ext cx="3429000" cy="2862072"/>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6" name="Rounded Rectangle 95"/>
          <p:cNvSpPr/>
          <p:nvPr/>
        </p:nvSpPr>
        <p:spPr bwMode="auto">
          <a:xfrm>
            <a:off x="457199" y="457200"/>
            <a:ext cx="3429000" cy="2057400"/>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9" name="AutoShape 2"/>
          <p:cNvSpPr>
            <a:spLocks noChangeArrowheads="1"/>
          </p:cNvSpPr>
          <p:nvPr/>
        </p:nvSpPr>
        <p:spPr bwMode="auto">
          <a:xfrm>
            <a:off x="3962499" y="2350322"/>
            <a:ext cx="1143000" cy="1691640"/>
          </a:xfrm>
          <a:prstGeom prst="rightArrow">
            <a:avLst>
              <a:gd name="adj1" fmla="val 65889"/>
              <a:gd name="adj2" fmla="val 38319"/>
            </a:avLst>
          </a:prstGeom>
          <a:solidFill>
            <a:schemeClr val="bg1"/>
          </a:solidFill>
          <a:ln w="76200">
            <a:solidFill>
              <a:schemeClr val="tx1"/>
            </a:solidFill>
            <a:round/>
            <a:headEnd/>
            <a:tailEnd/>
          </a:ln>
        </p:spPr>
        <p:txBody>
          <a:bodyPr lIns="62042" tIns="31021" rIns="62042" bIns="31021"/>
          <a:lstStyle/>
          <a:p>
            <a:endParaRPr lang="en-US">
              <a:solidFill>
                <a:srgbClr val="000000"/>
              </a:solidFill>
              <a:latin typeface="Calibri" pitchFamily="34" charset="0"/>
            </a:endParaRPr>
          </a:p>
        </p:txBody>
      </p:sp>
      <p:sp>
        <p:nvSpPr>
          <p:cNvPr id="100" name="TextBox 8"/>
          <p:cNvSpPr txBox="1">
            <a:spLocks noChangeArrowheads="1"/>
          </p:cNvSpPr>
          <p:nvPr/>
        </p:nvSpPr>
        <p:spPr bwMode="auto">
          <a:xfrm>
            <a:off x="4003417" y="3515468"/>
            <a:ext cx="832221" cy="1857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800" dirty="0">
                <a:latin typeface="Calibri" pitchFamily="34" charset="0"/>
              </a:rPr>
              <a:t>Chemical change</a:t>
            </a:r>
          </a:p>
        </p:txBody>
      </p:sp>
      <p:sp>
        <p:nvSpPr>
          <p:cNvPr id="97" name="TextBox 5"/>
          <p:cNvSpPr txBox="1">
            <a:spLocks noChangeArrowheads="1"/>
          </p:cNvSpPr>
          <p:nvPr/>
        </p:nvSpPr>
        <p:spPr bwMode="auto">
          <a:xfrm>
            <a:off x="6505594" y="3271869"/>
            <a:ext cx="939621" cy="3088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1600" dirty="0">
                <a:latin typeface="Calibri" pitchFamily="34" charset="0"/>
              </a:rPr>
              <a:t>Reactants</a:t>
            </a:r>
          </a:p>
        </p:txBody>
      </p:sp>
      <p:sp>
        <p:nvSpPr>
          <p:cNvPr id="108" name="TextBox 10"/>
          <p:cNvSpPr txBox="1">
            <a:spLocks noChangeArrowheads="1"/>
          </p:cNvSpPr>
          <p:nvPr/>
        </p:nvSpPr>
        <p:spPr bwMode="auto">
          <a:xfrm>
            <a:off x="6511335" y="3025504"/>
            <a:ext cx="928139"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Glucose</a:t>
            </a:r>
          </a:p>
        </p:txBody>
      </p:sp>
      <p:sp>
        <p:nvSpPr>
          <p:cNvPr id="109" name="TextBox 15"/>
          <p:cNvSpPr txBox="1">
            <a:spLocks noChangeArrowheads="1"/>
          </p:cNvSpPr>
          <p:nvPr/>
        </p:nvSpPr>
        <p:spPr bwMode="auto">
          <a:xfrm>
            <a:off x="6532125" y="6123028"/>
            <a:ext cx="886558" cy="3693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dirty="0">
                <a:latin typeface="Calibri" pitchFamily="34" charset="0"/>
              </a:rPr>
              <a:t>Oxygen</a:t>
            </a:r>
          </a:p>
        </p:txBody>
      </p:sp>
      <p:sp>
        <p:nvSpPr>
          <p:cNvPr id="98" name="TextBox 6"/>
          <p:cNvSpPr txBox="1">
            <a:spLocks noChangeArrowheads="1"/>
          </p:cNvSpPr>
          <p:nvPr/>
        </p:nvSpPr>
        <p:spPr bwMode="auto">
          <a:xfrm>
            <a:off x="1739520" y="4793810"/>
            <a:ext cx="859343" cy="308869"/>
          </a:xfrm>
          <a:prstGeom prst="rect">
            <a:avLst/>
          </a:prstGeom>
          <a:noFill/>
          <a:ln w="9525">
            <a:noFill/>
            <a:miter lim="800000"/>
            <a:headEnd/>
            <a:tailEnd/>
          </a:ln>
          <a:extLst>
            <a:ext uri="{909E8E84-426E-40dd-AFC4-6F175D3DCCD1}">
              <a14:hiddenFill xmlns:a14="http://schemas.microsoft.com/office/drawing/2010/main" xmlns="">
                <a:solidFill>
                  <a:srgbClr val="FFFFFF"/>
                </a:solidFill>
              </a14:hiddenFill>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1600" dirty="0">
                <a:latin typeface="Calibri" pitchFamily="34" charset="0"/>
              </a:rPr>
              <a:t>Products</a:t>
            </a:r>
          </a:p>
        </p:txBody>
      </p:sp>
      <p:sp>
        <p:nvSpPr>
          <p:cNvPr id="110" name="TextBox 23"/>
          <p:cNvSpPr txBox="1">
            <a:spLocks noChangeArrowheads="1"/>
          </p:cNvSpPr>
          <p:nvPr/>
        </p:nvSpPr>
        <p:spPr bwMode="auto">
          <a:xfrm>
            <a:off x="1781806" y="4530301"/>
            <a:ext cx="774773" cy="3692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Water</a:t>
            </a:r>
          </a:p>
        </p:txBody>
      </p:sp>
      <p:sp>
        <p:nvSpPr>
          <p:cNvPr id="111" name="TextBox 26"/>
          <p:cNvSpPr txBox="1">
            <a:spLocks noChangeArrowheads="1"/>
          </p:cNvSpPr>
          <p:nvPr/>
        </p:nvSpPr>
        <p:spPr bwMode="auto">
          <a:xfrm>
            <a:off x="1500802" y="6124040"/>
            <a:ext cx="1336777"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Light energy</a:t>
            </a:r>
          </a:p>
        </p:txBody>
      </p:sp>
      <p:sp>
        <p:nvSpPr>
          <p:cNvPr id="112" name="TextBox 18"/>
          <p:cNvSpPr txBox="1">
            <a:spLocks noChangeArrowheads="1"/>
          </p:cNvSpPr>
          <p:nvPr/>
        </p:nvSpPr>
        <p:spPr bwMode="auto">
          <a:xfrm>
            <a:off x="1358452" y="2232875"/>
            <a:ext cx="1621480" cy="3404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Carbon Dioxide</a:t>
            </a:r>
          </a:p>
        </p:txBody>
      </p:sp>
      <p:sp>
        <p:nvSpPr>
          <p:cNvPr id="117" name="Slide Number Placeholder 6"/>
          <p:cNvSpPr>
            <a:spLocks noGrp="1"/>
          </p:cNvSpPr>
          <p:nvPr>
            <p:ph type="sldNum" sz="quarter" idx="12"/>
          </p:nvPr>
        </p:nvSpPr>
        <p:spPr bwMode="auto">
          <a:noFill/>
          <a:ln>
            <a:miter lim="800000"/>
            <a:headEnd/>
            <a:tailEnd/>
          </a:ln>
        </p:spPr>
        <p:txBody>
          <a:bodyPr/>
          <a:lstStyle/>
          <a:p>
            <a:fld id="{27890FA9-870A-2749-A6CC-44FEF073A283}" type="slidenum">
              <a:rPr lang="en-US" smtClean="0"/>
              <a:pPr/>
              <a:t>13</a:t>
            </a:fld>
            <a:endParaRPr lang="en-US" dirty="0"/>
          </a:p>
        </p:txBody>
      </p:sp>
      <p:sp>
        <p:nvSpPr>
          <p:cNvPr id="107" name="Title 1"/>
          <p:cNvSpPr>
            <a:spLocks noGrp="1"/>
          </p:cNvSpPr>
          <p:nvPr>
            <p:ph type="ctrTitle" idx="4294967295"/>
          </p:nvPr>
        </p:nvSpPr>
        <p:spPr>
          <a:xfrm>
            <a:off x="2962266" y="525167"/>
            <a:ext cx="2879725" cy="1095375"/>
          </a:xfrm>
          <a:gradFill>
            <a:gsLst>
              <a:gs pos="0">
                <a:srgbClr val="4C6D65">
                  <a:alpha val="75000"/>
                </a:srgbClr>
              </a:gs>
              <a:gs pos="100000">
                <a:schemeClr val="bg1">
                  <a:lumMod val="85000"/>
                </a:schemeClr>
              </a:gs>
            </a:gsLst>
            <a:lin ang="5400000" scaled="0"/>
          </a:gradFill>
          <a:ln>
            <a:solidFill>
              <a:srgbClr val="18453B"/>
            </a:solidFill>
          </a:ln>
        </p:spPr>
        <p:txBody>
          <a:bodyPr>
            <a:noAutofit/>
          </a:bodyPr>
          <a:lstStyle/>
          <a:p>
            <a:pPr eaLnBrk="1" hangingPunct="1"/>
            <a:r>
              <a:rPr lang="en-US" sz="2000" b="1" dirty="0">
                <a:latin typeface="Arial" charset="0"/>
                <a:cs typeface="Arial" charset="0"/>
              </a:rPr>
              <a:t>What happens </a:t>
            </a:r>
            <a:br>
              <a:rPr lang="en-US" sz="2000" b="1" dirty="0">
                <a:latin typeface="Arial" charset="0"/>
                <a:cs typeface="Arial" charset="0"/>
              </a:rPr>
            </a:br>
            <a:r>
              <a:rPr lang="en-US" sz="2000" b="1" dirty="0">
                <a:latin typeface="Arial" charset="0"/>
                <a:cs typeface="Arial" charset="0"/>
              </a:rPr>
              <a:t>to atoms and energy </a:t>
            </a:r>
            <a:br>
              <a:rPr lang="en-US" sz="2000" b="1" dirty="0">
                <a:latin typeface="Arial" charset="0"/>
                <a:cs typeface="Arial" charset="0"/>
              </a:rPr>
            </a:br>
            <a:r>
              <a:rPr lang="en-US" sz="2000" b="1" dirty="0">
                <a:latin typeface="Arial" charset="0"/>
                <a:cs typeface="Arial" charset="0"/>
              </a:rPr>
              <a:t>in photosynthesis?</a:t>
            </a:r>
          </a:p>
        </p:txBody>
      </p:sp>
      <p:pic>
        <p:nvPicPr>
          <p:cNvPr id="156" name="Picture 3" descr="C:\Documents and Settings\Craig Douglas\My Documents\for JJ\Systems &amp; Scale\chemical change animations\water.png"/>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l="-1" r="-2824"/>
          <a:stretch/>
        </p:blipFill>
        <p:spPr bwMode="auto">
          <a:xfrm>
            <a:off x="725248" y="2990427"/>
            <a:ext cx="906166" cy="411429"/>
          </a:xfrm>
          <a:prstGeom prst="rect">
            <a:avLst/>
          </a:prstGeom>
          <a:noFill/>
          <a:extLst>
            <a:ext uri="{909E8E84-426E-40dd-AFC4-6F175D3DCCD1}">
              <a14:hiddenFill xmlns:a14="http://schemas.microsoft.com/office/drawing/2010/main" xmlns="">
                <a:solidFill>
                  <a:srgbClr val="FFFFFF"/>
                </a:solidFill>
              </a14:hiddenFill>
            </a:ext>
          </a:extLst>
        </p:spPr>
      </p:pic>
      <p:pic>
        <p:nvPicPr>
          <p:cNvPr id="157" name="Picture 3" descr="C:\Documents and Settings\Craig Douglas\My Documents\for JJ\Systems &amp; Scale\chemical change animations\water.png"/>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r="-2014"/>
          <a:stretch/>
        </p:blipFill>
        <p:spPr bwMode="auto">
          <a:xfrm>
            <a:off x="2181212" y="2980996"/>
            <a:ext cx="899019" cy="411429"/>
          </a:xfrm>
          <a:prstGeom prst="rect">
            <a:avLst/>
          </a:prstGeom>
          <a:noFill/>
          <a:extLst>
            <a:ext uri="{909E8E84-426E-40dd-AFC4-6F175D3DCCD1}">
              <a14:hiddenFill xmlns:a14="http://schemas.microsoft.com/office/drawing/2010/main" xmlns="">
                <a:solidFill>
                  <a:srgbClr val="FFFFFF"/>
                </a:solidFill>
              </a14:hiddenFill>
            </a:ext>
          </a:extLst>
        </p:spPr>
      </p:pic>
      <p:pic>
        <p:nvPicPr>
          <p:cNvPr id="158" name="Picture 2" descr="C:\Documents and Settings\Craig Douglas\My Documents\for JJ\Systems &amp; Scale\chemical change animations\carbon dioxide.png"/>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r="-1812"/>
          <a:stretch/>
        </p:blipFill>
        <p:spPr bwMode="auto">
          <a:xfrm>
            <a:off x="679014" y="525167"/>
            <a:ext cx="1369129" cy="396191"/>
          </a:xfrm>
          <a:prstGeom prst="rect">
            <a:avLst/>
          </a:prstGeom>
          <a:noFill/>
          <a:ln>
            <a:noFill/>
          </a:ln>
          <a:extLst>
            <a:ext uri="{909E8E84-426E-40dd-AFC4-6F175D3DCCD1}">
              <a14:hiddenFill xmlns:a14="http://schemas.microsoft.com/office/drawing/2010/main" xmlns="">
                <a:solidFill>
                  <a:srgbClr val="FFFFFF"/>
                </a:solidFill>
              </a14:hiddenFill>
            </a:ext>
          </a:extLst>
        </p:spPr>
      </p:pic>
      <p:pic>
        <p:nvPicPr>
          <p:cNvPr id="159" name="Picture 51" descr="ethanol energy"/>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822042" y="5057026"/>
            <a:ext cx="425143" cy="4099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60" name="Picture 51" descr="ethanol energy"/>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1409812" y="5807486"/>
            <a:ext cx="425143" cy="4099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61" name="Picture 51" descr="ethanol energy"/>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1063159" y="5589373"/>
            <a:ext cx="425143" cy="4099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62" name="Picture 51" descr="ethanol energy"/>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1364710" y="5225250"/>
            <a:ext cx="425143" cy="4099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63" name="Picture 2" descr="C:\Documents and Settings\Craig Douglas\My Documents\for JJ\Systems &amp; Scale\chemical change animations\carbon dioxide.png"/>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r="-1812"/>
          <a:stretch/>
        </p:blipFill>
        <p:spPr bwMode="auto">
          <a:xfrm>
            <a:off x="1739520" y="921358"/>
            <a:ext cx="1369129" cy="396191"/>
          </a:xfrm>
          <a:prstGeom prst="rect">
            <a:avLst/>
          </a:prstGeom>
          <a:noFill/>
          <a:ln>
            <a:noFill/>
          </a:ln>
          <a:extLst>
            <a:ext uri="{909E8E84-426E-40dd-AFC4-6F175D3DCCD1}">
              <a14:hiddenFill xmlns:a14="http://schemas.microsoft.com/office/drawing/2010/main" xmlns="">
                <a:solidFill>
                  <a:srgbClr val="FFFFFF"/>
                </a:solidFill>
              </a14:hiddenFill>
            </a:ext>
          </a:extLst>
        </p:spPr>
      </p:pic>
      <p:pic>
        <p:nvPicPr>
          <p:cNvPr id="164" name="Picture 2" descr="C:\Documents and Settings\Craig Douglas\My Documents\for JJ\Systems &amp; Scale\chemical change animations\carbon dioxide.png"/>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r="-1812"/>
          <a:stretch/>
        </p:blipFill>
        <p:spPr bwMode="auto">
          <a:xfrm>
            <a:off x="522806" y="1215593"/>
            <a:ext cx="1369129" cy="396191"/>
          </a:xfrm>
          <a:prstGeom prst="rect">
            <a:avLst/>
          </a:prstGeom>
          <a:noFill/>
          <a:ln>
            <a:noFill/>
          </a:ln>
          <a:extLst>
            <a:ext uri="{909E8E84-426E-40dd-AFC4-6F175D3DCCD1}">
              <a14:hiddenFill xmlns:a14="http://schemas.microsoft.com/office/drawing/2010/main" xmlns="">
                <a:solidFill>
                  <a:srgbClr val="FFFFFF"/>
                </a:solidFill>
              </a14:hiddenFill>
            </a:ext>
          </a:extLst>
        </p:spPr>
      </p:pic>
      <p:pic>
        <p:nvPicPr>
          <p:cNvPr id="165" name="Picture 2" descr="C:\Documents and Settings\Craig Douglas\My Documents\for JJ\Systems &amp; Scale\chemical change animations\carbon dioxide.png"/>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r="-1812"/>
          <a:stretch/>
        </p:blipFill>
        <p:spPr bwMode="auto">
          <a:xfrm>
            <a:off x="1781806" y="1497941"/>
            <a:ext cx="1369129" cy="396191"/>
          </a:xfrm>
          <a:prstGeom prst="rect">
            <a:avLst/>
          </a:prstGeom>
          <a:noFill/>
          <a:ln>
            <a:noFill/>
          </a:ln>
          <a:extLst>
            <a:ext uri="{909E8E84-426E-40dd-AFC4-6F175D3DCCD1}">
              <a14:hiddenFill xmlns:a14="http://schemas.microsoft.com/office/drawing/2010/main" xmlns="">
                <a:solidFill>
                  <a:srgbClr val="FFFFFF"/>
                </a:solidFill>
              </a14:hiddenFill>
            </a:ext>
          </a:extLst>
        </p:spPr>
      </p:pic>
      <p:pic>
        <p:nvPicPr>
          <p:cNvPr id="166" name="Picture 2" descr="C:\Documents and Settings\Craig Douglas\My Documents\for JJ\Systems &amp; Scale\chemical change animations\carbon dioxide.png"/>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r="-1812"/>
          <a:stretch/>
        </p:blipFill>
        <p:spPr bwMode="auto">
          <a:xfrm>
            <a:off x="725248" y="1894132"/>
            <a:ext cx="1369129" cy="396191"/>
          </a:xfrm>
          <a:prstGeom prst="rect">
            <a:avLst/>
          </a:prstGeom>
          <a:noFill/>
          <a:ln>
            <a:noFill/>
          </a:ln>
          <a:extLst>
            <a:ext uri="{909E8E84-426E-40dd-AFC4-6F175D3DCCD1}">
              <a14:hiddenFill xmlns:a14="http://schemas.microsoft.com/office/drawing/2010/main" xmlns="">
                <a:solidFill>
                  <a:srgbClr val="FFFFFF"/>
                </a:solidFill>
              </a14:hiddenFill>
            </a:ext>
          </a:extLst>
        </p:spPr>
      </p:pic>
      <p:pic>
        <p:nvPicPr>
          <p:cNvPr id="167" name="Picture 2" descr="C:\Documents and Settings\Craig Douglas\My Documents\for JJ\Systems &amp; Scale\chemical change animations\carbon dioxide.png"/>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r="-1812"/>
          <a:stretch/>
        </p:blipFill>
        <p:spPr bwMode="auto">
          <a:xfrm>
            <a:off x="2246107" y="2006915"/>
            <a:ext cx="1369129" cy="396191"/>
          </a:xfrm>
          <a:prstGeom prst="rect">
            <a:avLst/>
          </a:prstGeom>
          <a:noFill/>
          <a:ln>
            <a:noFill/>
          </a:ln>
          <a:extLst>
            <a:ext uri="{909E8E84-426E-40dd-AFC4-6F175D3DCCD1}">
              <a14:hiddenFill xmlns:a14="http://schemas.microsoft.com/office/drawing/2010/main" xmlns="">
                <a:solidFill>
                  <a:srgbClr val="FFFFFF"/>
                </a:solidFill>
              </a14:hiddenFill>
            </a:ext>
          </a:extLst>
        </p:spPr>
      </p:pic>
      <p:pic>
        <p:nvPicPr>
          <p:cNvPr id="168" name="Picture 3" descr="C:\Documents and Settings\Craig Douglas\My Documents\for JJ\Systems &amp; Scale\chemical change animations\water.png"/>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r="-2014"/>
          <a:stretch/>
        </p:blipFill>
        <p:spPr bwMode="auto">
          <a:xfrm>
            <a:off x="732395" y="3572988"/>
            <a:ext cx="899019" cy="411429"/>
          </a:xfrm>
          <a:prstGeom prst="rect">
            <a:avLst/>
          </a:prstGeom>
          <a:noFill/>
          <a:extLst>
            <a:ext uri="{909E8E84-426E-40dd-AFC4-6F175D3DCCD1}">
              <a14:hiddenFill xmlns:a14="http://schemas.microsoft.com/office/drawing/2010/main" xmlns="">
                <a:solidFill>
                  <a:srgbClr val="FFFFFF"/>
                </a:solidFill>
              </a14:hiddenFill>
            </a:ext>
          </a:extLst>
        </p:spPr>
      </p:pic>
      <p:pic>
        <p:nvPicPr>
          <p:cNvPr id="169" name="Picture 3" descr="C:\Documents and Settings\Craig Douglas\My Documents\for JJ\Systems &amp; Scale\chemical change animations\water.png"/>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l="-1" r="-2824"/>
          <a:stretch/>
        </p:blipFill>
        <p:spPr bwMode="auto">
          <a:xfrm>
            <a:off x="2254958" y="3649824"/>
            <a:ext cx="906166" cy="411429"/>
          </a:xfrm>
          <a:prstGeom prst="rect">
            <a:avLst/>
          </a:prstGeom>
          <a:noFill/>
          <a:extLst>
            <a:ext uri="{909E8E84-426E-40dd-AFC4-6F175D3DCCD1}">
              <a14:hiddenFill xmlns:a14="http://schemas.microsoft.com/office/drawing/2010/main" xmlns="">
                <a:solidFill>
                  <a:srgbClr val="FFFFFF"/>
                </a:solidFill>
              </a14:hiddenFill>
            </a:ext>
          </a:extLst>
        </p:spPr>
      </p:pic>
      <p:pic>
        <p:nvPicPr>
          <p:cNvPr id="170" name="Picture 3" descr="C:\Documents and Settings\Craig Douglas\My Documents\for JJ\Systems &amp; Scale\chemical change animations\water.png"/>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r="-2014"/>
          <a:stretch/>
        </p:blipFill>
        <p:spPr bwMode="auto">
          <a:xfrm>
            <a:off x="766717" y="4143304"/>
            <a:ext cx="899019" cy="411429"/>
          </a:xfrm>
          <a:prstGeom prst="rect">
            <a:avLst/>
          </a:prstGeom>
          <a:noFill/>
          <a:extLst>
            <a:ext uri="{909E8E84-426E-40dd-AFC4-6F175D3DCCD1}">
              <a14:hiddenFill xmlns:a14="http://schemas.microsoft.com/office/drawing/2010/main" xmlns="">
                <a:solidFill>
                  <a:srgbClr val="FFFFFF"/>
                </a:solidFill>
              </a14:hiddenFill>
            </a:ext>
          </a:extLst>
        </p:spPr>
      </p:pic>
      <p:pic>
        <p:nvPicPr>
          <p:cNvPr id="171" name="Picture 3" descr="C:\Documents and Settings\Craig Douglas\My Documents\for JJ\Systems &amp; Scale\chemical change animations\water.png"/>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r="-2014"/>
          <a:stretch/>
        </p:blipFill>
        <p:spPr bwMode="auto">
          <a:xfrm>
            <a:off x="2236300" y="4175869"/>
            <a:ext cx="899019" cy="411429"/>
          </a:xfrm>
          <a:prstGeom prst="rect">
            <a:avLst/>
          </a:prstGeom>
          <a:noFill/>
          <a:extLst>
            <a:ext uri="{909E8E84-426E-40dd-AFC4-6F175D3DCCD1}">
              <a14:hiddenFill xmlns:a14="http://schemas.microsoft.com/office/drawing/2010/main" xmlns="">
                <a:solidFill>
                  <a:srgbClr val="FFFFFF"/>
                </a:solidFill>
              </a14:hiddenFill>
            </a:ext>
          </a:extLst>
        </p:spPr>
      </p:pic>
      <p:pic>
        <p:nvPicPr>
          <p:cNvPr id="172" name="Picture 51" descr="ethanol energy"/>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1835571" y="5072101"/>
            <a:ext cx="425143" cy="4099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73" name="Picture 51" descr="ethanol energy"/>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2444268" y="5788242"/>
            <a:ext cx="425143" cy="4099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74" name="Picture 51" descr="ethanol energy"/>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1891935" y="5635155"/>
            <a:ext cx="425143" cy="4099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75" name="Picture 51" descr="ethanol energy"/>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2386291" y="5247618"/>
            <a:ext cx="425143" cy="4099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76" name="Picture 51" descr="ethanol energy"/>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2900837" y="5040419"/>
            <a:ext cx="425143" cy="4099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77" name="Picture 51" descr="ethanol energy"/>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3299046" y="5956966"/>
            <a:ext cx="425143" cy="4099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78" name="Picture 51" descr="ethanol energy"/>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2923234" y="5713123"/>
            <a:ext cx="425143" cy="4099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79" name="Picture 51" descr="ethanol energy"/>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3374474" y="5332055"/>
            <a:ext cx="425143" cy="4099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4" name="Picture 24"/>
          <p:cNvPicPr>
            <a:picLocks noChangeAspect="1" noChangeArrowheads="1"/>
          </p:cNvPicPr>
          <p:nvPr/>
        </p:nvPicPr>
        <p:blipFill>
          <a:blip r:embed="rId6" cstate="print">
            <a:extLst>
              <a:ext uri="{28A0092B-C50C-407E-A947-70E740481C1C}">
                <a14:useLocalDpi xmlns:a14="http://schemas.microsoft.com/office/drawing/2010/main"/>
              </a:ext>
            </a:extLst>
          </a:blip>
          <a:stretch>
            <a:fillRect/>
          </a:stretch>
        </p:blipFill>
        <p:spPr bwMode="auto">
          <a:xfrm>
            <a:off x="2837579" y="1611784"/>
            <a:ext cx="2564242" cy="169275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5" name="Picture 25" descr="oxygen"/>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3430855" y="3166515"/>
            <a:ext cx="368762" cy="6979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6" name="Picture 27" descr="oxygen"/>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5109974" y="3033020"/>
            <a:ext cx="368762" cy="6979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8" name="Picture 27" descr="oxygen"/>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4651257" y="3692580"/>
            <a:ext cx="368762" cy="6979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49" name="Picture 25" descr="oxygen"/>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4212069" y="3085224"/>
            <a:ext cx="368762" cy="6979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0" name="Picture 25" descr="oxygen"/>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3108649" y="3783129"/>
            <a:ext cx="368762" cy="6979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1" name="Picture 27" descr="oxygen"/>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3779419" y="3734717"/>
            <a:ext cx="368762" cy="6979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55" name="Reactant energy type"/>
          <p:cNvPicPr>
            <a:picLocks noChangeAspect="1" noChangeArrowheads="1"/>
          </p:cNvPicPr>
          <p:nvPr/>
        </p:nvPicPr>
        <p:blipFill>
          <a:blip r:embed="rId8"/>
          <a:stretch>
            <a:fillRect/>
          </a:stretch>
        </p:blipFill>
        <p:spPr bwMode="auto">
          <a:xfrm>
            <a:off x="7670537" y="2267873"/>
            <a:ext cx="946089" cy="950653"/>
          </a:xfrm>
          <a:prstGeom prst="rect">
            <a:avLst/>
          </a:prstGeom>
          <a:noFill/>
          <a:extLst>
            <a:ext uri="{909E8E84-426E-40dd-AFC4-6F175D3DCCD1}">
              <a14:hiddenFill xmlns:a14="http://schemas.microsoft.com/office/drawing/2010/main" xmlns="">
                <a:solidFill>
                  <a:srgbClr val="FFFFFF"/>
                </a:solidFill>
              </a14:hiddenFill>
            </a:ext>
          </a:extLst>
        </p:spPr>
      </p:pic>
      <p:pic>
        <p:nvPicPr>
          <p:cNvPr id="56" name="Reactant energy type"/>
          <p:cNvPicPr>
            <a:picLocks noChangeAspect="1" noChangeArrowheads="1"/>
          </p:cNvPicPr>
          <p:nvPr/>
        </p:nvPicPr>
        <p:blipFill>
          <a:blip r:embed="rId9"/>
          <a:stretch>
            <a:fillRect/>
          </a:stretch>
        </p:blipFill>
        <p:spPr bwMode="auto">
          <a:xfrm>
            <a:off x="506338" y="5452856"/>
            <a:ext cx="946089" cy="950653"/>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218478075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6"/>
                                        </p:tgtEl>
                                        <p:attrNameLst>
                                          <p:attrName>style.visibility</p:attrName>
                                        </p:attrNameLst>
                                      </p:cBhvr>
                                      <p:to>
                                        <p:strVal val="visible"/>
                                      </p:to>
                                    </p:set>
                                    <p:animEffect transition="in" filter="fade">
                                      <p:cBhvr>
                                        <p:cTn id="7" dur="2000"/>
                                        <p:tgtEl>
                                          <p:spTgt spid="9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7"/>
                                        </p:tgtEl>
                                        <p:attrNameLst>
                                          <p:attrName>style.visibility</p:attrName>
                                        </p:attrNameLst>
                                      </p:cBhvr>
                                      <p:to>
                                        <p:strVal val="visible"/>
                                      </p:to>
                                    </p:set>
                                    <p:animEffect transition="in" filter="fade">
                                      <p:cBhvr>
                                        <p:cTn id="10" dur="2000"/>
                                        <p:tgtEl>
                                          <p:spTgt spid="8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77"/>
                                        </p:tgtEl>
                                        <p:attrNameLst>
                                          <p:attrName>style.visibility</p:attrName>
                                        </p:attrNameLst>
                                      </p:cBhvr>
                                      <p:to>
                                        <p:strVal val="visible"/>
                                      </p:to>
                                    </p:set>
                                    <p:animEffect transition="in" filter="fade">
                                      <p:cBhvr>
                                        <p:cTn id="13" dur="2000"/>
                                        <p:tgtEl>
                                          <p:spTgt spid="7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76"/>
                                        </p:tgtEl>
                                        <p:attrNameLst>
                                          <p:attrName>style.visibility</p:attrName>
                                        </p:attrNameLst>
                                      </p:cBhvr>
                                      <p:to>
                                        <p:strVal val="visible"/>
                                      </p:to>
                                    </p:set>
                                    <p:animEffect transition="in" filter="fade">
                                      <p:cBhvr>
                                        <p:cTn id="16" dur="2000"/>
                                        <p:tgtEl>
                                          <p:spTgt spid="7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4"/>
                                        </p:tgtEl>
                                        <p:attrNameLst>
                                          <p:attrName>style.visibility</p:attrName>
                                        </p:attrNameLst>
                                      </p:cBhvr>
                                      <p:to>
                                        <p:strVal val="visible"/>
                                      </p:to>
                                    </p:set>
                                    <p:animEffect transition="in" filter="fade">
                                      <p:cBhvr>
                                        <p:cTn id="19" dur="2000"/>
                                        <p:tgtEl>
                                          <p:spTgt spid="54"/>
                                        </p:tgtEl>
                                      </p:cBhvr>
                                    </p:animEffect>
                                  </p:childTnLst>
                                </p:cTn>
                              </p:par>
                              <p:par>
                                <p:cTn id="20" presetID="6" presetClass="emph" presetSubtype="0" fill="hold" grpId="0" nodeType="withEffect">
                                  <p:stCondLst>
                                    <p:cond delay="0"/>
                                  </p:stCondLst>
                                  <p:childTnLst>
                                    <p:animScale>
                                      <p:cBhvr>
                                        <p:cTn id="21" dur="2000" fill="hold"/>
                                        <p:tgtEl>
                                          <p:spTgt spid="99"/>
                                        </p:tgtEl>
                                      </p:cBhvr>
                                      <p:by x="240000" y="240000"/>
                                    </p:animScale>
                                  </p:childTnLst>
                                </p:cTn>
                              </p:par>
                              <p:par>
                                <p:cTn id="22" presetID="7" presetClass="emph" presetSubtype="2" fill="hold" nodeType="withEffect">
                                  <p:stCondLst>
                                    <p:cond delay="0"/>
                                  </p:stCondLst>
                                  <p:childTnLst>
                                    <p:animClr clrSpc="rgb" dir="cw">
                                      <p:cBhvr>
                                        <p:cTn id="23" dur="2000" fill="hold"/>
                                        <p:tgtEl>
                                          <p:spTgt spid="99"/>
                                        </p:tgtEl>
                                        <p:attrNameLst>
                                          <p:attrName>stroke.color</p:attrName>
                                        </p:attrNameLst>
                                      </p:cBhvr>
                                      <p:to>
                                        <a:srgbClr val="00FF00"/>
                                      </p:to>
                                    </p:animClr>
                                    <p:set>
                                      <p:cBhvr>
                                        <p:cTn id="24" dur="2000" fill="hold"/>
                                        <p:tgtEl>
                                          <p:spTgt spid="99"/>
                                        </p:tgtEl>
                                        <p:attrNameLst>
                                          <p:attrName>stroke.on</p:attrName>
                                        </p:attrNameLst>
                                      </p:cBhvr>
                                      <p:to>
                                        <p:strVal val="true"/>
                                      </p:to>
                                    </p:set>
                                  </p:childTnLst>
                                </p:cTn>
                              </p:par>
                              <p:par>
                                <p:cTn id="25" presetID="6" presetClass="emph" presetSubtype="0" fill="hold" nodeType="withEffect">
                                  <p:stCondLst>
                                    <p:cond delay="0"/>
                                  </p:stCondLst>
                                  <p:childTnLst>
                                    <p:animScale>
                                      <p:cBhvr>
                                        <p:cTn id="26" dur="2000" fill="hold"/>
                                        <p:tgtEl>
                                          <p:spTgt spid="100">
                                            <p:txEl>
                                              <p:pRg st="0" end="0"/>
                                            </p:txEl>
                                          </p:spTgt>
                                        </p:tgtEl>
                                      </p:cBhvr>
                                      <p:by x="200000" y="200000"/>
                                    </p:animScale>
                                  </p:childTnLst>
                                </p:cTn>
                              </p:par>
                              <p:par>
                                <p:cTn id="27" presetID="0" presetClass="path" presetSubtype="0" fill="hold" grpId="0" nodeType="withEffect">
                                  <p:stCondLst>
                                    <p:cond delay="0"/>
                                  </p:stCondLst>
                                  <p:childTnLst>
                                    <p:animMotion origin="layout" path="M 2.22222E-6 4.07407E-6 L 2.22222E-6 0.09976 " pathEditMode="relative" rAng="0" ptsTypes="AA">
                                      <p:cBhvr>
                                        <p:cTn id="28" dur="2000" fill="hold"/>
                                        <p:tgtEl>
                                          <p:spTgt spid="100">
                                            <p:txEl>
                                              <p:pRg st="0" end="0"/>
                                            </p:txEl>
                                          </p:spTgt>
                                        </p:tgtEl>
                                        <p:attrNameLst>
                                          <p:attrName>ppt_x</p:attrName>
                                          <p:attrName>ppt_y</p:attrName>
                                        </p:attrNameLst>
                                      </p:cBhvr>
                                      <p:rCtr x="0" y="4977"/>
                                    </p:animMotion>
                                  </p:childTnLst>
                                </p:cTn>
                              </p:par>
                              <p:par>
                                <p:cTn id="29" presetID="3" presetClass="emph" presetSubtype="2" fill="hold" grpId="1" nodeType="withEffect">
                                  <p:stCondLst>
                                    <p:cond delay="0"/>
                                  </p:stCondLst>
                                  <p:childTnLst>
                                    <p:animClr clrSpc="rgb" dir="cw">
                                      <p:cBhvr override="childStyle">
                                        <p:cTn id="30" dur="2000" fill="hold"/>
                                        <p:tgtEl>
                                          <p:spTgt spid="100">
                                            <p:txEl>
                                              <p:pRg st="0" end="0"/>
                                            </p:txEl>
                                          </p:spTgt>
                                        </p:tgtEl>
                                        <p:attrNameLst>
                                          <p:attrName>style.color</p:attrName>
                                        </p:attrNameLst>
                                      </p:cBhvr>
                                      <p:to>
                                        <a:srgbClr val="00FF00"/>
                                      </p:to>
                                    </p:animClr>
                                  </p:childTnLst>
                                </p:cTn>
                              </p:par>
                              <p:par>
                                <p:cTn id="31" presetID="3" presetClass="emph" presetSubtype="2" fill="hold" nodeType="withEffect">
                                  <p:stCondLst>
                                    <p:cond delay="0"/>
                                  </p:stCondLst>
                                  <p:childTnLst>
                                    <p:animClr clrSpc="rgb" dir="cw">
                                      <p:cBhvr override="childStyle">
                                        <p:cTn id="32" dur="2000" fill="hold"/>
                                        <p:tgtEl>
                                          <p:spTgt spid="98">
                                            <p:txEl>
                                              <p:pRg st="0" end="0"/>
                                            </p:txEl>
                                          </p:spTgt>
                                        </p:tgtEl>
                                        <p:attrNameLst>
                                          <p:attrName>style.color</p:attrName>
                                        </p:attrNameLst>
                                      </p:cBhvr>
                                      <p:to>
                                        <a:srgbClr val="0070C0"/>
                                      </p:to>
                                    </p:animClr>
                                  </p:childTnLst>
                                </p:cTn>
                              </p:par>
                              <p:par>
                                <p:cTn id="33" presetID="3" presetClass="emph" presetSubtype="2" fill="hold" nodeType="withEffect">
                                  <p:stCondLst>
                                    <p:cond delay="0"/>
                                  </p:stCondLst>
                                  <p:childTnLst>
                                    <p:animClr clrSpc="rgb" dir="cw">
                                      <p:cBhvr override="childStyle">
                                        <p:cTn id="34" dur="2000" fill="hold"/>
                                        <p:tgtEl>
                                          <p:spTgt spid="97">
                                            <p:txEl>
                                              <p:pRg st="0" end="0"/>
                                            </p:txEl>
                                          </p:spTgt>
                                        </p:tgtEl>
                                        <p:attrNameLst>
                                          <p:attrName>style.color</p:attrName>
                                        </p:attrNameLst>
                                      </p:cBhvr>
                                      <p:to>
                                        <a:srgbClr val="FF0000"/>
                                      </p:to>
                                    </p:animClr>
                                  </p:childTnLst>
                                </p:cTn>
                              </p:par>
                              <p:par>
                                <p:cTn id="35" presetID="0" presetClass="path" presetSubtype="0" accel="50000" decel="50000" fill="hold" nodeType="withEffect">
                                  <p:stCondLst>
                                    <p:cond delay="1000"/>
                                  </p:stCondLst>
                                  <p:childTnLst>
                                    <p:animMotion origin="layout" path="M -1.94444E-6 -4.07407E-6 L 0.25469 0.19098 " pathEditMode="relative" rAng="0" ptsTypes="AA">
                                      <p:cBhvr>
                                        <p:cTn id="36" dur="2000" fill="hold"/>
                                        <p:tgtEl>
                                          <p:spTgt spid="158"/>
                                        </p:tgtEl>
                                        <p:attrNameLst>
                                          <p:attrName>ppt_x</p:attrName>
                                          <p:attrName>ppt_y</p:attrName>
                                        </p:attrNameLst>
                                      </p:cBhvr>
                                      <p:rCtr x="12726" y="9537"/>
                                    </p:animMotion>
                                  </p:childTnLst>
                                </p:cTn>
                              </p:par>
                              <p:par>
                                <p:cTn id="37" presetID="0" presetClass="path" presetSubtype="0" accel="50000" decel="50000" fill="hold" nodeType="withEffect">
                                  <p:stCondLst>
                                    <p:cond delay="1000"/>
                                  </p:stCondLst>
                                  <p:childTnLst>
                                    <p:animMotion origin="layout" path="M -4.16667E-6 -4.44444E-6 L 0.29323 0.13311 " pathEditMode="relative" rAng="0" ptsTypes="AA">
                                      <p:cBhvr>
                                        <p:cTn id="38" dur="2000" fill="hold"/>
                                        <p:tgtEl>
                                          <p:spTgt spid="163"/>
                                        </p:tgtEl>
                                        <p:attrNameLst>
                                          <p:attrName>ppt_x</p:attrName>
                                          <p:attrName>ppt_y</p:attrName>
                                        </p:attrNameLst>
                                      </p:cBhvr>
                                      <p:rCtr x="14653" y="6644"/>
                                    </p:animMotion>
                                  </p:childTnLst>
                                </p:cTn>
                              </p:par>
                              <p:par>
                                <p:cTn id="39" presetID="0" presetClass="path" presetSubtype="0" accel="50000" decel="50000" fill="hold" nodeType="withEffect">
                                  <p:stCondLst>
                                    <p:cond delay="1000"/>
                                  </p:stCondLst>
                                  <p:childTnLst>
                                    <p:animMotion origin="layout" path="M -4.44444E-6 1.48148E-6 L 0.29549 0.13866 " pathEditMode="relative" rAng="0" ptsTypes="AA">
                                      <p:cBhvr>
                                        <p:cTn id="40" dur="2000" fill="hold"/>
                                        <p:tgtEl>
                                          <p:spTgt spid="164"/>
                                        </p:tgtEl>
                                        <p:attrNameLst>
                                          <p:attrName>ppt_x</p:attrName>
                                          <p:attrName>ppt_y</p:attrName>
                                        </p:attrNameLst>
                                      </p:cBhvr>
                                      <p:rCtr x="14774" y="6921"/>
                                    </p:animMotion>
                                  </p:childTnLst>
                                </p:cTn>
                              </p:par>
                              <p:par>
                                <p:cTn id="41" presetID="0" presetClass="path" presetSubtype="0" accel="50000" decel="50000" fill="hold" nodeType="withEffect">
                                  <p:stCondLst>
                                    <p:cond delay="1000"/>
                                  </p:stCondLst>
                                  <p:childTnLst>
                                    <p:animMotion origin="layout" path="M 1.94444E-6 -2.22222E-6 L 0.30295 0.09746 " pathEditMode="relative" rAng="0" ptsTypes="AA">
                                      <p:cBhvr>
                                        <p:cTn id="42" dur="2000" fill="hold"/>
                                        <p:tgtEl>
                                          <p:spTgt spid="165"/>
                                        </p:tgtEl>
                                        <p:attrNameLst>
                                          <p:attrName>ppt_x</p:attrName>
                                          <p:attrName>ppt_y</p:attrName>
                                        </p:attrNameLst>
                                      </p:cBhvr>
                                      <p:rCtr x="15139" y="4861"/>
                                    </p:animMotion>
                                  </p:childTnLst>
                                </p:cTn>
                              </p:par>
                              <p:par>
                                <p:cTn id="43" presetID="0" presetClass="path" presetSubtype="0" accel="50000" decel="50000" fill="hold" nodeType="withEffect">
                                  <p:stCondLst>
                                    <p:cond delay="1000"/>
                                  </p:stCondLst>
                                  <p:childTnLst>
                                    <p:animMotion origin="layout" path="M 3.33333E-6 -2.59259E-6 L 0.24965 0.07986 " pathEditMode="relative" rAng="0" ptsTypes="AA">
                                      <p:cBhvr>
                                        <p:cTn id="44" dur="2000" fill="hold"/>
                                        <p:tgtEl>
                                          <p:spTgt spid="166"/>
                                        </p:tgtEl>
                                        <p:attrNameLst>
                                          <p:attrName>ppt_x</p:attrName>
                                          <p:attrName>ppt_y</p:attrName>
                                        </p:attrNameLst>
                                      </p:cBhvr>
                                      <p:rCtr x="12483" y="3981"/>
                                    </p:animMotion>
                                  </p:childTnLst>
                                </p:cTn>
                              </p:par>
                              <p:par>
                                <p:cTn id="45" presetID="0" presetClass="path" presetSubtype="0" accel="50000" decel="50000" fill="hold" nodeType="withEffect">
                                  <p:stCondLst>
                                    <p:cond delay="1000"/>
                                  </p:stCondLst>
                                  <p:childTnLst>
                                    <p:animMotion origin="layout" path="M 3.88889E-6 2.22222E-6 L 0.23784 0.06342 " pathEditMode="relative" rAng="0" ptsTypes="AA">
                                      <p:cBhvr>
                                        <p:cTn id="46" dur="2000" fill="hold"/>
                                        <p:tgtEl>
                                          <p:spTgt spid="167"/>
                                        </p:tgtEl>
                                        <p:attrNameLst>
                                          <p:attrName>ppt_x</p:attrName>
                                          <p:attrName>ppt_y</p:attrName>
                                        </p:attrNameLst>
                                      </p:cBhvr>
                                      <p:rCtr x="11892" y="3171"/>
                                    </p:animMotion>
                                  </p:childTnLst>
                                </p:cTn>
                              </p:par>
                              <p:par>
                                <p:cTn id="47" presetID="0" presetClass="path" presetSubtype="0" accel="50000" decel="50000" fill="hold" nodeType="withEffect">
                                  <p:stCondLst>
                                    <p:cond delay="1000"/>
                                  </p:stCondLst>
                                  <p:childTnLst>
                                    <p:animMotion origin="layout" path="M 5.55556E-7 -2.22222E-6 L 0.27292 -0.0125 " pathEditMode="relative" rAng="0" ptsTypes="AA">
                                      <p:cBhvr>
                                        <p:cTn id="48" dur="2000" fill="hold"/>
                                        <p:tgtEl>
                                          <p:spTgt spid="156"/>
                                        </p:tgtEl>
                                        <p:attrNameLst>
                                          <p:attrName>ppt_x</p:attrName>
                                          <p:attrName>ppt_y</p:attrName>
                                        </p:attrNameLst>
                                      </p:cBhvr>
                                      <p:rCtr x="13646" y="-625"/>
                                    </p:animMotion>
                                  </p:childTnLst>
                                </p:cTn>
                              </p:par>
                              <p:par>
                                <p:cTn id="49" presetID="0" presetClass="path" presetSubtype="0" accel="50000" decel="50000" fill="hold" nodeType="withEffect">
                                  <p:stCondLst>
                                    <p:cond delay="1000"/>
                                  </p:stCondLst>
                                  <p:childTnLst>
                                    <p:animMotion origin="layout" path="M -3.61111E-6 -3.33333E-6 L 0.2132 -0.01111 " pathEditMode="relative" rAng="0" ptsTypes="AA">
                                      <p:cBhvr>
                                        <p:cTn id="50" dur="2000" fill="hold"/>
                                        <p:tgtEl>
                                          <p:spTgt spid="157"/>
                                        </p:tgtEl>
                                        <p:attrNameLst>
                                          <p:attrName>ppt_x</p:attrName>
                                          <p:attrName>ppt_y</p:attrName>
                                        </p:attrNameLst>
                                      </p:cBhvr>
                                      <p:rCtr x="10660" y="-556"/>
                                    </p:animMotion>
                                  </p:childTnLst>
                                </p:cTn>
                              </p:par>
                              <p:par>
                                <p:cTn id="51" presetID="0" presetClass="path" presetSubtype="0" accel="50000" decel="50000" fill="hold" nodeType="withEffect">
                                  <p:stCondLst>
                                    <p:cond delay="1000"/>
                                  </p:stCondLst>
                                  <p:childTnLst>
                                    <p:animMotion origin="layout" path="M 3.05556E-6 2.96296E-6 L 0.31441 -0.09746 " pathEditMode="relative" rAng="0" ptsTypes="AA">
                                      <p:cBhvr>
                                        <p:cTn id="52" dur="2000" fill="hold"/>
                                        <p:tgtEl>
                                          <p:spTgt spid="169"/>
                                        </p:tgtEl>
                                        <p:attrNameLst>
                                          <p:attrName>ppt_x</p:attrName>
                                          <p:attrName>ppt_y</p:attrName>
                                        </p:attrNameLst>
                                      </p:cBhvr>
                                      <p:rCtr x="15712" y="-4884"/>
                                    </p:animMotion>
                                  </p:childTnLst>
                                </p:cTn>
                              </p:par>
                              <p:par>
                                <p:cTn id="53" presetID="0" presetClass="path" presetSubtype="0" accel="50000" decel="50000" fill="hold" nodeType="withEffect">
                                  <p:stCondLst>
                                    <p:cond delay="1000"/>
                                  </p:stCondLst>
                                  <p:childTnLst>
                                    <p:animMotion origin="layout" path="M 3.88889E-6 2.22222E-6 L 0.36909 -0.13357 " pathEditMode="relative" rAng="0" ptsTypes="AA">
                                      <p:cBhvr>
                                        <p:cTn id="54" dur="2000" fill="hold"/>
                                        <p:tgtEl>
                                          <p:spTgt spid="170"/>
                                        </p:tgtEl>
                                        <p:attrNameLst>
                                          <p:attrName>ppt_x</p:attrName>
                                          <p:attrName>ppt_y</p:attrName>
                                        </p:attrNameLst>
                                      </p:cBhvr>
                                      <p:rCtr x="18455" y="-6690"/>
                                    </p:animMotion>
                                  </p:childTnLst>
                                </p:cTn>
                              </p:par>
                              <p:par>
                                <p:cTn id="55" presetID="0" presetClass="path" presetSubtype="0" accel="50000" decel="50000" fill="hold" nodeType="withEffect">
                                  <p:stCondLst>
                                    <p:cond delay="1000"/>
                                  </p:stCondLst>
                                  <p:childTnLst>
                                    <p:animMotion origin="layout" path="M 3.33333E-6 4.07407E-6 L 0.27465 -0.05047 " pathEditMode="relative" rAng="0" ptsTypes="AA">
                                      <p:cBhvr>
                                        <p:cTn id="56" dur="2000" fill="hold"/>
                                        <p:tgtEl>
                                          <p:spTgt spid="168"/>
                                        </p:tgtEl>
                                        <p:attrNameLst>
                                          <p:attrName>ppt_x</p:attrName>
                                          <p:attrName>ppt_y</p:attrName>
                                        </p:attrNameLst>
                                      </p:cBhvr>
                                      <p:rCtr x="13733" y="-2523"/>
                                    </p:animMotion>
                                  </p:childTnLst>
                                </p:cTn>
                              </p:par>
                              <p:par>
                                <p:cTn id="57" presetID="0" presetClass="path" presetSubtype="0" accel="50000" decel="50000" fill="hold" nodeType="withEffect">
                                  <p:stCondLst>
                                    <p:cond delay="1000"/>
                                  </p:stCondLst>
                                  <p:childTnLst>
                                    <p:animMotion origin="layout" path="M 0 1.11111E-6 L 0.31667 -0.1132 " pathEditMode="relative" rAng="0" ptsTypes="AA">
                                      <p:cBhvr>
                                        <p:cTn id="58" dur="2000" fill="hold"/>
                                        <p:tgtEl>
                                          <p:spTgt spid="171"/>
                                        </p:tgtEl>
                                        <p:attrNameLst>
                                          <p:attrName>ppt_x</p:attrName>
                                          <p:attrName>ppt_y</p:attrName>
                                        </p:attrNameLst>
                                      </p:cBhvr>
                                      <p:rCtr x="15833" y="-5671"/>
                                    </p:animMotion>
                                  </p:childTnLst>
                                </p:cTn>
                              </p:par>
                              <p:par>
                                <p:cTn id="59" presetID="0" presetClass="path" presetSubtype="0" accel="50000" decel="50000" fill="hold" nodeType="withEffect">
                                  <p:stCondLst>
                                    <p:cond delay="1000"/>
                                  </p:stCondLst>
                                  <p:childTnLst>
                                    <p:animMotion origin="layout" path="M -1.66667E-6 0 L 0.29011 -0.21597 " pathEditMode="relative" rAng="0" ptsTypes="AA">
                                      <p:cBhvr>
                                        <p:cTn id="60" dur="2000" fill="hold"/>
                                        <p:tgtEl>
                                          <p:spTgt spid="159"/>
                                        </p:tgtEl>
                                        <p:attrNameLst>
                                          <p:attrName>ppt_x</p:attrName>
                                          <p:attrName>ppt_y</p:attrName>
                                        </p:attrNameLst>
                                      </p:cBhvr>
                                      <p:rCtr x="14497" y="-10810"/>
                                    </p:animMotion>
                                  </p:childTnLst>
                                </p:cTn>
                              </p:par>
                              <p:par>
                                <p:cTn id="61" presetID="0" presetClass="path" presetSubtype="0" accel="50000" decel="50000" fill="hold" nodeType="withEffect">
                                  <p:stCondLst>
                                    <p:cond delay="1000"/>
                                  </p:stCondLst>
                                  <p:childTnLst>
                                    <p:animMotion origin="layout" path="M 1.11111E-6 0 L 0.28229 -0.21597 " pathEditMode="relative" rAng="0" ptsTypes="AA">
                                      <p:cBhvr>
                                        <p:cTn id="62" dur="2000" fill="hold"/>
                                        <p:tgtEl>
                                          <p:spTgt spid="162"/>
                                        </p:tgtEl>
                                        <p:attrNameLst>
                                          <p:attrName>ppt_x</p:attrName>
                                          <p:attrName>ppt_y</p:attrName>
                                        </p:attrNameLst>
                                      </p:cBhvr>
                                      <p:rCtr x="14115" y="-10810"/>
                                    </p:animMotion>
                                  </p:childTnLst>
                                </p:cTn>
                              </p:par>
                              <p:par>
                                <p:cTn id="63" presetID="0" presetClass="path" presetSubtype="0" accel="50000" decel="50000" fill="hold" nodeType="withEffect">
                                  <p:stCondLst>
                                    <p:cond delay="1000"/>
                                  </p:stCondLst>
                                  <p:childTnLst>
                                    <p:animMotion origin="layout" path="M -2.22222E-6 1.48148E-6 L 0.26788 -0.23982 " pathEditMode="relative" rAng="0" ptsTypes="AA">
                                      <p:cBhvr>
                                        <p:cTn id="64" dur="2000" fill="hold"/>
                                        <p:tgtEl>
                                          <p:spTgt spid="160"/>
                                        </p:tgtEl>
                                        <p:attrNameLst>
                                          <p:attrName>ppt_x</p:attrName>
                                          <p:attrName>ppt_y</p:attrName>
                                        </p:attrNameLst>
                                      </p:cBhvr>
                                      <p:rCtr x="13385" y="-11991"/>
                                    </p:animMotion>
                                  </p:childTnLst>
                                </p:cTn>
                              </p:par>
                              <p:par>
                                <p:cTn id="65" presetID="0" presetClass="path" presetSubtype="0" accel="50000" decel="50000" fill="hold" nodeType="withEffect">
                                  <p:stCondLst>
                                    <p:cond delay="1000"/>
                                  </p:stCondLst>
                                  <p:childTnLst>
                                    <p:animMotion origin="layout" path="M -4.44444E-6 -3.7037E-7 L 0.2849 -0.24259 " pathEditMode="relative" rAng="0" ptsTypes="AA">
                                      <p:cBhvr>
                                        <p:cTn id="66" dur="2000" fill="hold"/>
                                        <p:tgtEl>
                                          <p:spTgt spid="161"/>
                                        </p:tgtEl>
                                        <p:attrNameLst>
                                          <p:attrName>ppt_x</p:attrName>
                                          <p:attrName>ppt_y</p:attrName>
                                        </p:attrNameLst>
                                      </p:cBhvr>
                                      <p:rCtr x="14236" y="-12130"/>
                                    </p:animMotion>
                                  </p:childTnLst>
                                </p:cTn>
                              </p:par>
                              <p:par>
                                <p:cTn id="67" presetID="0" presetClass="path" presetSubtype="0" accel="50000" decel="50000" fill="hold" nodeType="withEffect">
                                  <p:stCondLst>
                                    <p:cond delay="1000"/>
                                  </p:stCondLst>
                                  <p:childTnLst>
                                    <p:animMotion origin="layout" path="M 3.33333E-6 2.59259E-6 L 0.22239 -0.24121 " pathEditMode="relative" rAng="0" ptsTypes="AA">
                                      <p:cBhvr>
                                        <p:cTn id="68" dur="2000" fill="hold"/>
                                        <p:tgtEl>
                                          <p:spTgt spid="178"/>
                                        </p:tgtEl>
                                        <p:attrNameLst>
                                          <p:attrName>ppt_x</p:attrName>
                                          <p:attrName>ppt_y</p:attrName>
                                        </p:attrNameLst>
                                      </p:cBhvr>
                                      <p:rCtr x="11111" y="-12060"/>
                                    </p:animMotion>
                                  </p:childTnLst>
                                </p:cTn>
                              </p:par>
                              <p:par>
                                <p:cTn id="69" presetID="0" presetClass="path" presetSubtype="0" accel="50000" decel="50000" fill="hold" nodeType="withEffect">
                                  <p:stCondLst>
                                    <p:cond delay="1000"/>
                                  </p:stCondLst>
                                  <p:childTnLst>
                                    <p:animMotion origin="layout" path="M 8.33333E-7 3.33333E-6 L 0.21337 -0.24422 " pathEditMode="relative" rAng="0" ptsTypes="AA">
                                      <p:cBhvr>
                                        <p:cTn id="70" dur="2000" fill="hold"/>
                                        <p:tgtEl>
                                          <p:spTgt spid="177"/>
                                        </p:tgtEl>
                                        <p:attrNameLst>
                                          <p:attrName>ppt_x</p:attrName>
                                          <p:attrName>ppt_y</p:attrName>
                                        </p:attrNameLst>
                                      </p:cBhvr>
                                      <p:rCtr x="10660" y="-12222"/>
                                    </p:animMotion>
                                  </p:childTnLst>
                                </p:cTn>
                              </p:par>
                              <p:par>
                                <p:cTn id="71" presetID="0" presetClass="path" presetSubtype="0" accel="50000" decel="50000" fill="hold" nodeType="withEffect">
                                  <p:stCondLst>
                                    <p:cond delay="1000"/>
                                  </p:stCondLst>
                                  <p:childTnLst>
                                    <p:animMotion origin="layout" path="M 4.16667E-6 3.33333E-6 L 0.21545 -0.22014 " pathEditMode="relative" rAng="0" ptsTypes="AA">
                                      <p:cBhvr>
                                        <p:cTn id="72" dur="2000" fill="hold"/>
                                        <p:tgtEl>
                                          <p:spTgt spid="179"/>
                                        </p:tgtEl>
                                        <p:attrNameLst>
                                          <p:attrName>ppt_x</p:attrName>
                                          <p:attrName>ppt_y</p:attrName>
                                        </p:attrNameLst>
                                      </p:cBhvr>
                                      <p:rCtr x="10764" y="-11019"/>
                                    </p:animMotion>
                                  </p:childTnLst>
                                </p:cTn>
                              </p:par>
                              <p:par>
                                <p:cTn id="73" presetID="0" presetClass="path" presetSubtype="0" accel="50000" decel="50000" fill="hold" nodeType="withEffect">
                                  <p:stCondLst>
                                    <p:cond delay="1000"/>
                                  </p:stCondLst>
                                  <p:childTnLst>
                                    <p:animMotion origin="layout" path="M -3.88889E-6 2.96296E-6 L 0.22205 -0.20926 " pathEditMode="relative" rAng="0" ptsTypes="AA">
                                      <p:cBhvr>
                                        <p:cTn id="74" dur="2000" fill="hold"/>
                                        <p:tgtEl>
                                          <p:spTgt spid="176"/>
                                        </p:tgtEl>
                                        <p:attrNameLst>
                                          <p:attrName>ppt_x</p:attrName>
                                          <p:attrName>ppt_y</p:attrName>
                                        </p:attrNameLst>
                                      </p:cBhvr>
                                      <p:rCtr x="11094" y="-10463"/>
                                    </p:animMotion>
                                  </p:childTnLst>
                                </p:cTn>
                              </p:par>
                              <p:par>
                                <p:cTn id="75" presetID="0" presetClass="path" presetSubtype="0" accel="50000" decel="50000" fill="hold" nodeType="withEffect">
                                  <p:stCondLst>
                                    <p:cond delay="1000"/>
                                  </p:stCondLst>
                                  <p:childTnLst>
                                    <p:animMotion origin="layout" path="M -3.61111E-6 -4.44444E-6 L 0.23195 -0.21041 " pathEditMode="relative" rAng="0" ptsTypes="AA">
                                      <p:cBhvr>
                                        <p:cTn id="76" dur="2000" fill="hold"/>
                                        <p:tgtEl>
                                          <p:spTgt spid="175"/>
                                        </p:tgtEl>
                                        <p:attrNameLst>
                                          <p:attrName>ppt_x</p:attrName>
                                          <p:attrName>ppt_y</p:attrName>
                                        </p:attrNameLst>
                                      </p:cBhvr>
                                      <p:rCtr x="11597" y="-10532"/>
                                    </p:animMotion>
                                  </p:childTnLst>
                                </p:cTn>
                              </p:par>
                              <p:par>
                                <p:cTn id="77" presetID="0" presetClass="path" presetSubtype="0" accel="50000" decel="50000" fill="hold" nodeType="withEffect">
                                  <p:stCondLst>
                                    <p:cond delay="1000"/>
                                  </p:stCondLst>
                                  <p:childTnLst>
                                    <p:animMotion origin="layout" path="M 3.05556E-6 -2.96296E-6 L 0.22986 -0.23865 " pathEditMode="relative" rAng="0" ptsTypes="AA">
                                      <p:cBhvr>
                                        <p:cTn id="78" dur="2000" fill="hold"/>
                                        <p:tgtEl>
                                          <p:spTgt spid="173"/>
                                        </p:tgtEl>
                                        <p:attrNameLst>
                                          <p:attrName>ppt_x</p:attrName>
                                          <p:attrName>ppt_y</p:attrName>
                                        </p:attrNameLst>
                                      </p:cBhvr>
                                      <p:rCtr x="11493" y="-11944"/>
                                    </p:animMotion>
                                  </p:childTnLst>
                                </p:cTn>
                              </p:par>
                              <p:par>
                                <p:cTn id="79" presetID="0" presetClass="path" presetSubtype="0" accel="50000" decel="50000" fill="hold" nodeType="withEffect">
                                  <p:stCondLst>
                                    <p:cond delay="1000"/>
                                  </p:stCondLst>
                                  <p:childTnLst>
                                    <p:animMotion origin="layout" path="M 5E-6 -4.44444E-6 L 0.25816 -0.21041 " pathEditMode="relative" rAng="0" ptsTypes="AA">
                                      <p:cBhvr>
                                        <p:cTn id="80" dur="2000" fill="hold"/>
                                        <p:tgtEl>
                                          <p:spTgt spid="172"/>
                                        </p:tgtEl>
                                        <p:attrNameLst>
                                          <p:attrName>ppt_x</p:attrName>
                                          <p:attrName>ppt_y</p:attrName>
                                        </p:attrNameLst>
                                      </p:cBhvr>
                                      <p:rCtr x="12899" y="-10532"/>
                                    </p:animMotion>
                                  </p:childTnLst>
                                </p:cTn>
                              </p:par>
                              <p:par>
                                <p:cTn id="81" presetID="0" presetClass="path" presetSubtype="0" accel="50000" decel="50000" fill="hold" nodeType="withEffect">
                                  <p:stCondLst>
                                    <p:cond delay="1000"/>
                                  </p:stCondLst>
                                  <p:childTnLst>
                                    <p:animMotion origin="layout" path="M -4.16667E-6 -4.81481E-6 L 0.25868 -0.24236 " pathEditMode="relative" rAng="0" ptsTypes="AA">
                                      <p:cBhvr>
                                        <p:cTn id="82" dur="2000" fill="hold"/>
                                        <p:tgtEl>
                                          <p:spTgt spid="174"/>
                                        </p:tgtEl>
                                        <p:attrNameLst>
                                          <p:attrName>ppt_x</p:attrName>
                                          <p:attrName>ppt_y</p:attrName>
                                        </p:attrNameLst>
                                      </p:cBhvr>
                                      <p:rCtr x="12934" y="-12130"/>
                                    </p:animMotion>
                                  </p:childTnLst>
                                </p:cTn>
                              </p:par>
                            </p:childTnLst>
                          </p:cTn>
                        </p:par>
                        <p:par>
                          <p:cTn id="83" fill="hold">
                            <p:stCondLst>
                              <p:cond delay="3000"/>
                            </p:stCondLst>
                            <p:childTnLst>
                              <p:par>
                                <p:cTn id="84" presetID="0" presetClass="path" presetSubtype="0" repeatCount="2000" fill="hold" nodeType="afterEffect">
                                  <p:stCondLst>
                                    <p:cond delay="0"/>
                                  </p:stCondLst>
                                  <p:childTnLst>
                                    <p:animMotion origin="layout" path="M 0.25469 0.19097 C 0.25452 0.19005 0.254 0.18912 0.254 0.18819 C 0.254 0.1794 0.25695 0.19074 0.25747 0.19282 C 0.25781 0.19398 0.25886 0.19583 0.25816 0.19653 C 0.25729 0.19745 0.2559 0.19583 0.25469 0.1956 C 0.254 0.19467 0.2533 0.19375 0.25261 0.19282 C 0.25209 0.1919 0.25035 0.19028 0.25122 0.19005 C 0.25261 0.18958 0.25538 0.1919 0.25538 0.19213 C 0.25486 0.19282 0.25452 0.19537 0.254 0.19467 C 0.2533 0.19375 0.25382 0.19143 0.25469 0.19097 C 0.25538 0.19051 0.25538 0.19375 0.25538 0.19398 C 0.25538 0.19375 0.25486 0.1919 0.25469 0.19097 Z " pathEditMode="relative" rAng="0" ptsTypes="ffffffffffff">
                                      <p:cBhvr>
                                        <p:cTn id="85" dur="2000" fill="hold"/>
                                        <p:tgtEl>
                                          <p:spTgt spid="158"/>
                                        </p:tgtEl>
                                        <p:attrNameLst>
                                          <p:attrName>ppt_x</p:attrName>
                                          <p:attrName>ppt_y</p:attrName>
                                        </p:attrNameLst>
                                      </p:cBhvr>
                                      <p:rCtr x="-17" y="-255"/>
                                    </p:animMotion>
                                  </p:childTnLst>
                                </p:cTn>
                              </p:par>
                              <p:par>
                                <p:cTn id="86" presetID="0" presetClass="path" presetSubtype="0" repeatCount="2000" accel="50000" decel="50000" fill="hold" nodeType="withEffect">
                                  <p:stCondLst>
                                    <p:cond delay="0"/>
                                  </p:stCondLst>
                                  <p:childTnLst>
                                    <p:animMotion origin="layout" path="M 0.29323 0.1331 C 0.2934 0.1324 0.29375 0.13032 0.29375 0.13102 C 0.29375 0.13194 0.29375 0.13333 0.29323 0.13379 C 0.2927 0.13426 0.29218 0.13333 0.29166 0.1331 C 0.29114 0.13217 0.28975 0.13125 0.2901 0.13032 C 0.29045 0.1294 0.29531 0.13518 0.29479 0.13588 C 0.29427 0.13657 0.2934 0.13541 0.2927 0.13518 C 0.29114 0.13379 0.28958 0.1331 0.28802 0.13171 C 0.28854 0.13773 0.28819 0.13912 0.2927 0.13796 C 0.29479 0.13611 0.29548 0.13518 0.29323 0.1331 Z " pathEditMode="relative" rAng="0" ptsTypes="ffffffffff">
                                      <p:cBhvr>
                                        <p:cTn id="87" dur="2000" fill="hold"/>
                                        <p:tgtEl>
                                          <p:spTgt spid="163"/>
                                        </p:tgtEl>
                                        <p:attrNameLst>
                                          <p:attrName>ppt_x</p:attrName>
                                          <p:attrName>ppt_y</p:attrName>
                                        </p:attrNameLst>
                                      </p:cBhvr>
                                      <p:rCtr x="-156" y="116"/>
                                    </p:animMotion>
                                  </p:childTnLst>
                                </p:cTn>
                              </p:par>
                              <p:par>
                                <p:cTn id="88" presetID="0" presetClass="path" presetSubtype="0" repeatCount="2000" accel="50000" decel="50000" fill="hold" nodeType="withEffect">
                                  <p:stCondLst>
                                    <p:cond delay="0"/>
                                  </p:stCondLst>
                                  <p:childTnLst>
                                    <p:animMotion origin="layout" path="M 0.29549 0.13865 C 0.2974 0.13703 0.29896 0.13495 0.29966 0.13217 C 0.29896 0.12939 0.29757 0.13032 0.29549 0.13078 C 0.29428 0.13125 0.2941 0.13101 0.29341 0.1331 C 0.29306 0.13402 0.29271 0.13588 0.29271 0.13611 C 0.28924 0.1324 0.29358 0.13657 0.28959 0.1331 C 0.28907 0.13264 0.28768 0.13171 0.2882 0.13171 C 0.28959 0.13171 0.29063 0.13356 0.29202 0.13449 C 0.29566 0.1368 0.29948 0.13865 0.30313 0.14097 C 0.30053 0.14213 0.29723 0.14097 0.29445 0.14051 C 0.29202 0.13935 0.29254 0.14051 0.29202 0.13819 C 0.29184 0.13889 0.29132 0.13981 0.29167 0.14004 C 0.29289 0.14097 0.2948 0.13634 0.2948 0.13657 C 0.29514 0.13796 0.29497 0.13726 0.29549 0.13865 Z " pathEditMode="relative" rAng="0" ptsTypes="ffffffffffffff">
                                      <p:cBhvr>
                                        <p:cTn id="89" dur="2000" fill="hold"/>
                                        <p:tgtEl>
                                          <p:spTgt spid="164"/>
                                        </p:tgtEl>
                                        <p:attrNameLst>
                                          <p:attrName>ppt_x</p:attrName>
                                          <p:attrName>ppt_y</p:attrName>
                                        </p:attrNameLst>
                                      </p:cBhvr>
                                      <p:rCtr x="-17" y="-301"/>
                                    </p:animMotion>
                                  </p:childTnLst>
                                </p:cTn>
                              </p:par>
                              <p:par>
                                <p:cTn id="90" presetID="0" presetClass="path" presetSubtype="0" repeatCount="2000" accel="50000" decel="50000" fill="hold" nodeType="withEffect">
                                  <p:stCondLst>
                                    <p:cond delay="0"/>
                                  </p:stCondLst>
                                  <p:childTnLst>
                                    <p:animMotion origin="layout" path="M 0.30296 0.09746 C 0.30139 0.09329 0.29653 0.09236 0.304 0.09329 C 0.3033 0.09607 0.30261 0.09792 0.30053 0.09884 C 0.30122 0.10139 0.30261 0.1 0.304 0.09884 C 0.30417 0.09815 0.304 0.09699 0.30435 0.09653 C 0.30452 0.0963 0.30469 0.09746 0.30469 0.09792 C 0.30469 0.1 0.30469 0.10209 0.30435 0.10394 C 0.30417 0.10509 0.30296 0.10556 0.30226 0.10579 C 0.30157 0.10278 0.30191 0.1 0.30296 0.09746 Z " pathEditMode="relative" rAng="0" ptsTypes="fffffffff">
                                      <p:cBhvr>
                                        <p:cTn id="91" dur="2000" fill="hold"/>
                                        <p:tgtEl>
                                          <p:spTgt spid="165"/>
                                        </p:tgtEl>
                                        <p:attrNameLst>
                                          <p:attrName>ppt_x</p:attrName>
                                          <p:attrName>ppt_y</p:attrName>
                                        </p:attrNameLst>
                                      </p:cBhvr>
                                      <p:rCtr x="-243" y="162"/>
                                    </p:animMotion>
                                  </p:childTnLst>
                                </p:cTn>
                              </p:par>
                              <p:par>
                                <p:cTn id="92" presetID="0" presetClass="path" presetSubtype="0" repeatCount="2000" accel="50000" decel="50000" fill="hold" nodeType="withEffect">
                                  <p:stCondLst>
                                    <p:cond delay="0"/>
                                  </p:stCondLst>
                                  <p:childTnLst>
                                    <p:animMotion origin="layout" path="M 0.23785 0.06343 C 0.23611 0.06227 0.23455 0.06065 0.23264 0.05972 C 0.23003 0.05857 0.23056 0.06296 0.23125 0.06435 C 0.23229 0.0669 0.23368 0.06713 0.23542 0.06759 C 0.23681 0.06713 0.23924 0.06528 0.23924 0.06551 C 0.23993 0.06227 0.24149 0.06389 0.23924 0.06574 C 0.23681 0.06551 0.23524 0.0662 0.23437 0.06296 C 0.23611 0.05833 0.23681 0.06296 0.23819 0.06574 C 0.23906 0.06389 0.23924 0.06458 0.23785 0.06343 Z " pathEditMode="relative" rAng="0" ptsTypes="fffffffff">
                                      <p:cBhvr>
                                        <p:cTn id="93" dur="2000" fill="hold"/>
                                        <p:tgtEl>
                                          <p:spTgt spid="167"/>
                                        </p:tgtEl>
                                        <p:attrNameLst>
                                          <p:attrName>ppt_x</p:attrName>
                                          <p:attrName>ppt_y</p:attrName>
                                        </p:attrNameLst>
                                      </p:cBhvr>
                                      <p:rCtr x="-208" y="-46"/>
                                    </p:animMotion>
                                  </p:childTnLst>
                                </p:cTn>
                              </p:par>
                              <p:par>
                                <p:cTn id="94" presetID="0" presetClass="path" presetSubtype="0" repeatCount="2000" accel="50000" decel="50000" fill="hold" nodeType="withEffect">
                                  <p:stCondLst>
                                    <p:cond delay="0"/>
                                  </p:stCondLst>
                                  <p:childTnLst>
                                    <p:animMotion origin="layout" path="M 0.24966 0.07986 C 0.24844 0.07662 0.24879 0.07361 0.2507 0.07107 C 0.25243 0.07269 0.25243 0.07199 0.25139 0.07662 C 0.25104 0.07847 0.24757 0.07894 0.24757 0.07917 C 0.24688 0.07871 0.24618 0.07616 0.24618 0.07708 C 0.24618 0.08056 0.24792 0.0831 0.25035 0.08403 C 0.25157 0.08519 0.25226 0.08565 0.25382 0.08496 C 0.25486 0.07917 0.24931 0.07778 0.24618 0.07708 C 0.24566 0.07732 0.24497 0.07708 0.24479 0.07755 C 0.24462 0.07801 0.24462 0.07917 0.24514 0.0794 C 0.24653 0.08009 0.24809 0.07963 0.24966 0.07986 Z " pathEditMode="relative" rAng="0" ptsTypes="fffffffffff">
                                      <p:cBhvr>
                                        <p:cTn id="95" dur="2000" fill="hold"/>
                                        <p:tgtEl>
                                          <p:spTgt spid="166"/>
                                        </p:tgtEl>
                                        <p:attrNameLst>
                                          <p:attrName>ppt_x</p:attrName>
                                          <p:attrName>ppt_y</p:attrName>
                                        </p:attrNameLst>
                                      </p:cBhvr>
                                      <p:rCtr x="0" y="-162"/>
                                    </p:animMotion>
                                  </p:childTnLst>
                                </p:cTn>
                              </p:par>
                              <p:par>
                                <p:cTn id="96" presetID="0" presetClass="path" presetSubtype="0" repeatCount="2000" fill="hold" nodeType="withEffect">
                                  <p:stCondLst>
                                    <p:cond delay="0"/>
                                  </p:stCondLst>
                                  <p:childTnLst>
                                    <p:animMotion origin="layout" path="M 0.27292 -0.0125 C 0.2724 -0.01482 0.27275 -0.02153 0.27431 -0.01528 C 0.27257 -0.00834 0.26841 -0.01343 0.26528 -0.01621 C 0.26389 -0.01737 0.26945 -0.0125 0.26945 -0.01227 C 0.26823 -0.00764 0.26667 -0.01065 0.26459 -0.01343 C 0.26476 -0.01459 0.26441 -0.01667 0.26528 -0.01713 C 0.26719 -0.01783 0.27171 -0.01343 0.27362 -0.0125 C 0.27101 -0.01019 0.27101 -0.00996 0.27292 -0.0125 Z " pathEditMode="relative" rAng="0" ptsTypes="ffffffff">
                                      <p:cBhvr>
                                        <p:cTn id="97" dur="2000" fill="hold"/>
                                        <p:tgtEl>
                                          <p:spTgt spid="156"/>
                                        </p:tgtEl>
                                        <p:attrNameLst>
                                          <p:attrName>ppt_x</p:attrName>
                                          <p:attrName>ppt_y</p:attrName>
                                        </p:attrNameLst>
                                      </p:cBhvr>
                                      <p:rCtr x="-382" y="-208"/>
                                    </p:animMotion>
                                  </p:childTnLst>
                                </p:cTn>
                              </p:par>
                              <p:par>
                                <p:cTn id="98" presetID="0" presetClass="path" presetSubtype="0" repeatCount="2000" fill="hold" nodeType="withEffect">
                                  <p:stCondLst>
                                    <p:cond delay="0"/>
                                  </p:stCondLst>
                                  <p:childTnLst>
                                    <p:animMotion origin="layout" path="M 0.2132 -0.01111 C 0.21302 -0.01458 0.21337 -0.01805 0.2125 -0.0213 C 0.21216 -0.02222 0.21059 -0.0213 0.21042 -0.02037 C 0.21007 -0.01829 0.21042 -0.01574 0.21111 -0.01389 C 0.21146 -0.01296 0.21372 -0.01227 0.2132 -0.01296 C 0.21233 -0.01412 0.20955 -0.01528 0.20834 -0.01574 C 0.21163 -0.01713 0.21389 -0.01643 0.21667 -0.01389 C 0.2158 -0.01018 0.21528 -0.00856 0.2125 -0.00741 C 0.21233 -0.00787 0.20782 -0.0162 0.20972 -0.01574 C 0.2125 -0.01505 0.21806 -0.01389 0.21806 -0.01366 C 0.21511 -0.01134 0.21684 -0.01227 0.2132 -0.01111 Z " pathEditMode="relative" rAng="0" ptsTypes="fffffffffff">
                                      <p:cBhvr>
                                        <p:cTn id="99" dur="2000" fill="hold"/>
                                        <p:tgtEl>
                                          <p:spTgt spid="157"/>
                                        </p:tgtEl>
                                        <p:attrNameLst>
                                          <p:attrName>ppt_x</p:attrName>
                                          <p:attrName>ppt_y</p:attrName>
                                        </p:attrNameLst>
                                      </p:cBhvr>
                                      <p:rCtr x="-35" y="-370"/>
                                    </p:animMotion>
                                  </p:childTnLst>
                                </p:cTn>
                              </p:par>
                              <p:par>
                                <p:cTn id="100" presetID="0" presetClass="path" presetSubtype="0" repeatCount="2000" accel="50000" decel="50000" fill="hold" nodeType="withEffect">
                                  <p:stCondLst>
                                    <p:cond delay="0"/>
                                  </p:stCondLst>
                                  <p:childTnLst>
                                    <p:animMotion origin="layout" path="M 0.31441 -0.09745 C 0.31198 -0.10092 0.30781 -0.10301 0.31267 -0.10532 C 0.31493 -0.10486 0.31771 -0.10602 0.31944 -0.10416 C 0.32048 -0.10301 0.3184 -0.10116 0.31771 -0.09977 C 0.3151 -0.09444 0.31614 -0.0956 0.31198 -0.09421 C 0.30989 -0.09815 0.30746 -0.10046 0.30434 -0.10301 C 0.30607 -0.09676 0.31024 -0.0993 0.31441 -0.09745 Z " pathEditMode="relative" rAng="0" ptsTypes="fffffff">
                                      <p:cBhvr>
                                        <p:cTn id="101" dur="2000" fill="hold"/>
                                        <p:tgtEl>
                                          <p:spTgt spid="169"/>
                                        </p:tgtEl>
                                        <p:attrNameLst>
                                          <p:attrName>ppt_x</p:attrName>
                                          <p:attrName>ppt_y</p:attrName>
                                        </p:attrNameLst>
                                      </p:cBhvr>
                                      <p:rCtr x="-208" y="-278"/>
                                    </p:animMotion>
                                  </p:childTnLst>
                                </p:cTn>
                              </p:par>
                              <p:par>
                                <p:cTn id="102" presetID="0" presetClass="path" presetSubtype="0" repeatCount="2000" accel="50000" decel="50000" fill="hold" nodeType="withEffect">
                                  <p:stCondLst>
                                    <p:cond delay="0"/>
                                  </p:stCondLst>
                                  <p:childTnLst>
                                    <p:animMotion origin="layout" path="M 0.36909 -0.13172 C 0.36927 -0.13565 0.3684 -0.13935 0.371 -0.14144 C 0.37135 -0.13843 0.37239 -0.13472 0.36996 -0.1331 C 0.36875 -0.13357 0.36788 -0.13426 0.36684 -0.13519 C 0.36614 -0.13588 0.36562 -0.13658 0.36493 -0.13727 C 0.36475 -0.1375 0.36423 -0.13797 0.36423 -0.13773 C 0.36441 -0.13588 0.36475 -0.13449 0.36632 -0.13357 C 0.36753 -0.13102 0.36857 -0.12917 0.371 -0.12871 C 0.37274 -0.12894 0.37274 -0.13079 0.37152 -0.13241 C 0.371 -0.1331 0.37031 -0.1331 0.36961 -0.13357 C 0.36736 -0.13287 0.36753 -0.13148 0.36857 -0.12894 C 0.36996 -0.12963 0.36909 -0.13009 0.36909 -0.13172 Z " pathEditMode="relative" rAng="0" ptsTypes="ffffffffffff">
                                      <p:cBhvr>
                                        <p:cTn id="103" dur="2000" fill="hold"/>
                                        <p:tgtEl>
                                          <p:spTgt spid="170"/>
                                        </p:tgtEl>
                                        <p:attrNameLst>
                                          <p:attrName>ppt_x</p:attrName>
                                          <p:attrName>ppt_y</p:attrName>
                                        </p:attrNameLst>
                                      </p:cBhvr>
                                      <p:rCtr x="-69" y="-347"/>
                                    </p:animMotion>
                                  </p:childTnLst>
                                </p:cTn>
                              </p:par>
                              <p:par>
                                <p:cTn id="104" presetID="0" presetClass="path" presetSubtype="0" repeatCount="2000" accel="50000" decel="50000" fill="hold" nodeType="withEffect">
                                  <p:stCondLst>
                                    <p:cond delay="0"/>
                                  </p:stCondLst>
                                  <p:childTnLst>
                                    <p:animMotion origin="layout" path="M 0.31667 -0.1132 C 0.31719 -0.11551 0.31702 -0.11829 0.31823 -0.11991 C 0.32083 -0.12338 0.32118 -0.11644 0.32153 -0.11436 C 0.3217 -0.1132 0.32327 -0.11135 0.3224 -0.11088 C 0.32136 -0.11019 0.31476 -0.11389 0.31406 -0.11436 C 0.31181 -0.11621 0.30972 -0.11875 0.30747 -0.12107 C 0.30677 -0.12176 0.3092 -0.12038 0.3099 -0.11991 C 0.31077 -0.11922 0.31163 -0.11829 0.3125 -0.1176 C 0.31441 -0.10857 0.31215 -0.1095 0.31736 -0.11088 C 0.31771 -0.11204 0.3191 -0.11436 0.31823 -0.11436 C 0.31719 -0.11436 0.31649 -0.11227 0.31667 -0.11088 C 0.31684 -0.10926 0.31823 -0.1088 0.3191 -0.10764 C 0.31945 -0.10788 0.32604 -0.11065 0.32083 -0.1132 C 0.31997 -0.11366 0.3191 -0.11204 0.31823 -0.11204 C 0.31771 -0.11204 0.31719 -0.11274 0.31667 -0.1132 Z " pathEditMode="relative" rAng="0" ptsTypes="fffffffffffffff">
                                      <p:cBhvr>
                                        <p:cTn id="105" dur="2000" fill="hold"/>
                                        <p:tgtEl>
                                          <p:spTgt spid="171"/>
                                        </p:tgtEl>
                                        <p:attrNameLst>
                                          <p:attrName>ppt_x</p:attrName>
                                          <p:attrName>ppt_y</p:attrName>
                                        </p:attrNameLst>
                                      </p:cBhvr>
                                      <p:rCtr x="-35" y="-231"/>
                                    </p:animMotion>
                                  </p:childTnLst>
                                </p:cTn>
                              </p:par>
                              <p:par>
                                <p:cTn id="106" presetID="0" presetClass="path" presetSubtype="0" repeatCount="2000" accel="50000" decel="50000" fill="hold" nodeType="withEffect">
                                  <p:stCondLst>
                                    <p:cond delay="0"/>
                                  </p:stCondLst>
                                  <p:childTnLst>
                                    <p:animMotion origin="layout" path="M 0.275 -0.05024 C 0.27465 -0.05186 0.27118 -0.0625 0.27343 -0.05348 C 0.27187 -0.04769 0.26961 -0.04908 0.27083 -0.05463 C 0.27187 -0.05047 0.27326 -0.04561 0.2684 -0.05024 C 0.27222 -0.05209 0.27361 -0.04885 0.27673 -0.04584 C 0.28073 -0.03774 0.27916 -0.0463 0.27847 -0.04908 C 0.27274 -0.04769 0.27222 -0.0463 0.275 -0.05024 Z " pathEditMode="relative" rAng="0" ptsTypes="fffffff">
                                      <p:cBhvr>
                                        <p:cTn id="107" dur="2000" fill="hold"/>
                                        <p:tgtEl>
                                          <p:spTgt spid="168"/>
                                        </p:tgtEl>
                                        <p:attrNameLst>
                                          <p:attrName>ppt_x</p:attrName>
                                          <p:attrName>ppt_y</p:attrName>
                                        </p:attrNameLst>
                                      </p:cBhvr>
                                      <p:rCtr x="-52" y="0"/>
                                    </p:animMotion>
                                  </p:childTnLst>
                                </p:cTn>
                              </p:par>
                              <p:par>
                                <p:cTn id="108" presetID="0" presetClass="path" presetSubtype="0" repeatCount="2000" fill="hold" nodeType="withEffect">
                                  <p:stCondLst>
                                    <p:cond delay="0"/>
                                  </p:stCondLst>
                                  <p:childTnLst>
                                    <p:animMotion origin="layout" path="M 0.29011 -0.21597 C 0.28993 -0.2169 0.28924 -0.21782 0.28941 -0.21875 C 0.28976 -0.22176 0.29288 -0.22245 0.28872 -0.2206 C 0.2875 -0.21898 0.28056 -0.20833 0.28594 -0.21319 C 0.2875 -0.21921 0.2849 -0.21759 0.28316 -0.21412 C 0.28629 -0.21273 0.2882 -0.21366 0.2908 -0.21597 C 0.29097 -0.21505 0.29219 -0.21366 0.2915 -0.21319 C 0.2908 -0.21273 0.28993 -0.21412 0.28941 -0.21505 C 0.28924 -0.21551 0.28993 -0.21574 0.29011 -0.21597 Z " pathEditMode="relative" rAng="0" ptsTypes="fffffffff">
                                      <p:cBhvr>
                                        <p:cTn id="109" dur="2000" fill="hold"/>
                                        <p:tgtEl>
                                          <p:spTgt spid="159"/>
                                        </p:tgtEl>
                                        <p:attrNameLst>
                                          <p:attrName>ppt_x</p:attrName>
                                          <p:attrName>ppt_y</p:attrName>
                                        </p:attrNameLst>
                                      </p:cBhvr>
                                      <p:rCtr x="-347" y="46"/>
                                    </p:animMotion>
                                  </p:childTnLst>
                                </p:cTn>
                              </p:par>
                              <p:par>
                                <p:cTn id="110" presetID="0" presetClass="path" presetSubtype="0" repeatCount="2000" fill="hold" nodeType="withEffect">
                                  <p:stCondLst>
                                    <p:cond delay="0"/>
                                  </p:stCondLst>
                                  <p:childTnLst>
                                    <p:animMotion origin="layout" path="M 0.28229 -0.21597 C 0.2835 -0.22083 0.28333 -0.21782 0.2802 -0.21782 C 0.28003 -0.21782 0.28507 -0.21967 0.28437 -0.2206 C 0.28368 -0.22153 0.28246 -0.21991 0.28159 -0.21967 C 0.27673 -0.21319 0.28142 -0.21551 0.28298 -0.21875 C 0.28229 -0.21944 0.28142 -0.2213 0.2809 -0.2206 C 0.2802 -0.21967 0.28073 -0.21736 0.28159 -0.2169 C 0.28246 -0.21643 0.28264 -0.21875 0.28298 -0.21967 C 0.28333 -0.2206 0.28385 -0.22338 0.28368 -0.22245 C 0.28333 -0.22037 0.28281 -0.21805 0.28229 -0.21597 Z " pathEditMode="relative" rAng="0" ptsTypes="ffffffffff">
                                      <p:cBhvr>
                                        <p:cTn id="111" dur="2000" fill="hold"/>
                                        <p:tgtEl>
                                          <p:spTgt spid="162"/>
                                        </p:tgtEl>
                                        <p:attrNameLst>
                                          <p:attrName>ppt_x</p:attrName>
                                          <p:attrName>ppt_y</p:attrName>
                                        </p:attrNameLst>
                                      </p:cBhvr>
                                      <p:rCtr x="-139" y="-231"/>
                                    </p:animMotion>
                                  </p:childTnLst>
                                </p:cTn>
                              </p:par>
                              <p:par>
                                <p:cTn id="112" presetID="0" presetClass="path" presetSubtype="0" repeatCount="2000" fill="hold" nodeType="withEffect">
                                  <p:stCondLst>
                                    <p:cond delay="0"/>
                                  </p:stCondLst>
                                  <p:childTnLst>
                                    <p:animMotion origin="layout" path="M 0.25816 -0.21042 C 0.25798 -0.21135 0.25729 -0.21227 0.25746 -0.2132 C 0.25781 -0.21621 0.26093 -0.2169 0.25677 -0.21505 C 0.25555 -0.21343 0.24861 -0.20278 0.25399 -0.20764 C 0.25555 -0.21366 0.25295 -0.21204 0.25121 -0.20857 C 0.25434 -0.20718 0.25625 -0.20811 0.25885 -0.21042 C 0.25903 -0.20949 0.26024 -0.20811 0.25955 -0.20764 C 0.25885 -0.20718 0.25798 -0.20857 0.25746 -0.20949 C 0.25729 -0.20996 0.25798 -0.21019 0.25816 -0.21042 Z " pathEditMode="relative" rAng="0" ptsTypes="fffffffff">
                                      <p:cBhvr>
                                        <p:cTn id="113" dur="2000" fill="hold"/>
                                        <p:tgtEl>
                                          <p:spTgt spid="172"/>
                                        </p:tgtEl>
                                        <p:attrNameLst>
                                          <p:attrName>ppt_x</p:attrName>
                                          <p:attrName>ppt_y</p:attrName>
                                        </p:attrNameLst>
                                      </p:cBhvr>
                                      <p:rCtr x="-347" y="46"/>
                                    </p:animMotion>
                                  </p:childTnLst>
                                </p:cTn>
                              </p:par>
                              <p:par>
                                <p:cTn id="114" presetID="0" presetClass="path" presetSubtype="0" repeatCount="2000" fill="hold" nodeType="withEffect">
                                  <p:stCondLst>
                                    <p:cond delay="0"/>
                                  </p:stCondLst>
                                  <p:childTnLst>
                                    <p:animMotion origin="layout" path="M 0.23194 -0.21041 C 0.23316 -0.21528 0.23298 -0.21227 0.22986 -0.21227 C 0.22968 -0.21227 0.23472 -0.21412 0.23403 -0.21504 C 0.23333 -0.21597 0.23212 -0.21435 0.23125 -0.21412 C 0.22639 -0.20764 0.23107 -0.20995 0.23264 -0.21319 C 0.23194 -0.21389 0.23107 -0.21574 0.23055 -0.21504 C 0.22986 -0.21412 0.23038 -0.2118 0.23125 -0.21134 C 0.23212 -0.21088 0.23229 -0.21319 0.23264 -0.21412 C 0.23298 -0.21504 0.2335 -0.21782 0.23333 -0.2169 C 0.23298 -0.21481 0.23246 -0.2125 0.23194 -0.21041 Z " pathEditMode="relative" rAng="0" ptsTypes="ffffffffff">
                                      <p:cBhvr>
                                        <p:cTn id="115" dur="2000" fill="hold"/>
                                        <p:tgtEl>
                                          <p:spTgt spid="175"/>
                                        </p:tgtEl>
                                        <p:attrNameLst>
                                          <p:attrName>ppt_x</p:attrName>
                                          <p:attrName>ppt_y</p:attrName>
                                        </p:attrNameLst>
                                      </p:cBhvr>
                                      <p:rCtr x="-139" y="-231"/>
                                    </p:animMotion>
                                  </p:childTnLst>
                                </p:cTn>
                              </p:par>
                              <p:par>
                                <p:cTn id="116" presetID="0" presetClass="path" presetSubtype="0" repeatCount="2000" fill="hold" nodeType="withEffect">
                                  <p:stCondLst>
                                    <p:cond delay="0"/>
                                  </p:stCondLst>
                                  <p:childTnLst>
                                    <p:animMotion origin="layout" path="M 0.22205 -0.20926 C 0.22188 -0.21018 0.22119 -0.21111 0.22136 -0.21204 C 0.22171 -0.21504 0.22483 -0.21574 0.22066 -0.21389 C 0.21945 -0.21227 0.2125 -0.20162 0.21789 -0.20648 C 0.21945 -0.2125 0.21684 -0.21088 0.21511 -0.20741 C 0.21823 -0.20602 0.22014 -0.20694 0.22275 -0.20926 C 0.22292 -0.20833 0.22414 -0.20694 0.22344 -0.20648 C 0.22275 -0.20602 0.22188 -0.20741 0.22136 -0.20833 C 0.22119 -0.20879 0.22188 -0.20903 0.22205 -0.20926 Z " pathEditMode="relative" rAng="0" ptsTypes="fffffffff">
                                      <p:cBhvr>
                                        <p:cTn id="117" dur="2000" fill="hold"/>
                                        <p:tgtEl>
                                          <p:spTgt spid="176"/>
                                        </p:tgtEl>
                                        <p:attrNameLst>
                                          <p:attrName>ppt_x</p:attrName>
                                          <p:attrName>ppt_y</p:attrName>
                                        </p:attrNameLst>
                                      </p:cBhvr>
                                      <p:rCtr x="-347" y="46"/>
                                    </p:animMotion>
                                  </p:childTnLst>
                                </p:cTn>
                              </p:par>
                              <p:par>
                                <p:cTn id="118" presetID="0" presetClass="path" presetSubtype="0" repeatCount="2000" fill="hold" nodeType="withEffect">
                                  <p:stCondLst>
                                    <p:cond delay="0"/>
                                  </p:stCondLst>
                                  <p:childTnLst>
                                    <p:animMotion origin="layout" path="M 0.21545 -0.22014 C 0.21666 -0.225 0.21649 -0.22199 0.21337 -0.22199 C 0.21319 -0.22199 0.21823 -0.22384 0.21753 -0.22477 C 0.21684 -0.22569 0.21562 -0.22407 0.21476 -0.22384 C 0.20989 -0.21736 0.21458 -0.21967 0.21614 -0.22291 C 0.21545 -0.22361 0.21458 -0.22546 0.21406 -0.22477 C 0.21337 -0.22384 0.21389 -0.22153 0.21476 -0.22106 C 0.21562 -0.2206 0.2158 -0.22291 0.21614 -0.22384 C 0.21649 -0.22477 0.21701 -0.22754 0.21684 -0.22662 C 0.21649 -0.22453 0.21597 -0.22222 0.21545 -0.22014 Z " pathEditMode="relative" rAng="0" ptsTypes="ffffffffff">
                                      <p:cBhvr>
                                        <p:cTn id="119" dur="2000" fill="hold"/>
                                        <p:tgtEl>
                                          <p:spTgt spid="179"/>
                                        </p:tgtEl>
                                        <p:attrNameLst>
                                          <p:attrName>ppt_x</p:attrName>
                                          <p:attrName>ppt_y</p:attrName>
                                        </p:attrNameLst>
                                      </p:cBhvr>
                                      <p:rCtr x="-139" y="-231"/>
                                    </p:animMotion>
                                  </p:childTnLst>
                                </p:cTn>
                              </p:par>
                              <p:par>
                                <p:cTn id="120" presetID="0" presetClass="path" presetSubtype="0" repeatCount="2000" fill="hold" nodeType="withEffect">
                                  <p:stCondLst>
                                    <p:cond delay="0"/>
                                  </p:stCondLst>
                                  <p:childTnLst>
                                    <p:animMotion origin="layout" path="M 0.28264 -0.24005 C 0.28438 -0.24676 0.28299 -0.24421 0.28612 -0.24838 C 0.2882 -0.24421 0.2882 -0.24236 0.2875 -0.23727 C 0.28681 -0.2375 0.28612 -0.23773 0.28542 -0.23819 C 0.27813 -0.24352 0.28091 -0.2419 0.28403 -0.24097 C 0.28525 -0.24074 0.28629 -0.24028 0.2875 -0.24005 C 0.28299 -0.24606 0.28664 -0.23981 0.28959 -0.24375 C 0.29028 -0.24468 0.28733 -0.2456 0.28542 -0.24653 C 0.28282 -0.24143 0.28664 -0.2419 0.28264 -0.24005 Z " pathEditMode="relative" rAng="0" ptsTypes="fffffffff">
                                      <p:cBhvr>
                                        <p:cTn id="121" dur="2000" fill="hold"/>
                                        <p:tgtEl>
                                          <p:spTgt spid="161"/>
                                        </p:tgtEl>
                                        <p:attrNameLst>
                                          <p:attrName>ppt_x</p:attrName>
                                          <p:attrName>ppt_y</p:attrName>
                                        </p:attrNameLst>
                                      </p:cBhvr>
                                      <p:rCtr x="156" y="-278"/>
                                    </p:animMotion>
                                  </p:childTnLst>
                                </p:cTn>
                              </p:par>
                              <p:par>
                                <p:cTn id="122" presetID="0" presetClass="path" presetSubtype="0" repeatCount="2000" fill="hold" nodeType="withEffect">
                                  <p:stCondLst>
                                    <p:cond delay="0"/>
                                  </p:stCondLst>
                                  <p:childTnLst>
                                    <p:animMotion origin="layout" path="M 0.26788 -0.23981 C 0.26788 -0.24028 0.26701 -0.24629 0.26579 -0.24629 C 0.2651 -0.24629 0.26632 -0.24444 0.26649 -0.24352 C 0.26684 -0.24166 0.26823 -0.23912 0.26718 -0.23796 C 0.26597 -0.2368 0.26302 -0.23981 0.26302 -0.23958 C 0.26458 -0.24583 0.26909 -0.24236 0.27274 -0.24074 C 0.27031 -0.23588 0.26406 -0.23611 0.26927 -0.24074 C 0.27204 -0.23958 0.27413 -0.23796 0.26996 -0.23611 C 0.26979 -0.23819 0.26927 -0.24051 0.26927 -0.24259 C 0.26927 -0.24352 0.27031 -0.24074 0.26996 -0.23981 C 0.26961 -0.23912 0.26857 -0.23981 0.26788 -0.23981 Z " pathEditMode="relative" rAng="0" ptsTypes="fffffffffff">
                                      <p:cBhvr>
                                        <p:cTn id="123" dur="2000" fill="hold"/>
                                        <p:tgtEl>
                                          <p:spTgt spid="160"/>
                                        </p:tgtEl>
                                        <p:attrNameLst>
                                          <p:attrName>ppt_x</p:attrName>
                                          <p:attrName>ppt_y</p:attrName>
                                        </p:attrNameLst>
                                      </p:cBhvr>
                                      <p:rCtr x="69" y="-139"/>
                                    </p:animMotion>
                                  </p:childTnLst>
                                </p:cTn>
                              </p:par>
                              <p:par>
                                <p:cTn id="124" presetID="0" presetClass="path" presetSubtype="0" repeatCount="2000" fill="hold" nodeType="withEffect">
                                  <p:stCondLst>
                                    <p:cond delay="0"/>
                                  </p:stCondLst>
                                  <p:childTnLst>
                                    <p:animMotion origin="layout" path="M 0.25695 -0.24004 C 0.25868 -0.24675 0.2573 -0.24421 0.26042 -0.24837 C 0.2625 -0.24421 0.2625 -0.24236 0.26181 -0.23726 C 0.26112 -0.2375 0.26042 -0.23773 0.25973 -0.23819 C 0.25243 -0.24351 0.25521 -0.24189 0.25834 -0.24097 C 0.25955 -0.24074 0.26059 -0.24027 0.26181 -0.24004 C 0.2573 -0.24606 0.26094 -0.23981 0.26389 -0.24375 C 0.26459 -0.24467 0.26164 -0.2456 0.25973 -0.24652 C 0.25712 -0.24143 0.26094 -0.24189 0.25695 -0.24004 Z " pathEditMode="relative" rAng="0" ptsTypes="fffffffff">
                                      <p:cBhvr>
                                        <p:cTn id="125" dur="2000" fill="hold"/>
                                        <p:tgtEl>
                                          <p:spTgt spid="174"/>
                                        </p:tgtEl>
                                        <p:attrNameLst>
                                          <p:attrName>ppt_x</p:attrName>
                                          <p:attrName>ppt_y</p:attrName>
                                        </p:attrNameLst>
                                      </p:cBhvr>
                                      <p:rCtr x="156" y="-278"/>
                                    </p:animMotion>
                                  </p:childTnLst>
                                </p:cTn>
                              </p:par>
                              <p:par>
                                <p:cTn id="126" presetID="0" presetClass="path" presetSubtype="0" repeatCount="2000" fill="hold" nodeType="withEffect">
                                  <p:stCondLst>
                                    <p:cond delay="0"/>
                                  </p:stCondLst>
                                  <p:childTnLst>
                                    <p:animMotion origin="layout" path="M 0.22934 -0.23727 C 0.22934 -0.23773 0.22847 -0.24375 0.22725 -0.24375 C 0.22656 -0.24375 0.22777 -0.2419 0.22795 -0.24097 C 0.2283 -0.23912 0.22968 -0.23657 0.22864 -0.23541 C 0.22743 -0.23426 0.22448 -0.23727 0.22448 -0.23703 C 0.22604 -0.24328 0.23055 -0.23981 0.2342 -0.23819 C 0.23177 -0.23333 0.22552 -0.23356 0.23073 -0.23819 C 0.2335 -0.23703 0.23559 -0.23541 0.23142 -0.23356 C 0.23125 -0.23565 0.23073 -0.23796 0.23073 -0.24004 C 0.23073 -0.24097 0.23177 -0.23819 0.23142 -0.23727 C 0.23107 -0.23657 0.23003 -0.23727 0.22934 -0.23727 Z " pathEditMode="relative" rAng="0" ptsTypes="fffffffffff">
                                      <p:cBhvr>
                                        <p:cTn id="127" dur="2000" fill="hold"/>
                                        <p:tgtEl>
                                          <p:spTgt spid="173"/>
                                        </p:tgtEl>
                                        <p:attrNameLst>
                                          <p:attrName>ppt_x</p:attrName>
                                          <p:attrName>ppt_y</p:attrName>
                                        </p:attrNameLst>
                                      </p:cBhvr>
                                      <p:rCtr x="69" y="-139"/>
                                    </p:animMotion>
                                  </p:childTnLst>
                                </p:cTn>
                              </p:par>
                              <p:par>
                                <p:cTn id="128" presetID="0" presetClass="path" presetSubtype="0" repeatCount="2000" fill="hold" nodeType="withEffect">
                                  <p:stCondLst>
                                    <p:cond delay="0"/>
                                  </p:stCondLst>
                                  <p:childTnLst>
                                    <p:animMotion origin="layout" path="M 0.2224 -0.2412 C 0.22413 -0.24792 0.22275 -0.24537 0.22587 -0.24954 C 0.22795 -0.24537 0.22795 -0.24352 0.22726 -0.23842 C 0.22656 -0.23866 0.22587 -0.23889 0.22518 -0.23935 C 0.21788 -0.24467 0.22066 -0.24305 0.22379 -0.24213 C 0.225 -0.2419 0.22604 -0.24143 0.22726 -0.2412 C 0.22275 -0.24722 0.22639 -0.24097 0.22934 -0.24491 C 0.23004 -0.24583 0.22709 -0.24676 0.22518 -0.24768 C 0.22257 -0.24259 0.22639 -0.24305 0.2224 -0.2412 Z " pathEditMode="relative" rAng="0" ptsTypes="fffffffff">
                                      <p:cBhvr>
                                        <p:cTn id="129" dur="2000" fill="hold"/>
                                        <p:tgtEl>
                                          <p:spTgt spid="178"/>
                                        </p:tgtEl>
                                        <p:attrNameLst>
                                          <p:attrName>ppt_x</p:attrName>
                                          <p:attrName>ppt_y</p:attrName>
                                        </p:attrNameLst>
                                      </p:cBhvr>
                                      <p:rCtr x="156" y="-278"/>
                                    </p:animMotion>
                                  </p:childTnLst>
                                </p:cTn>
                              </p:par>
                              <p:par>
                                <p:cTn id="130" presetID="0" presetClass="path" presetSubtype="0" repeatCount="2000" fill="hold" nodeType="withEffect">
                                  <p:stCondLst>
                                    <p:cond delay="0"/>
                                  </p:stCondLst>
                                  <p:childTnLst>
                                    <p:animMotion origin="layout" path="M 0.21337 -0.24421 C 0.21337 -0.24468 0.2125 -0.2507 0.21128 -0.2507 C 0.21059 -0.2507 0.2118 -0.24884 0.21198 -0.24792 C 0.21233 -0.24607 0.21371 -0.24352 0.21267 -0.24236 C 0.21146 -0.2412 0.20851 -0.24421 0.20851 -0.24398 C 0.21007 -0.25023 0.21458 -0.24676 0.21823 -0.24514 C 0.2158 -0.24028 0.20955 -0.24051 0.21476 -0.24514 C 0.21753 -0.24398 0.21962 -0.24236 0.21545 -0.24051 C 0.21528 -0.24259 0.21476 -0.24491 0.21476 -0.24699 C 0.21476 -0.24792 0.2158 -0.24514 0.21545 -0.24421 C 0.2151 -0.24352 0.21406 -0.24421 0.21337 -0.24421 Z " pathEditMode="relative" rAng="0" ptsTypes="fffffffffff">
                                      <p:cBhvr>
                                        <p:cTn id="131" dur="2000" fill="hold"/>
                                        <p:tgtEl>
                                          <p:spTgt spid="177"/>
                                        </p:tgtEl>
                                        <p:attrNameLst>
                                          <p:attrName>ppt_x</p:attrName>
                                          <p:attrName>ppt_y</p:attrName>
                                        </p:attrNameLst>
                                      </p:cBhvr>
                                      <p:rCtr x="69" y="-139"/>
                                    </p:animMotion>
                                  </p:childTnLst>
                                </p:cTn>
                              </p:par>
                              <p:par>
                                <p:cTn id="132" presetID="10" presetClass="exit" presetSubtype="0" fill="hold" nodeType="withEffect">
                                  <p:stCondLst>
                                    <p:cond delay="1000"/>
                                  </p:stCondLst>
                                  <p:childTnLst>
                                    <p:animEffect transition="out" filter="fade">
                                      <p:cBhvr>
                                        <p:cTn id="133" dur="1000"/>
                                        <p:tgtEl>
                                          <p:spTgt spid="158"/>
                                        </p:tgtEl>
                                      </p:cBhvr>
                                    </p:animEffect>
                                    <p:set>
                                      <p:cBhvr>
                                        <p:cTn id="134" dur="1" fill="hold">
                                          <p:stCondLst>
                                            <p:cond delay="999"/>
                                          </p:stCondLst>
                                        </p:cTn>
                                        <p:tgtEl>
                                          <p:spTgt spid="158"/>
                                        </p:tgtEl>
                                        <p:attrNameLst>
                                          <p:attrName>style.visibility</p:attrName>
                                        </p:attrNameLst>
                                      </p:cBhvr>
                                      <p:to>
                                        <p:strVal val="hidden"/>
                                      </p:to>
                                    </p:set>
                                  </p:childTnLst>
                                </p:cTn>
                              </p:par>
                              <p:par>
                                <p:cTn id="135" presetID="10" presetClass="exit" presetSubtype="0" fill="hold" nodeType="withEffect">
                                  <p:stCondLst>
                                    <p:cond delay="1000"/>
                                  </p:stCondLst>
                                  <p:childTnLst>
                                    <p:animEffect transition="out" filter="fade">
                                      <p:cBhvr>
                                        <p:cTn id="136" dur="1000"/>
                                        <p:tgtEl>
                                          <p:spTgt spid="163"/>
                                        </p:tgtEl>
                                      </p:cBhvr>
                                    </p:animEffect>
                                    <p:set>
                                      <p:cBhvr>
                                        <p:cTn id="137" dur="1" fill="hold">
                                          <p:stCondLst>
                                            <p:cond delay="999"/>
                                          </p:stCondLst>
                                        </p:cTn>
                                        <p:tgtEl>
                                          <p:spTgt spid="163"/>
                                        </p:tgtEl>
                                        <p:attrNameLst>
                                          <p:attrName>style.visibility</p:attrName>
                                        </p:attrNameLst>
                                      </p:cBhvr>
                                      <p:to>
                                        <p:strVal val="hidden"/>
                                      </p:to>
                                    </p:set>
                                  </p:childTnLst>
                                </p:cTn>
                              </p:par>
                              <p:par>
                                <p:cTn id="138" presetID="10" presetClass="exit" presetSubtype="0" fill="hold" nodeType="withEffect">
                                  <p:stCondLst>
                                    <p:cond delay="1000"/>
                                  </p:stCondLst>
                                  <p:childTnLst>
                                    <p:animEffect transition="out" filter="fade">
                                      <p:cBhvr>
                                        <p:cTn id="139" dur="1000"/>
                                        <p:tgtEl>
                                          <p:spTgt spid="164"/>
                                        </p:tgtEl>
                                      </p:cBhvr>
                                    </p:animEffect>
                                    <p:set>
                                      <p:cBhvr>
                                        <p:cTn id="140" dur="1" fill="hold">
                                          <p:stCondLst>
                                            <p:cond delay="999"/>
                                          </p:stCondLst>
                                        </p:cTn>
                                        <p:tgtEl>
                                          <p:spTgt spid="164"/>
                                        </p:tgtEl>
                                        <p:attrNameLst>
                                          <p:attrName>style.visibility</p:attrName>
                                        </p:attrNameLst>
                                      </p:cBhvr>
                                      <p:to>
                                        <p:strVal val="hidden"/>
                                      </p:to>
                                    </p:set>
                                  </p:childTnLst>
                                </p:cTn>
                              </p:par>
                              <p:par>
                                <p:cTn id="141" presetID="10" presetClass="exit" presetSubtype="0" fill="hold" nodeType="withEffect">
                                  <p:stCondLst>
                                    <p:cond delay="1000"/>
                                  </p:stCondLst>
                                  <p:childTnLst>
                                    <p:animEffect transition="out" filter="fade">
                                      <p:cBhvr>
                                        <p:cTn id="142" dur="1000"/>
                                        <p:tgtEl>
                                          <p:spTgt spid="165"/>
                                        </p:tgtEl>
                                      </p:cBhvr>
                                    </p:animEffect>
                                    <p:set>
                                      <p:cBhvr>
                                        <p:cTn id="143" dur="1" fill="hold">
                                          <p:stCondLst>
                                            <p:cond delay="999"/>
                                          </p:stCondLst>
                                        </p:cTn>
                                        <p:tgtEl>
                                          <p:spTgt spid="165"/>
                                        </p:tgtEl>
                                        <p:attrNameLst>
                                          <p:attrName>style.visibility</p:attrName>
                                        </p:attrNameLst>
                                      </p:cBhvr>
                                      <p:to>
                                        <p:strVal val="hidden"/>
                                      </p:to>
                                    </p:set>
                                  </p:childTnLst>
                                </p:cTn>
                              </p:par>
                              <p:par>
                                <p:cTn id="144" presetID="10" presetClass="exit" presetSubtype="0" fill="hold" nodeType="withEffect">
                                  <p:stCondLst>
                                    <p:cond delay="1000"/>
                                  </p:stCondLst>
                                  <p:childTnLst>
                                    <p:animEffect transition="out" filter="fade">
                                      <p:cBhvr>
                                        <p:cTn id="145" dur="1000"/>
                                        <p:tgtEl>
                                          <p:spTgt spid="166"/>
                                        </p:tgtEl>
                                      </p:cBhvr>
                                    </p:animEffect>
                                    <p:set>
                                      <p:cBhvr>
                                        <p:cTn id="146" dur="1" fill="hold">
                                          <p:stCondLst>
                                            <p:cond delay="999"/>
                                          </p:stCondLst>
                                        </p:cTn>
                                        <p:tgtEl>
                                          <p:spTgt spid="166"/>
                                        </p:tgtEl>
                                        <p:attrNameLst>
                                          <p:attrName>style.visibility</p:attrName>
                                        </p:attrNameLst>
                                      </p:cBhvr>
                                      <p:to>
                                        <p:strVal val="hidden"/>
                                      </p:to>
                                    </p:set>
                                  </p:childTnLst>
                                </p:cTn>
                              </p:par>
                              <p:par>
                                <p:cTn id="147" presetID="10" presetClass="exit" presetSubtype="0" fill="hold" nodeType="withEffect">
                                  <p:stCondLst>
                                    <p:cond delay="1000"/>
                                  </p:stCondLst>
                                  <p:childTnLst>
                                    <p:animEffect transition="out" filter="fade">
                                      <p:cBhvr>
                                        <p:cTn id="148" dur="1000"/>
                                        <p:tgtEl>
                                          <p:spTgt spid="167"/>
                                        </p:tgtEl>
                                      </p:cBhvr>
                                    </p:animEffect>
                                    <p:set>
                                      <p:cBhvr>
                                        <p:cTn id="149" dur="1" fill="hold">
                                          <p:stCondLst>
                                            <p:cond delay="999"/>
                                          </p:stCondLst>
                                        </p:cTn>
                                        <p:tgtEl>
                                          <p:spTgt spid="167"/>
                                        </p:tgtEl>
                                        <p:attrNameLst>
                                          <p:attrName>style.visibility</p:attrName>
                                        </p:attrNameLst>
                                      </p:cBhvr>
                                      <p:to>
                                        <p:strVal val="hidden"/>
                                      </p:to>
                                    </p:set>
                                  </p:childTnLst>
                                </p:cTn>
                              </p:par>
                              <p:par>
                                <p:cTn id="150" presetID="10" presetClass="exit" presetSubtype="0" fill="hold" nodeType="withEffect">
                                  <p:stCondLst>
                                    <p:cond delay="1000"/>
                                  </p:stCondLst>
                                  <p:childTnLst>
                                    <p:animEffect transition="out" filter="fade">
                                      <p:cBhvr>
                                        <p:cTn id="151" dur="1000"/>
                                        <p:tgtEl>
                                          <p:spTgt spid="156"/>
                                        </p:tgtEl>
                                      </p:cBhvr>
                                    </p:animEffect>
                                    <p:set>
                                      <p:cBhvr>
                                        <p:cTn id="152" dur="1" fill="hold">
                                          <p:stCondLst>
                                            <p:cond delay="999"/>
                                          </p:stCondLst>
                                        </p:cTn>
                                        <p:tgtEl>
                                          <p:spTgt spid="156"/>
                                        </p:tgtEl>
                                        <p:attrNameLst>
                                          <p:attrName>style.visibility</p:attrName>
                                        </p:attrNameLst>
                                      </p:cBhvr>
                                      <p:to>
                                        <p:strVal val="hidden"/>
                                      </p:to>
                                    </p:set>
                                  </p:childTnLst>
                                </p:cTn>
                              </p:par>
                              <p:par>
                                <p:cTn id="153" presetID="10" presetClass="exit" presetSubtype="0" fill="hold" nodeType="withEffect">
                                  <p:stCondLst>
                                    <p:cond delay="1000"/>
                                  </p:stCondLst>
                                  <p:childTnLst>
                                    <p:animEffect transition="out" filter="fade">
                                      <p:cBhvr>
                                        <p:cTn id="154" dur="1000"/>
                                        <p:tgtEl>
                                          <p:spTgt spid="157"/>
                                        </p:tgtEl>
                                      </p:cBhvr>
                                    </p:animEffect>
                                    <p:set>
                                      <p:cBhvr>
                                        <p:cTn id="155" dur="1" fill="hold">
                                          <p:stCondLst>
                                            <p:cond delay="999"/>
                                          </p:stCondLst>
                                        </p:cTn>
                                        <p:tgtEl>
                                          <p:spTgt spid="157"/>
                                        </p:tgtEl>
                                        <p:attrNameLst>
                                          <p:attrName>style.visibility</p:attrName>
                                        </p:attrNameLst>
                                      </p:cBhvr>
                                      <p:to>
                                        <p:strVal val="hidden"/>
                                      </p:to>
                                    </p:set>
                                  </p:childTnLst>
                                </p:cTn>
                              </p:par>
                              <p:par>
                                <p:cTn id="156" presetID="10" presetClass="exit" presetSubtype="0" fill="hold" nodeType="withEffect">
                                  <p:stCondLst>
                                    <p:cond delay="1000"/>
                                  </p:stCondLst>
                                  <p:childTnLst>
                                    <p:animEffect transition="out" filter="fade">
                                      <p:cBhvr>
                                        <p:cTn id="157" dur="1000"/>
                                        <p:tgtEl>
                                          <p:spTgt spid="169"/>
                                        </p:tgtEl>
                                      </p:cBhvr>
                                    </p:animEffect>
                                    <p:set>
                                      <p:cBhvr>
                                        <p:cTn id="158" dur="1" fill="hold">
                                          <p:stCondLst>
                                            <p:cond delay="999"/>
                                          </p:stCondLst>
                                        </p:cTn>
                                        <p:tgtEl>
                                          <p:spTgt spid="169"/>
                                        </p:tgtEl>
                                        <p:attrNameLst>
                                          <p:attrName>style.visibility</p:attrName>
                                        </p:attrNameLst>
                                      </p:cBhvr>
                                      <p:to>
                                        <p:strVal val="hidden"/>
                                      </p:to>
                                    </p:set>
                                  </p:childTnLst>
                                </p:cTn>
                              </p:par>
                              <p:par>
                                <p:cTn id="159" presetID="10" presetClass="exit" presetSubtype="0" fill="hold" nodeType="withEffect">
                                  <p:stCondLst>
                                    <p:cond delay="1000"/>
                                  </p:stCondLst>
                                  <p:childTnLst>
                                    <p:animEffect transition="out" filter="fade">
                                      <p:cBhvr>
                                        <p:cTn id="160" dur="1000"/>
                                        <p:tgtEl>
                                          <p:spTgt spid="170"/>
                                        </p:tgtEl>
                                      </p:cBhvr>
                                    </p:animEffect>
                                    <p:set>
                                      <p:cBhvr>
                                        <p:cTn id="161" dur="1" fill="hold">
                                          <p:stCondLst>
                                            <p:cond delay="999"/>
                                          </p:stCondLst>
                                        </p:cTn>
                                        <p:tgtEl>
                                          <p:spTgt spid="170"/>
                                        </p:tgtEl>
                                        <p:attrNameLst>
                                          <p:attrName>style.visibility</p:attrName>
                                        </p:attrNameLst>
                                      </p:cBhvr>
                                      <p:to>
                                        <p:strVal val="hidden"/>
                                      </p:to>
                                    </p:set>
                                  </p:childTnLst>
                                </p:cTn>
                              </p:par>
                              <p:par>
                                <p:cTn id="162" presetID="10" presetClass="exit" presetSubtype="0" fill="hold" nodeType="withEffect">
                                  <p:stCondLst>
                                    <p:cond delay="1000"/>
                                  </p:stCondLst>
                                  <p:childTnLst>
                                    <p:animEffect transition="out" filter="fade">
                                      <p:cBhvr>
                                        <p:cTn id="163" dur="1000"/>
                                        <p:tgtEl>
                                          <p:spTgt spid="168"/>
                                        </p:tgtEl>
                                      </p:cBhvr>
                                    </p:animEffect>
                                    <p:set>
                                      <p:cBhvr>
                                        <p:cTn id="164" dur="1" fill="hold">
                                          <p:stCondLst>
                                            <p:cond delay="999"/>
                                          </p:stCondLst>
                                        </p:cTn>
                                        <p:tgtEl>
                                          <p:spTgt spid="168"/>
                                        </p:tgtEl>
                                        <p:attrNameLst>
                                          <p:attrName>style.visibility</p:attrName>
                                        </p:attrNameLst>
                                      </p:cBhvr>
                                      <p:to>
                                        <p:strVal val="hidden"/>
                                      </p:to>
                                    </p:set>
                                  </p:childTnLst>
                                </p:cTn>
                              </p:par>
                              <p:par>
                                <p:cTn id="165" presetID="10" presetClass="exit" presetSubtype="0" fill="hold" nodeType="withEffect">
                                  <p:stCondLst>
                                    <p:cond delay="1000"/>
                                  </p:stCondLst>
                                  <p:childTnLst>
                                    <p:animEffect transition="out" filter="fade">
                                      <p:cBhvr>
                                        <p:cTn id="166" dur="1000"/>
                                        <p:tgtEl>
                                          <p:spTgt spid="171"/>
                                        </p:tgtEl>
                                      </p:cBhvr>
                                    </p:animEffect>
                                    <p:set>
                                      <p:cBhvr>
                                        <p:cTn id="167" dur="1" fill="hold">
                                          <p:stCondLst>
                                            <p:cond delay="999"/>
                                          </p:stCondLst>
                                        </p:cTn>
                                        <p:tgtEl>
                                          <p:spTgt spid="171"/>
                                        </p:tgtEl>
                                        <p:attrNameLst>
                                          <p:attrName>style.visibility</p:attrName>
                                        </p:attrNameLst>
                                      </p:cBhvr>
                                      <p:to>
                                        <p:strVal val="hidden"/>
                                      </p:to>
                                    </p:set>
                                  </p:childTnLst>
                                </p:cTn>
                              </p:par>
                              <p:par>
                                <p:cTn id="168" presetID="10" presetClass="exit" presetSubtype="0" fill="hold" nodeType="withEffect">
                                  <p:stCondLst>
                                    <p:cond delay="1000"/>
                                  </p:stCondLst>
                                  <p:childTnLst>
                                    <p:animEffect transition="out" filter="fade">
                                      <p:cBhvr>
                                        <p:cTn id="169" dur="1000"/>
                                        <p:tgtEl>
                                          <p:spTgt spid="159"/>
                                        </p:tgtEl>
                                      </p:cBhvr>
                                    </p:animEffect>
                                    <p:set>
                                      <p:cBhvr>
                                        <p:cTn id="170" dur="1" fill="hold">
                                          <p:stCondLst>
                                            <p:cond delay="999"/>
                                          </p:stCondLst>
                                        </p:cTn>
                                        <p:tgtEl>
                                          <p:spTgt spid="159"/>
                                        </p:tgtEl>
                                        <p:attrNameLst>
                                          <p:attrName>style.visibility</p:attrName>
                                        </p:attrNameLst>
                                      </p:cBhvr>
                                      <p:to>
                                        <p:strVal val="hidden"/>
                                      </p:to>
                                    </p:set>
                                  </p:childTnLst>
                                </p:cTn>
                              </p:par>
                              <p:par>
                                <p:cTn id="171" presetID="10" presetClass="exit" presetSubtype="0" fill="hold" nodeType="withEffect">
                                  <p:stCondLst>
                                    <p:cond delay="1000"/>
                                  </p:stCondLst>
                                  <p:childTnLst>
                                    <p:animEffect transition="out" filter="fade">
                                      <p:cBhvr>
                                        <p:cTn id="172" dur="1000"/>
                                        <p:tgtEl>
                                          <p:spTgt spid="162"/>
                                        </p:tgtEl>
                                      </p:cBhvr>
                                    </p:animEffect>
                                    <p:set>
                                      <p:cBhvr>
                                        <p:cTn id="173" dur="1" fill="hold">
                                          <p:stCondLst>
                                            <p:cond delay="999"/>
                                          </p:stCondLst>
                                        </p:cTn>
                                        <p:tgtEl>
                                          <p:spTgt spid="162"/>
                                        </p:tgtEl>
                                        <p:attrNameLst>
                                          <p:attrName>style.visibility</p:attrName>
                                        </p:attrNameLst>
                                      </p:cBhvr>
                                      <p:to>
                                        <p:strVal val="hidden"/>
                                      </p:to>
                                    </p:set>
                                  </p:childTnLst>
                                </p:cTn>
                              </p:par>
                              <p:par>
                                <p:cTn id="174" presetID="10" presetClass="exit" presetSubtype="0" fill="hold" nodeType="withEffect">
                                  <p:stCondLst>
                                    <p:cond delay="1000"/>
                                  </p:stCondLst>
                                  <p:childTnLst>
                                    <p:animEffect transition="out" filter="fade">
                                      <p:cBhvr>
                                        <p:cTn id="175" dur="1000"/>
                                        <p:tgtEl>
                                          <p:spTgt spid="160"/>
                                        </p:tgtEl>
                                      </p:cBhvr>
                                    </p:animEffect>
                                    <p:set>
                                      <p:cBhvr>
                                        <p:cTn id="176" dur="1" fill="hold">
                                          <p:stCondLst>
                                            <p:cond delay="999"/>
                                          </p:stCondLst>
                                        </p:cTn>
                                        <p:tgtEl>
                                          <p:spTgt spid="160"/>
                                        </p:tgtEl>
                                        <p:attrNameLst>
                                          <p:attrName>style.visibility</p:attrName>
                                        </p:attrNameLst>
                                      </p:cBhvr>
                                      <p:to>
                                        <p:strVal val="hidden"/>
                                      </p:to>
                                    </p:set>
                                  </p:childTnLst>
                                </p:cTn>
                              </p:par>
                              <p:par>
                                <p:cTn id="177" presetID="10" presetClass="exit" presetSubtype="0" fill="hold" nodeType="withEffect">
                                  <p:stCondLst>
                                    <p:cond delay="1000"/>
                                  </p:stCondLst>
                                  <p:childTnLst>
                                    <p:animEffect transition="out" filter="fade">
                                      <p:cBhvr>
                                        <p:cTn id="178" dur="1000"/>
                                        <p:tgtEl>
                                          <p:spTgt spid="161"/>
                                        </p:tgtEl>
                                      </p:cBhvr>
                                    </p:animEffect>
                                    <p:set>
                                      <p:cBhvr>
                                        <p:cTn id="179" dur="1" fill="hold">
                                          <p:stCondLst>
                                            <p:cond delay="999"/>
                                          </p:stCondLst>
                                        </p:cTn>
                                        <p:tgtEl>
                                          <p:spTgt spid="161"/>
                                        </p:tgtEl>
                                        <p:attrNameLst>
                                          <p:attrName>style.visibility</p:attrName>
                                        </p:attrNameLst>
                                      </p:cBhvr>
                                      <p:to>
                                        <p:strVal val="hidden"/>
                                      </p:to>
                                    </p:set>
                                  </p:childTnLst>
                                </p:cTn>
                              </p:par>
                              <p:par>
                                <p:cTn id="180" presetID="10" presetClass="exit" presetSubtype="0" fill="hold" nodeType="withEffect">
                                  <p:stCondLst>
                                    <p:cond delay="1000"/>
                                  </p:stCondLst>
                                  <p:childTnLst>
                                    <p:animEffect transition="out" filter="fade">
                                      <p:cBhvr>
                                        <p:cTn id="181" dur="1000"/>
                                        <p:tgtEl>
                                          <p:spTgt spid="178"/>
                                        </p:tgtEl>
                                      </p:cBhvr>
                                    </p:animEffect>
                                    <p:set>
                                      <p:cBhvr>
                                        <p:cTn id="182" dur="1" fill="hold">
                                          <p:stCondLst>
                                            <p:cond delay="999"/>
                                          </p:stCondLst>
                                        </p:cTn>
                                        <p:tgtEl>
                                          <p:spTgt spid="178"/>
                                        </p:tgtEl>
                                        <p:attrNameLst>
                                          <p:attrName>style.visibility</p:attrName>
                                        </p:attrNameLst>
                                      </p:cBhvr>
                                      <p:to>
                                        <p:strVal val="hidden"/>
                                      </p:to>
                                    </p:set>
                                  </p:childTnLst>
                                </p:cTn>
                              </p:par>
                              <p:par>
                                <p:cTn id="183" presetID="10" presetClass="exit" presetSubtype="0" fill="hold" nodeType="withEffect">
                                  <p:stCondLst>
                                    <p:cond delay="1000"/>
                                  </p:stCondLst>
                                  <p:childTnLst>
                                    <p:animEffect transition="out" filter="fade">
                                      <p:cBhvr>
                                        <p:cTn id="184" dur="1000"/>
                                        <p:tgtEl>
                                          <p:spTgt spid="177"/>
                                        </p:tgtEl>
                                      </p:cBhvr>
                                    </p:animEffect>
                                    <p:set>
                                      <p:cBhvr>
                                        <p:cTn id="185" dur="1" fill="hold">
                                          <p:stCondLst>
                                            <p:cond delay="999"/>
                                          </p:stCondLst>
                                        </p:cTn>
                                        <p:tgtEl>
                                          <p:spTgt spid="177"/>
                                        </p:tgtEl>
                                        <p:attrNameLst>
                                          <p:attrName>style.visibility</p:attrName>
                                        </p:attrNameLst>
                                      </p:cBhvr>
                                      <p:to>
                                        <p:strVal val="hidden"/>
                                      </p:to>
                                    </p:set>
                                  </p:childTnLst>
                                </p:cTn>
                              </p:par>
                              <p:par>
                                <p:cTn id="186" presetID="10" presetClass="exit" presetSubtype="0" fill="hold" nodeType="withEffect">
                                  <p:stCondLst>
                                    <p:cond delay="1000"/>
                                  </p:stCondLst>
                                  <p:childTnLst>
                                    <p:animEffect transition="out" filter="fade">
                                      <p:cBhvr>
                                        <p:cTn id="187" dur="1000"/>
                                        <p:tgtEl>
                                          <p:spTgt spid="179"/>
                                        </p:tgtEl>
                                      </p:cBhvr>
                                    </p:animEffect>
                                    <p:set>
                                      <p:cBhvr>
                                        <p:cTn id="188" dur="1" fill="hold">
                                          <p:stCondLst>
                                            <p:cond delay="999"/>
                                          </p:stCondLst>
                                        </p:cTn>
                                        <p:tgtEl>
                                          <p:spTgt spid="179"/>
                                        </p:tgtEl>
                                        <p:attrNameLst>
                                          <p:attrName>style.visibility</p:attrName>
                                        </p:attrNameLst>
                                      </p:cBhvr>
                                      <p:to>
                                        <p:strVal val="hidden"/>
                                      </p:to>
                                    </p:set>
                                  </p:childTnLst>
                                </p:cTn>
                              </p:par>
                              <p:par>
                                <p:cTn id="189" presetID="10" presetClass="exit" presetSubtype="0" fill="hold" nodeType="withEffect">
                                  <p:stCondLst>
                                    <p:cond delay="1000"/>
                                  </p:stCondLst>
                                  <p:childTnLst>
                                    <p:animEffect transition="out" filter="fade">
                                      <p:cBhvr>
                                        <p:cTn id="190" dur="1000"/>
                                        <p:tgtEl>
                                          <p:spTgt spid="176"/>
                                        </p:tgtEl>
                                      </p:cBhvr>
                                    </p:animEffect>
                                    <p:set>
                                      <p:cBhvr>
                                        <p:cTn id="191" dur="1" fill="hold">
                                          <p:stCondLst>
                                            <p:cond delay="999"/>
                                          </p:stCondLst>
                                        </p:cTn>
                                        <p:tgtEl>
                                          <p:spTgt spid="176"/>
                                        </p:tgtEl>
                                        <p:attrNameLst>
                                          <p:attrName>style.visibility</p:attrName>
                                        </p:attrNameLst>
                                      </p:cBhvr>
                                      <p:to>
                                        <p:strVal val="hidden"/>
                                      </p:to>
                                    </p:set>
                                  </p:childTnLst>
                                </p:cTn>
                              </p:par>
                              <p:par>
                                <p:cTn id="192" presetID="10" presetClass="exit" presetSubtype="0" fill="hold" nodeType="withEffect">
                                  <p:stCondLst>
                                    <p:cond delay="1000"/>
                                  </p:stCondLst>
                                  <p:childTnLst>
                                    <p:animEffect transition="out" filter="fade">
                                      <p:cBhvr>
                                        <p:cTn id="193" dur="1000"/>
                                        <p:tgtEl>
                                          <p:spTgt spid="175"/>
                                        </p:tgtEl>
                                      </p:cBhvr>
                                    </p:animEffect>
                                    <p:set>
                                      <p:cBhvr>
                                        <p:cTn id="194" dur="1" fill="hold">
                                          <p:stCondLst>
                                            <p:cond delay="999"/>
                                          </p:stCondLst>
                                        </p:cTn>
                                        <p:tgtEl>
                                          <p:spTgt spid="175"/>
                                        </p:tgtEl>
                                        <p:attrNameLst>
                                          <p:attrName>style.visibility</p:attrName>
                                        </p:attrNameLst>
                                      </p:cBhvr>
                                      <p:to>
                                        <p:strVal val="hidden"/>
                                      </p:to>
                                    </p:set>
                                  </p:childTnLst>
                                </p:cTn>
                              </p:par>
                              <p:par>
                                <p:cTn id="195" presetID="10" presetClass="exit" presetSubtype="0" fill="hold" nodeType="withEffect">
                                  <p:stCondLst>
                                    <p:cond delay="1000"/>
                                  </p:stCondLst>
                                  <p:childTnLst>
                                    <p:animEffect transition="out" filter="fade">
                                      <p:cBhvr>
                                        <p:cTn id="196" dur="1000"/>
                                        <p:tgtEl>
                                          <p:spTgt spid="173"/>
                                        </p:tgtEl>
                                      </p:cBhvr>
                                    </p:animEffect>
                                    <p:set>
                                      <p:cBhvr>
                                        <p:cTn id="197" dur="1" fill="hold">
                                          <p:stCondLst>
                                            <p:cond delay="999"/>
                                          </p:stCondLst>
                                        </p:cTn>
                                        <p:tgtEl>
                                          <p:spTgt spid="173"/>
                                        </p:tgtEl>
                                        <p:attrNameLst>
                                          <p:attrName>style.visibility</p:attrName>
                                        </p:attrNameLst>
                                      </p:cBhvr>
                                      <p:to>
                                        <p:strVal val="hidden"/>
                                      </p:to>
                                    </p:set>
                                  </p:childTnLst>
                                </p:cTn>
                              </p:par>
                              <p:par>
                                <p:cTn id="198" presetID="10" presetClass="exit" presetSubtype="0" fill="hold" nodeType="withEffect">
                                  <p:stCondLst>
                                    <p:cond delay="1000"/>
                                  </p:stCondLst>
                                  <p:childTnLst>
                                    <p:animEffect transition="out" filter="fade">
                                      <p:cBhvr>
                                        <p:cTn id="199" dur="1000"/>
                                        <p:tgtEl>
                                          <p:spTgt spid="172"/>
                                        </p:tgtEl>
                                      </p:cBhvr>
                                    </p:animEffect>
                                    <p:set>
                                      <p:cBhvr>
                                        <p:cTn id="200" dur="1" fill="hold">
                                          <p:stCondLst>
                                            <p:cond delay="999"/>
                                          </p:stCondLst>
                                        </p:cTn>
                                        <p:tgtEl>
                                          <p:spTgt spid="172"/>
                                        </p:tgtEl>
                                        <p:attrNameLst>
                                          <p:attrName>style.visibility</p:attrName>
                                        </p:attrNameLst>
                                      </p:cBhvr>
                                      <p:to>
                                        <p:strVal val="hidden"/>
                                      </p:to>
                                    </p:set>
                                  </p:childTnLst>
                                </p:cTn>
                              </p:par>
                              <p:par>
                                <p:cTn id="201" presetID="10" presetClass="exit" presetSubtype="0" fill="hold" nodeType="withEffect">
                                  <p:stCondLst>
                                    <p:cond delay="1000"/>
                                  </p:stCondLst>
                                  <p:childTnLst>
                                    <p:animEffect transition="out" filter="fade">
                                      <p:cBhvr>
                                        <p:cTn id="202" dur="1000"/>
                                        <p:tgtEl>
                                          <p:spTgt spid="174"/>
                                        </p:tgtEl>
                                      </p:cBhvr>
                                    </p:animEffect>
                                    <p:set>
                                      <p:cBhvr>
                                        <p:cTn id="203" dur="1" fill="hold">
                                          <p:stCondLst>
                                            <p:cond delay="999"/>
                                          </p:stCondLst>
                                        </p:cTn>
                                        <p:tgtEl>
                                          <p:spTgt spid="174"/>
                                        </p:tgtEl>
                                        <p:attrNameLst>
                                          <p:attrName>style.visibility</p:attrName>
                                        </p:attrNameLst>
                                      </p:cBhvr>
                                      <p:to>
                                        <p:strVal val="hidden"/>
                                      </p:to>
                                    </p:set>
                                  </p:childTnLst>
                                </p:cTn>
                              </p:par>
                              <p:par>
                                <p:cTn id="204" presetID="10" presetClass="entr" presetSubtype="0" fill="hold" nodeType="withEffect">
                                  <p:stCondLst>
                                    <p:cond delay="2000"/>
                                  </p:stCondLst>
                                  <p:childTnLst>
                                    <p:set>
                                      <p:cBhvr>
                                        <p:cTn id="205" dur="1" fill="hold">
                                          <p:stCondLst>
                                            <p:cond delay="0"/>
                                          </p:stCondLst>
                                        </p:cTn>
                                        <p:tgtEl>
                                          <p:spTgt spid="106"/>
                                        </p:tgtEl>
                                        <p:attrNameLst>
                                          <p:attrName>style.visibility</p:attrName>
                                        </p:attrNameLst>
                                      </p:cBhvr>
                                      <p:to>
                                        <p:strVal val="visible"/>
                                      </p:to>
                                    </p:set>
                                    <p:animEffect transition="in" filter="fade">
                                      <p:cBhvr>
                                        <p:cTn id="206" dur="1000"/>
                                        <p:tgtEl>
                                          <p:spTgt spid="106"/>
                                        </p:tgtEl>
                                      </p:cBhvr>
                                    </p:animEffect>
                                  </p:childTnLst>
                                </p:cTn>
                              </p:par>
                              <p:par>
                                <p:cTn id="207" presetID="10" presetClass="entr" presetSubtype="0" fill="hold" nodeType="withEffect">
                                  <p:stCondLst>
                                    <p:cond delay="2000"/>
                                  </p:stCondLst>
                                  <p:childTnLst>
                                    <p:set>
                                      <p:cBhvr>
                                        <p:cTn id="208" dur="1" fill="hold">
                                          <p:stCondLst>
                                            <p:cond delay="0"/>
                                          </p:stCondLst>
                                        </p:cTn>
                                        <p:tgtEl>
                                          <p:spTgt spid="48"/>
                                        </p:tgtEl>
                                        <p:attrNameLst>
                                          <p:attrName>style.visibility</p:attrName>
                                        </p:attrNameLst>
                                      </p:cBhvr>
                                      <p:to>
                                        <p:strVal val="visible"/>
                                      </p:to>
                                    </p:set>
                                    <p:animEffect transition="in" filter="fade">
                                      <p:cBhvr>
                                        <p:cTn id="209" dur="1000"/>
                                        <p:tgtEl>
                                          <p:spTgt spid="48"/>
                                        </p:tgtEl>
                                      </p:cBhvr>
                                    </p:animEffect>
                                  </p:childTnLst>
                                </p:cTn>
                              </p:par>
                              <p:par>
                                <p:cTn id="210" presetID="10" presetClass="entr" presetSubtype="0" fill="hold" nodeType="withEffect">
                                  <p:stCondLst>
                                    <p:cond delay="2000"/>
                                  </p:stCondLst>
                                  <p:childTnLst>
                                    <p:set>
                                      <p:cBhvr>
                                        <p:cTn id="211" dur="1" fill="hold">
                                          <p:stCondLst>
                                            <p:cond delay="0"/>
                                          </p:stCondLst>
                                        </p:cTn>
                                        <p:tgtEl>
                                          <p:spTgt spid="105"/>
                                        </p:tgtEl>
                                        <p:attrNameLst>
                                          <p:attrName>style.visibility</p:attrName>
                                        </p:attrNameLst>
                                      </p:cBhvr>
                                      <p:to>
                                        <p:strVal val="visible"/>
                                      </p:to>
                                    </p:set>
                                    <p:animEffect transition="in" filter="fade">
                                      <p:cBhvr>
                                        <p:cTn id="212" dur="1000"/>
                                        <p:tgtEl>
                                          <p:spTgt spid="105"/>
                                        </p:tgtEl>
                                      </p:cBhvr>
                                    </p:animEffect>
                                  </p:childTnLst>
                                </p:cTn>
                              </p:par>
                              <p:par>
                                <p:cTn id="213" presetID="10" presetClass="entr" presetSubtype="0" fill="hold" nodeType="withEffect">
                                  <p:stCondLst>
                                    <p:cond delay="2000"/>
                                  </p:stCondLst>
                                  <p:childTnLst>
                                    <p:set>
                                      <p:cBhvr>
                                        <p:cTn id="214" dur="1" fill="hold">
                                          <p:stCondLst>
                                            <p:cond delay="0"/>
                                          </p:stCondLst>
                                        </p:cTn>
                                        <p:tgtEl>
                                          <p:spTgt spid="49"/>
                                        </p:tgtEl>
                                        <p:attrNameLst>
                                          <p:attrName>style.visibility</p:attrName>
                                        </p:attrNameLst>
                                      </p:cBhvr>
                                      <p:to>
                                        <p:strVal val="visible"/>
                                      </p:to>
                                    </p:set>
                                    <p:animEffect transition="in" filter="fade">
                                      <p:cBhvr>
                                        <p:cTn id="215" dur="1000"/>
                                        <p:tgtEl>
                                          <p:spTgt spid="49"/>
                                        </p:tgtEl>
                                      </p:cBhvr>
                                    </p:animEffect>
                                  </p:childTnLst>
                                </p:cTn>
                              </p:par>
                              <p:par>
                                <p:cTn id="216" presetID="10" presetClass="entr" presetSubtype="0" fill="hold" nodeType="withEffect">
                                  <p:stCondLst>
                                    <p:cond delay="2000"/>
                                  </p:stCondLst>
                                  <p:childTnLst>
                                    <p:set>
                                      <p:cBhvr>
                                        <p:cTn id="217" dur="1" fill="hold">
                                          <p:stCondLst>
                                            <p:cond delay="0"/>
                                          </p:stCondLst>
                                        </p:cTn>
                                        <p:tgtEl>
                                          <p:spTgt spid="50"/>
                                        </p:tgtEl>
                                        <p:attrNameLst>
                                          <p:attrName>style.visibility</p:attrName>
                                        </p:attrNameLst>
                                      </p:cBhvr>
                                      <p:to>
                                        <p:strVal val="visible"/>
                                      </p:to>
                                    </p:set>
                                    <p:animEffect transition="in" filter="fade">
                                      <p:cBhvr>
                                        <p:cTn id="218" dur="1000"/>
                                        <p:tgtEl>
                                          <p:spTgt spid="50"/>
                                        </p:tgtEl>
                                      </p:cBhvr>
                                    </p:animEffect>
                                  </p:childTnLst>
                                </p:cTn>
                              </p:par>
                              <p:par>
                                <p:cTn id="219" presetID="10" presetClass="entr" presetSubtype="0" fill="hold" nodeType="withEffect">
                                  <p:stCondLst>
                                    <p:cond delay="2000"/>
                                  </p:stCondLst>
                                  <p:childTnLst>
                                    <p:set>
                                      <p:cBhvr>
                                        <p:cTn id="220" dur="1" fill="hold">
                                          <p:stCondLst>
                                            <p:cond delay="0"/>
                                          </p:stCondLst>
                                        </p:cTn>
                                        <p:tgtEl>
                                          <p:spTgt spid="51"/>
                                        </p:tgtEl>
                                        <p:attrNameLst>
                                          <p:attrName>style.visibility</p:attrName>
                                        </p:attrNameLst>
                                      </p:cBhvr>
                                      <p:to>
                                        <p:strVal val="visible"/>
                                      </p:to>
                                    </p:set>
                                    <p:animEffect transition="in" filter="fade">
                                      <p:cBhvr>
                                        <p:cTn id="221" dur="1000"/>
                                        <p:tgtEl>
                                          <p:spTgt spid="51"/>
                                        </p:tgtEl>
                                      </p:cBhvr>
                                    </p:animEffect>
                                  </p:childTnLst>
                                </p:cTn>
                              </p:par>
                              <p:par>
                                <p:cTn id="222" presetID="10" presetClass="entr" presetSubtype="0" fill="hold" nodeType="withEffect">
                                  <p:stCondLst>
                                    <p:cond delay="2000"/>
                                  </p:stCondLst>
                                  <p:childTnLst>
                                    <p:set>
                                      <p:cBhvr>
                                        <p:cTn id="223" dur="1" fill="hold">
                                          <p:stCondLst>
                                            <p:cond delay="0"/>
                                          </p:stCondLst>
                                        </p:cTn>
                                        <p:tgtEl>
                                          <p:spTgt spid="104"/>
                                        </p:tgtEl>
                                        <p:attrNameLst>
                                          <p:attrName>style.visibility</p:attrName>
                                        </p:attrNameLst>
                                      </p:cBhvr>
                                      <p:to>
                                        <p:strVal val="visible"/>
                                      </p:to>
                                    </p:set>
                                    <p:animEffect transition="in" filter="fade">
                                      <p:cBhvr>
                                        <p:cTn id="224" dur="1000"/>
                                        <p:tgtEl>
                                          <p:spTgt spid="104"/>
                                        </p:tgtEl>
                                      </p:cBhvr>
                                    </p:animEffect>
                                  </p:childTnLst>
                                </p:cTn>
                              </p:par>
                              <p:par>
                                <p:cTn id="225" presetID="0" presetClass="path" presetSubtype="0" repeatCount="2000" fill="hold" nodeType="withEffect">
                                  <p:stCondLst>
                                    <p:cond delay="0"/>
                                  </p:stCondLst>
                                  <p:childTnLst>
                                    <p:animMotion origin="layout" path="M 8.33333E-7 -4.07407E-6 C 0.00208 -0.00185 0.00243 -0.00185 0.00417 -0.00463 C 0.00469 -0.00555 0.00555 -0.00856 0.00555 -0.0074 C 0.00555 -0.00439 0.00417 -0.00185 0.00347 0.00093 C 0.0033 0.00186 0.00278 0.00371 0.00278 0.00394 C 0.00208 0.00278 0.00156 0.00162 0.00069 0.00093 C -0.00052 -4.07407E-6 -0.00469 -0.00208 -0.00347 -0.00092 C -0.00208 0.00024 -0.0007 0.00162 0.00069 0.00278 C 0.00243 0.0044 -0.00295 0.00024 -0.00486 -0.00092 C -0.00764 -0.00277 0.00121 -0.00023 0.00417 -4.07407E-6 C 0.00174 0.00996 0.00174 0.00348 -0.00139 -0.00277 C -0.00174 -0.0037 -0.00122 -0.00069 -0.0007 -4.07407E-6 C -0.00017 0.00093 0.00069 0.00116 0.00139 0.00186 C 0.00156 0.00278 0.0026 0.00394 0.00208 0.00463 C -0.0007 0.00834 0.00069 0.00093 8.33333E-7 -4.07407E-6 Z " pathEditMode="relative" rAng="0" ptsTypes="fffffffffffffff">
                                      <p:cBhvr>
                                        <p:cTn id="226" dur="2000" fill="hold"/>
                                        <p:tgtEl>
                                          <p:spTgt spid="104"/>
                                        </p:tgtEl>
                                        <p:attrNameLst>
                                          <p:attrName>ppt_x</p:attrName>
                                          <p:attrName>ppt_y</p:attrName>
                                        </p:attrNameLst>
                                      </p:cBhvr>
                                      <p:rCtr x="-104" y="69"/>
                                    </p:animMotion>
                                  </p:childTnLst>
                                </p:cTn>
                              </p:par>
                              <p:par>
                                <p:cTn id="227" presetID="0" presetClass="path" presetSubtype="0" repeatCount="2000" fill="hold" nodeType="withEffect">
                                  <p:stCondLst>
                                    <p:cond delay="0"/>
                                  </p:stCondLst>
                                  <p:childTnLst>
                                    <p:animMotion origin="layout" path="M -3.61111E-6 3.33333E-6 C -0.00069 -0.00278 -0.00069 -0.01135 0.0007 3.33333E-6 C -0.00052 0.00671 0.0007 0.00231 -0.00277 -0.00093 C -0.00538 0.00416 -0.00225 0.00277 0.00139 0.0037 C -0.00017 0.00393 -0.00295 0.00254 -0.00347 0.00463 C -0.00382 0.00578 0.00486 0.0074 0.00486 0.00764 C 0.00417 0.0081 0.00365 0.00949 0.00278 0.00926 C 0.00261 0.00926 0.00105 0.00208 -3.61111E-6 3.33333E-6 Z " pathEditMode="relative" rAng="0" ptsTypes="ffffffff">
                                      <p:cBhvr>
                                        <p:cTn id="228" dur="2000" fill="hold"/>
                                        <p:tgtEl>
                                          <p:spTgt spid="105"/>
                                        </p:tgtEl>
                                        <p:attrNameLst>
                                          <p:attrName>ppt_x</p:attrName>
                                          <p:attrName>ppt_y</p:attrName>
                                        </p:attrNameLst>
                                      </p:cBhvr>
                                      <p:rCtr x="-35" y="-93"/>
                                    </p:animMotion>
                                  </p:childTnLst>
                                </p:cTn>
                              </p:par>
                              <p:par>
                                <p:cTn id="229" presetID="0" presetClass="path" presetSubtype="0" repeatCount="2000" accel="50000" decel="50000" fill="hold" nodeType="withEffect">
                                  <p:stCondLst>
                                    <p:cond delay="0"/>
                                  </p:stCondLst>
                                  <p:childTnLst>
                                    <p:animMotion origin="layout" path="M 4.16667E-6 -4.07407E-6 C 0.00069 -0.00138 0.00138 -0.00532 0.00069 -0.00046 C 0.00017 -0.00231 -0.00018 -0.00347 -0.00174 -0.00416 C -0.00226 -0.00185 4.16667E-6 -0.00069 0.00138 0.00047 C 0.00034 0.00255 -0.00052 0.00139 4.16667E-6 0.00417 C 0.00156 0.00394 0.00295 0.00417 0.00451 0.00371 C 0.00486 0.00371 0.00538 0.00232 0.00555 0.00278 C 0.00625 0.0044 0.00434 0.00487 0.00382 0.0051 C 0.00243 0.00371 0.00225 0.00186 0.00138 -4.07407E-6 C 0.00052 0.00186 0.00086 0.00186 4.16667E-6 -4.07407E-6 Z " pathEditMode="relative" rAng="0" ptsTypes="ffffffffff">
                                      <p:cBhvr>
                                        <p:cTn id="230" dur="2000" fill="hold"/>
                                        <p:tgtEl>
                                          <p:spTgt spid="49"/>
                                        </p:tgtEl>
                                        <p:attrNameLst>
                                          <p:attrName>ppt_x</p:attrName>
                                          <p:attrName>ppt_y</p:attrName>
                                        </p:attrNameLst>
                                      </p:cBhvr>
                                      <p:rCtr x="191" y="-23"/>
                                    </p:animMotion>
                                  </p:childTnLst>
                                </p:cTn>
                              </p:par>
                              <p:par>
                                <p:cTn id="231" presetID="0" presetClass="path" presetSubtype="0" repeatCount="2000" accel="50000" decel="50000" fill="hold" nodeType="withEffect">
                                  <p:stCondLst>
                                    <p:cond delay="0"/>
                                  </p:stCondLst>
                                  <p:childTnLst>
                                    <p:animMotion origin="layout" path="M -1.94444E-6 -3.33333E-6 C 0.00018 -0.00046 0.00087 -0.00277 0.00139 -0.00324 C 0.00209 -0.00393 0.00347 -0.00509 0.00347 -0.00486 C 0.00365 -0.00463 0.00382 -0.00416 0.00382 -0.0037 C 0.00382 -0.00139 0.00452 0.00139 0.00347 0.00324 C 0.00295 0.00417 0.00226 0.00116 0.00139 0.00047 C -1.94444E-6 -0.00092 0.0007 -3.33333E-6 -0.00069 -0.00185 C -0.00017 0.00047 -0.00069 -0.00115 0.0007 0.00047 C 0.00104 0.00093 0.00226 0.00209 0.00174 0.00186 C -0.00225 0.0007 0.00018 0.00023 -0.00208 -0.00092 C -0.00312 -0.00162 -0.00555 -0.00231 -0.00555 -0.00208 C -0.00781 0.0007 -0.00555 0.00209 -0.00347 0.00324 C -0.00225 0.00278 -0.00069 -3.33333E-6 -0.00069 0.00023 C -1.94444E-6 0.00348 -0.00173 0.00162 -0.00208 -3.33333E-6 C -0.00191 -0.00046 -0.00173 -0.00115 -0.00139 -0.00139 C 0.00122 -0.00254 -0.00052 0.00232 0.00104 0.00232 C 0.00209 0.00232 -0.00052 0.0007 -1.94444E-6 -3.33333E-6 Z " pathEditMode="relative" rAng="0" ptsTypes="fffffffffffffffff">
                                      <p:cBhvr>
                                        <p:cTn id="232" dur="2000" fill="hold"/>
                                        <p:tgtEl>
                                          <p:spTgt spid="106"/>
                                        </p:tgtEl>
                                        <p:attrNameLst>
                                          <p:attrName>ppt_x</p:attrName>
                                          <p:attrName>ppt_y</p:attrName>
                                        </p:attrNameLst>
                                      </p:cBhvr>
                                      <p:rCtr x="-174" y="-46"/>
                                    </p:animMotion>
                                  </p:childTnLst>
                                </p:cTn>
                              </p:par>
                              <p:par>
                                <p:cTn id="233" presetID="0" presetClass="path" presetSubtype="0" repeatCount="2000" accel="50000" decel="50000" fill="hold" nodeType="withEffect">
                                  <p:stCondLst>
                                    <p:cond delay="0"/>
                                  </p:stCondLst>
                                  <p:childTnLst>
                                    <p:animMotion origin="layout" path="M 1.11111E-6 -2.96296E-6 C 0.00069 -0.00139 0.00208 -0.00416 0.00208 -0.00393 C 0.0033 -0.00185 0.0026 -0.00023 0.00139 0.00185 C -0.00087 0.00023 0.00035 0.00139 -0.00208 -0.00185 C -0.00243 -0.00231 -0.00347 -0.00277 -0.00313 -0.00277 C -0.00278 -0.00277 1.11111E-6 -0.00046 1.11111E-6 -0.00023 C 0.00087 0.00116 0.00226 0.00232 0.00035 0.00324 C 1.11111E-6 0.00301 -0.00052 0.00185 -0.0007 0.00232 C -0.00122 0.00371 0.00451 0.00787 0.0059 0.0088 C 0.00781 0.00834 0.00816 0.00903 0.00729 0.00602 C 0.00694 0.0044 0.00451 0.00278 0.00451 0.00301 C 0.00382 0.00301 0.00295 0.00324 0.00243 0.00371 C 0.00208 0.00394 0.00243 0.00533 0.00208 0.0051 C 0.00121 0.0044 0.00121 0.00255 0.00035 0.00185 C -0.00174 0.00232 -0.00191 0.00324 1.11111E-6 0.00417 C 0.00243 0.00301 0.00174 0.00232 1.11111E-6 -2.96296E-6 Z " pathEditMode="relative" rAng="0" ptsTypes="ffffffffffffffff">
                                      <p:cBhvr>
                                        <p:cTn id="234" dur="2000" fill="hold"/>
                                        <p:tgtEl>
                                          <p:spTgt spid="50"/>
                                        </p:tgtEl>
                                        <p:attrNameLst>
                                          <p:attrName>ppt_x</p:attrName>
                                          <p:attrName>ppt_y</p:attrName>
                                        </p:attrNameLst>
                                      </p:cBhvr>
                                      <p:rCtr x="226" y="231"/>
                                    </p:animMotion>
                                  </p:childTnLst>
                                </p:cTn>
                              </p:par>
                              <p:par>
                                <p:cTn id="235" presetID="0" presetClass="path" presetSubtype="0" repeatCount="2000" accel="50000" decel="50000" fill="hold" nodeType="withEffect">
                                  <p:stCondLst>
                                    <p:cond delay="0"/>
                                  </p:stCondLst>
                                  <p:childTnLst>
                                    <p:animMotion origin="layout" path="M 0 -4.44444E-6 C -0.00017 -0.00138 -0.00069 -0.00671 0 -0.00833 C 0.00052 -0.00972 0.00139 -0.00416 0.00139 -0.00393 C 0.00035 -0.00023 -0.00382 -0.00486 -0.00139 -0.0037 C -0.00035 -0.00231 0.00035 -0.00162 0.00174 -0.00092 C 0.00278 0.00024 0.00521 0.00093 0.00313 0.00186 C 0.00226 0.00162 0.00139 0.00186 0.00069 0.00139 C 0.00035 0.00116 0.00139 0.00116 0.00174 0.00093 C 0.00278 0.00047 0.00365 -0.00092 0.00486 -0.00092 C 0.00608 -0.00092 0.00365 -4.44444E-6 0.00278 0.00047 C 0.00122 0.00024 -0.00243 -0.00208 0 -4.44444E-6 Z " pathEditMode="relative" rAng="0" ptsTypes="fffffffffff">
                                      <p:cBhvr>
                                        <p:cTn id="236" dur="2000" fill="hold"/>
                                        <p:tgtEl>
                                          <p:spTgt spid="51"/>
                                        </p:tgtEl>
                                        <p:attrNameLst>
                                          <p:attrName>ppt_x</p:attrName>
                                          <p:attrName>ppt_y</p:attrName>
                                        </p:attrNameLst>
                                      </p:cBhvr>
                                      <p:rCtr x="104" y="-394"/>
                                    </p:animMotion>
                                  </p:childTnLst>
                                </p:cTn>
                              </p:par>
                              <p:par>
                                <p:cTn id="237" presetID="0" presetClass="path" presetSubtype="0" repeatCount="2000" fill="hold" nodeType="withEffect">
                                  <p:stCondLst>
                                    <p:cond delay="0"/>
                                  </p:stCondLst>
                                  <p:childTnLst>
                                    <p:animMotion origin="layout" path="M 1.38889E-6 3.7037E-7 C -0.00052 -0.00208 -0.00226 -0.01111 0.00139 -0.0037 C 0.00035 0.00023 -0.00035 0.00231 -0.00347 0.00093 C -0.00347 0.00116 -0.00156 0.00301 -0.00208 0.0037 C -0.00261 0.0044 -0.00347 0.00255 -0.00417 0.00185 C -0.0007 0.00023 0.00521 0.00556 1.38889E-6 0.00093 C -0.00052 3.7037E-7 -0.00156 -0.00069 -0.00139 -0.00185 C -0.00052 -0.0081 0.00208 -0.00093 0.00208 -0.00069 C 0.00191 3.7037E-7 0.00069 -0.00023 1.38889E-6 3.7037E-7 Z " pathEditMode="relative" rAng="0" ptsTypes="fffffffff">
                                      <p:cBhvr>
                                        <p:cTn id="238" dur="2000" fill="hold"/>
                                        <p:tgtEl>
                                          <p:spTgt spid="48"/>
                                        </p:tgtEl>
                                        <p:attrNameLst>
                                          <p:attrName>ppt_x</p:attrName>
                                          <p:attrName>ppt_y</p:attrName>
                                        </p:attrNameLst>
                                      </p:cBhvr>
                                      <p:rCtr x="52" y="-278"/>
                                    </p:animMotion>
                                  </p:childTnLst>
                                </p:cTn>
                              </p:par>
                              <p:par>
                                <p:cTn id="239" presetID="10" presetClass="exit" presetSubtype="0" fill="hold" nodeType="withEffect">
                                  <p:stCondLst>
                                    <p:cond delay="0"/>
                                  </p:stCondLst>
                                  <p:childTnLst>
                                    <p:animEffect transition="out" filter="fade">
                                      <p:cBhvr>
                                        <p:cTn id="240" dur="500"/>
                                        <p:tgtEl>
                                          <p:spTgt spid="56"/>
                                        </p:tgtEl>
                                      </p:cBhvr>
                                    </p:animEffect>
                                    <p:set>
                                      <p:cBhvr>
                                        <p:cTn id="241" dur="1" fill="hold">
                                          <p:stCondLst>
                                            <p:cond delay="499"/>
                                          </p:stCondLst>
                                        </p:cTn>
                                        <p:tgtEl>
                                          <p:spTgt spid="56"/>
                                        </p:tgtEl>
                                        <p:attrNameLst>
                                          <p:attrName>style.visibility</p:attrName>
                                        </p:attrNameLst>
                                      </p:cBhvr>
                                      <p:to>
                                        <p:strVal val="hidden"/>
                                      </p:to>
                                    </p:set>
                                  </p:childTnLst>
                                </p:cTn>
                              </p:par>
                            </p:childTnLst>
                          </p:cTn>
                        </p:par>
                        <p:par>
                          <p:cTn id="242" fill="hold">
                            <p:stCondLst>
                              <p:cond delay="7000"/>
                            </p:stCondLst>
                            <p:childTnLst>
                              <p:par>
                                <p:cTn id="243" presetID="42" presetClass="path" presetSubtype="0" accel="50000" decel="50000" fill="hold" nodeType="afterEffect">
                                  <p:stCondLst>
                                    <p:cond delay="0"/>
                                  </p:stCondLst>
                                  <p:childTnLst>
                                    <p:animMotion origin="layout" path="M -8.33333E-7 -3.33333E-6 L 0.31858 -0.06574 " pathEditMode="relative" rAng="0" ptsTypes="AA">
                                      <p:cBhvr>
                                        <p:cTn id="244" dur="2000" fill="hold"/>
                                        <p:tgtEl>
                                          <p:spTgt spid="104"/>
                                        </p:tgtEl>
                                        <p:attrNameLst>
                                          <p:attrName>ppt_x</p:attrName>
                                          <p:attrName>ppt_y</p:attrName>
                                        </p:attrNameLst>
                                      </p:cBhvr>
                                      <p:rCtr x="15920" y="-3287"/>
                                    </p:animMotion>
                                  </p:childTnLst>
                                </p:cTn>
                              </p:par>
                              <p:par>
                                <p:cTn id="245" presetID="0" presetClass="path" presetSubtype="0" accel="50000" decel="50000" fill="hold" nodeType="withEffect">
                                  <p:stCondLst>
                                    <p:cond delay="0"/>
                                  </p:stCondLst>
                                  <p:childTnLst>
                                    <p:animMotion origin="layout" path="M -2.5E-6 -1.11022E-16 L 0.26979 0.10671 " pathEditMode="relative" rAng="0" ptsTypes="AA">
                                      <p:cBhvr>
                                        <p:cTn id="246" dur="2000" fill="hold"/>
                                        <p:tgtEl>
                                          <p:spTgt spid="105"/>
                                        </p:tgtEl>
                                        <p:attrNameLst>
                                          <p:attrName>ppt_x</p:attrName>
                                          <p:attrName>ppt_y</p:attrName>
                                        </p:attrNameLst>
                                      </p:cBhvr>
                                      <p:rCtr x="13490" y="5324"/>
                                    </p:animMotion>
                                  </p:childTnLst>
                                </p:cTn>
                              </p:par>
                              <p:par>
                                <p:cTn id="247" presetID="42" presetClass="path" presetSubtype="0" accel="50000" decel="50000" fill="hold" nodeType="withEffect">
                                  <p:stCondLst>
                                    <p:cond delay="0"/>
                                  </p:stCondLst>
                                  <p:childTnLst>
                                    <p:animMotion origin="layout" path="M -3.05556E-6 4.44444E-6 L 0.32674 0.13263 " pathEditMode="relative" rAng="0" ptsTypes="AA">
                                      <p:cBhvr>
                                        <p:cTn id="248" dur="2000" fill="hold"/>
                                        <p:tgtEl>
                                          <p:spTgt spid="106"/>
                                        </p:tgtEl>
                                        <p:attrNameLst>
                                          <p:attrName>ppt_x</p:attrName>
                                          <p:attrName>ppt_y</p:attrName>
                                        </p:attrNameLst>
                                      </p:cBhvr>
                                      <p:rCtr x="16337" y="6620"/>
                                    </p:animMotion>
                                  </p:childTnLst>
                                </p:cTn>
                              </p:par>
                              <p:par>
                                <p:cTn id="249" presetID="42" presetClass="path" presetSubtype="0" accel="50000" decel="50000" fill="hold" nodeType="withEffect">
                                  <p:stCondLst>
                                    <p:cond delay="0"/>
                                  </p:stCondLst>
                                  <p:childTnLst>
                                    <p:animMotion origin="layout" path="M 5.55556E-7 -1.85185E-6 L 0.31545 0.19607 " pathEditMode="relative" rAng="0" ptsTypes="AA">
                                      <p:cBhvr>
                                        <p:cTn id="250" dur="2000" fill="hold"/>
                                        <p:tgtEl>
                                          <p:spTgt spid="48"/>
                                        </p:tgtEl>
                                        <p:attrNameLst>
                                          <p:attrName>ppt_x</p:attrName>
                                          <p:attrName>ppt_y</p:attrName>
                                        </p:attrNameLst>
                                      </p:cBhvr>
                                      <p:rCtr x="15764" y="9792"/>
                                    </p:animMotion>
                                  </p:childTnLst>
                                </p:cTn>
                              </p:par>
                              <p:par>
                                <p:cTn id="251" presetID="0" presetClass="path" presetSubtype="0" accel="50000" decel="50000" fill="hold" nodeType="withEffect">
                                  <p:stCondLst>
                                    <p:cond delay="0"/>
                                  </p:stCondLst>
                                  <p:childTnLst>
                                    <p:animMotion origin="layout" path="M 8.33333E-7 -4.44444E-6 L 0.30608 0.11852 " pathEditMode="relative" rAng="0" ptsTypes="AA">
                                      <p:cBhvr>
                                        <p:cTn id="252" dur="2000" fill="hold"/>
                                        <p:tgtEl>
                                          <p:spTgt spid="49"/>
                                        </p:tgtEl>
                                        <p:attrNameLst>
                                          <p:attrName>ppt_x</p:attrName>
                                          <p:attrName>ppt_y</p:attrName>
                                        </p:attrNameLst>
                                      </p:cBhvr>
                                      <p:rCtr x="15295" y="5926"/>
                                    </p:animMotion>
                                  </p:childTnLst>
                                </p:cTn>
                              </p:par>
                              <p:par>
                                <p:cTn id="253" presetID="0" presetClass="path" presetSubtype="0" accel="50000" decel="50000" fill="hold" nodeType="withEffect">
                                  <p:stCondLst>
                                    <p:cond delay="0"/>
                                  </p:stCondLst>
                                  <p:childTnLst>
                                    <p:animMotion origin="layout" path="M 5.55556E-7 3.7037E-6 L 0.24913 0.18287 " pathEditMode="relative" rAng="0" ptsTypes="AA">
                                      <p:cBhvr>
                                        <p:cTn id="254" dur="2000" fill="hold"/>
                                        <p:tgtEl>
                                          <p:spTgt spid="50"/>
                                        </p:tgtEl>
                                        <p:attrNameLst>
                                          <p:attrName>ppt_x</p:attrName>
                                          <p:attrName>ppt_y</p:attrName>
                                        </p:attrNameLst>
                                      </p:cBhvr>
                                      <p:rCtr x="12448" y="9144"/>
                                    </p:animMotion>
                                  </p:childTnLst>
                                </p:cTn>
                              </p:par>
                              <p:par>
                                <p:cTn id="255" presetID="42" presetClass="path" presetSubtype="0" accel="50000" decel="50000" fill="hold" nodeType="withEffect">
                                  <p:stCondLst>
                                    <p:cond delay="0"/>
                                  </p:stCondLst>
                                  <p:childTnLst>
                                    <p:animMotion origin="layout" path="M 3.05556E-6 -3.7037E-7 L 0.28767 0.19005 " pathEditMode="relative" rAng="0" ptsTypes="AA">
                                      <p:cBhvr>
                                        <p:cTn id="256" dur="2000" fill="hold"/>
                                        <p:tgtEl>
                                          <p:spTgt spid="51"/>
                                        </p:tgtEl>
                                        <p:attrNameLst>
                                          <p:attrName>ppt_x</p:attrName>
                                          <p:attrName>ppt_y</p:attrName>
                                        </p:attrNameLst>
                                      </p:cBhvr>
                                      <p:rCtr x="14375" y="9491"/>
                                    </p:animMotion>
                                  </p:childTnLst>
                                </p:cTn>
                              </p:par>
                            </p:childTnLst>
                          </p:cTn>
                        </p:par>
                        <p:par>
                          <p:cTn id="257" fill="hold">
                            <p:stCondLst>
                              <p:cond delay="9000"/>
                            </p:stCondLst>
                            <p:childTnLst>
                              <p:par>
                                <p:cTn id="258" presetID="10" presetClass="exit" presetSubtype="0" fill="hold" grpId="1" nodeType="afterEffect">
                                  <p:stCondLst>
                                    <p:cond delay="0"/>
                                  </p:stCondLst>
                                  <p:childTnLst>
                                    <p:animEffect transition="out" filter="fade">
                                      <p:cBhvr>
                                        <p:cTn id="259" dur="2000"/>
                                        <p:tgtEl>
                                          <p:spTgt spid="96"/>
                                        </p:tgtEl>
                                      </p:cBhvr>
                                    </p:animEffect>
                                    <p:set>
                                      <p:cBhvr>
                                        <p:cTn id="260" dur="1" fill="hold">
                                          <p:stCondLst>
                                            <p:cond delay="1999"/>
                                          </p:stCondLst>
                                        </p:cTn>
                                        <p:tgtEl>
                                          <p:spTgt spid="96"/>
                                        </p:tgtEl>
                                        <p:attrNameLst>
                                          <p:attrName>style.visibility</p:attrName>
                                        </p:attrNameLst>
                                      </p:cBhvr>
                                      <p:to>
                                        <p:strVal val="hidden"/>
                                      </p:to>
                                    </p:set>
                                  </p:childTnLst>
                                </p:cTn>
                              </p:par>
                              <p:par>
                                <p:cTn id="261" presetID="10" presetClass="exit" presetSubtype="0" fill="hold" grpId="1" nodeType="withEffect">
                                  <p:stCondLst>
                                    <p:cond delay="0"/>
                                  </p:stCondLst>
                                  <p:childTnLst>
                                    <p:animEffect transition="out" filter="fade">
                                      <p:cBhvr>
                                        <p:cTn id="262" dur="2000"/>
                                        <p:tgtEl>
                                          <p:spTgt spid="87"/>
                                        </p:tgtEl>
                                      </p:cBhvr>
                                    </p:animEffect>
                                    <p:set>
                                      <p:cBhvr>
                                        <p:cTn id="263" dur="1" fill="hold">
                                          <p:stCondLst>
                                            <p:cond delay="1999"/>
                                          </p:stCondLst>
                                        </p:cTn>
                                        <p:tgtEl>
                                          <p:spTgt spid="87"/>
                                        </p:tgtEl>
                                        <p:attrNameLst>
                                          <p:attrName>style.visibility</p:attrName>
                                        </p:attrNameLst>
                                      </p:cBhvr>
                                      <p:to>
                                        <p:strVal val="hidden"/>
                                      </p:to>
                                    </p:set>
                                  </p:childTnLst>
                                </p:cTn>
                              </p:par>
                              <p:par>
                                <p:cTn id="264" presetID="10" presetClass="exit" presetSubtype="0" fill="hold" grpId="1" nodeType="withEffect">
                                  <p:stCondLst>
                                    <p:cond delay="0"/>
                                  </p:stCondLst>
                                  <p:childTnLst>
                                    <p:animEffect transition="out" filter="fade">
                                      <p:cBhvr>
                                        <p:cTn id="265" dur="2000"/>
                                        <p:tgtEl>
                                          <p:spTgt spid="77"/>
                                        </p:tgtEl>
                                      </p:cBhvr>
                                    </p:animEffect>
                                    <p:set>
                                      <p:cBhvr>
                                        <p:cTn id="266" dur="1" fill="hold">
                                          <p:stCondLst>
                                            <p:cond delay="1999"/>
                                          </p:stCondLst>
                                        </p:cTn>
                                        <p:tgtEl>
                                          <p:spTgt spid="77"/>
                                        </p:tgtEl>
                                        <p:attrNameLst>
                                          <p:attrName>style.visibility</p:attrName>
                                        </p:attrNameLst>
                                      </p:cBhvr>
                                      <p:to>
                                        <p:strVal val="hidden"/>
                                      </p:to>
                                    </p:set>
                                  </p:childTnLst>
                                </p:cTn>
                              </p:par>
                              <p:par>
                                <p:cTn id="267" presetID="10" presetClass="exit" presetSubtype="0" fill="hold" grpId="1" nodeType="withEffect">
                                  <p:stCondLst>
                                    <p:cond delay="0"/>
                                  </p:stCondLst>
                                  <p:childTnLst>
                                    <p:animEffect transition="out" filter="fade">
                                      <p:cBhvr>
                                        <p:cTn id="268" dur="2000"/>
                                        <p:tgtEl>
                                          <p:spTgt spid="76"/>
                                        </p:tgtEl>
                                      </p:cBhvr>
                                    </p:animEffect>
                                    <p:set>
                                      <p:cBhvr>
                                        <p:cTn id="269" dur="1" fill="hold">
                                          <p:stCondLst>
                                            <p:cond delay="1999"/>
                                          </p:stCondLst>
                                        </p:cTn>
                                        <p:tgtEl>
                                          <p:spTgt spid="76"/>
                                        </p:tgtEl>
                                        <p:attrNameLst>
                                          <p:attrName>style.visibility</p:attrName>
                                        </p:attrNameLst>
                                      </p:cBhvr>
                                      <p:to>
                                        <p:strVal val="hidden"/>
                                      </p:to>
                                    </p:set>
                                  </p:childTnLst>
                                </p:cTn>
                              </p:par>
                              <p:par>
                                <p:cTn id="270" presetID="10" presetClass="exit" presetSubtype="0" fill="hold" grpId="1" nodeType="withEffect">
                                  <p:stCondLst>
                                    <p:cond delay="0"/>
                                  </p:stCondLst>
                                  <p:childTnLst>
                                    <p:animEffect transition="out" filter="fade">
                                      <p:cBhvr>
                                        <p:cTn id="271" dur="2000"/>
                                        <p:tgtEl>
                                          <p:spTgt spid="54"/>
                                        </p:tgtEl>
                                      </p:cBhvr>
                                    </p:animEffect>
                                    <p:set>
                                      <p:cBhvr>
                                        <p:cTn id="272" dur="1" fill="hold">
                                          <p:stCondLst>
                                            <p:cond delay="1999"/>
                                          </p:stCondLst>
                                        </p:cTn>
                                        <p:tgtEl>
                                          <p:spTgt spid="54"/>
                                        </p:tgtEl>
                                        <p:attrNameLst>
                                          <p:attrName>style.visibility</p:attrName>
                                        </p:attrNameLst>
                                      </p:cBhvr>
                                      <p:to>
                                        <p:strVal val="hidden"/>
                                      </p:to>
                                    </p:set>
                                  </p:childTnLst>
                                </p:cTn>
                              </p:par>
                              <p:par>
                                <p:cTn id="273" presetID="6" presetClass="emph" presetSubtype="0" fill="hold" grpId="1" nodeType="withEffect">
                                  <p:stCondLst>
                                    <p:cond delay="0"/>
                                  </p:stCondLst>
                                  <p:childTnLst>
                                    <p:animScale>
                                      <p:cBhvr>
                                        <p:cTn id="274" dur="2000" fill="hold"/>
                                        <p:tgtEl>
                                          <p:spTgt spid="99"/>
                                        </p:tgtEl>
                                      </p:cBhvr>
                                      <p:by x="41600" y="41600"/>
                                    </p:animScale>
                                  </p:childTnLst>
                                </p:cTn>
                              </p:par>
                              <p:par>
                                <p:cTn id="275" presetID="7" presetClass="emph" presetSubtype="2" fill="hold" nodeType="withEffect">
                                  <p:stCondLst>
                                    <p:cond delay="0"/>
                                  </p:stCondLst>
                                  <p:childTnLst>
                                    <p:animClr clrSpc="rgb" dir="cw">
                                      <p:cBhvr>
                                        <p:cTn id="276" dur="2000" fill="hold"/>
                                        <p:tgtEl>
                                          <p:spTgt spid="99"/>
                                        </p:tgtEl>
                                        <p:attrNameLst>
                                          <p:attrName>stroke.color</p:attrName>
                                        </p:attrNameLst>
                                      </p:cBhvr>
                                      <p:to>
                                        <a:schemeClr val="tx1"/>
                                      </p:to>
                                    </p:animClr>
                                    <p:set>
                                      <p:cBhvr>
                                        <p:cTn id="277" dur="2000" fill="hold"/>
                                        <p:tgtEl>
                                          <p:spTgt spid="99"/>
                                        </p:tgtEl>
                                        <p:attrNameLst>
                                          <p:attrName>stroke.on</p:attrName>
                                        </p:attrNameLst>
                                      </p:cBhvr>
                                      <p:to>
                                        <p:strVal val="true"/>
                                      </p:to>
                                    </p:set>
                                  </p:childTnLst>
                                </p:cTn>
                              </p:par>
                              <p:par>
                                <p:cTn id="278" presetID="0" presetClass="path" presetSubtype="0" fill="hold" grpId="2" nodeType="withEffect">
                                  <p:stCondLst>
                                    <p:cond delay="0"/>
                                  </p:stCondLst>
                                  <p:childTnLst>
                                    <p:animMotion origin="layout" path="M 2.22222E-6 0.09977 L 2.22222E-6 -0.00023 " pathEditMode="relative" rAng="0" ptsTypes="AA">
                                      <p:cBhvr>
                                        <p:cTn id="279" dur="2000" fill="hold"/>
                                        <p:tgtEl>
                                          <p:spTgt spid="100">
                                            <p:txEl>
                                              <p:pRg st="0" end="0"/>
                                            </p:txEl>
                                          </p:spTgt>
                                        </p:tgtEl>
                                        <p:attrNameLst>
                                          <p:attrName>ppt_x</p:attrName>
                                          <p:attrName>ppt_y</p:attrName>
                                        </p:attrNameLst>
                                      </p:cBhvr>
                                      <p:rCtr x="0" y="-5000"/>
                                    </p:animMotion>
                                  </p:childTnLst>
                                </p:cTn>
                              </p:par>
                              <p:par>
                                <p:cTn id="280" presetID="6" presetClass="emph" presetSubtype="0" fill="hold" grpId="3" nodeType="withEffect">
                                  <p:stCondLst>
                                    <p:cond delay="0"/>
                                  </p:stCondLst>
                                  <p:childTnLst>
                                    <p:animScale>
                                      <p:cBhvr>
                                        <p:cTn id="281" dur="2000" fill="hold"/>
                                        <p:tgtEl>
                                          <p:spTgt spid="100">
                                            <p:txEl>
                                              <p:pRg st="0" end="0"/>
                                            </p:txEl>
                                          </p:spTgt>
                                        </p:tgtEl>
                                      </p:cBhvr>
                                      <p:by x="50000" y="50000"/>
                                    </p:animScale>
                                  </p:childTnLst>
                                </p:cTn>
                              </p:par>
                              <p:par>
                                <p:cTn id="282" presetID="3" presetClass="emph" presetSubtype="2" fill="hold" grpId="4" nodeType="withEffect">
                                  <p:stCondLst>
                                    <p:cond delay="0"/>
                                  </p:stCondLst>
                                  <p:childTnLst>
                                    <p:animClr clrSpc="rgb" dir="cw">
                                      <p:cBhvr override="childStyle">
                                        <p:cTn id="283" dur="2000" fill="hold"/>
                                        <p:tgtEl>
                                          <p:spTgt spid="100">
                                            <p:txEl>
                                              <p:pRg st="0" end="0"/>
                                            </p:txEl>
                                          </p:spTgt>
                                        </p:tgtEl>
                                        <p:attrNameLst>
                                          <p:attrName>style.color</p:attrName>
                                        </p:attrNameLst>
                                      </p:cBhvr>
                                      <p:to>
                                        <a:schemeClr val="tx1"/>
                                      </p:to>
                                    </p:animClr>
                                  </p:childTnLst>
                                </p:cTn>
                              </p:par>
                              <p:par>
                                <p:cTn id="284" presetID="3" presetClass="emph" presetSubtype="2" fill="hold" nodeType="withEffect">
                                  <p:stCondLst>
                                    <p:cond delay="0"/>
                                  </p:stCondLst>
                                  <p:childTnLst>
                                    <p:animClr clrSpc="rgb" dir="cw">
                                      <p:cBhvr override="childStyle">
                                        <p:cTn id="285" dur="2000" fill="hold"/>
                                        <p:tgtEl>
                                          <p:spTgt spid="98">
                                            <p:txEl>
                                              <p:pRg st="0" end="0"/>
                                            </p:txEl>
                                          </p:spTgt>
                                        </p:tgtEl>
                                        <p:attrNameLst>
                                          <p:attrName>style.color</p:attrName>
                                        </p:attrNameLst>
                                      </p:cBhvr>
                                      <p:to>
                                        <a:schemeClr val="tx1"/>
                                      </p:to>
                                    </p:animClr>
                                  </p:childTnLst>
                                </p:cTn>
                              </p:par>
                              <p:par>
                                <p:cTn id="286" presetID="3" presetClass="emph" presetSubtype="2" fill="hold" nodeType="withEffect">
                                  <p:stCondLst>
                                    <p:cond delay="0"/>
                                  </p:stCondLst>
                                  <p:childTnLst>
                                    <p:animClr clrSpc="rgb" dir="cw">
                                      <p:cBhvr override="childStyle">
                                        <p:cTn id="287" dur="2000" fill="hold"/>
                                        <p:tgtEl>
                                          <p:spTgt spid="97">
                                            <p:txEl>
                                              <p:pRg st="0" end="0"/>
                                            </p:txEl>
                                          </p:spTgt>
                                        </p:tgtEl>
                                        <p:attrNameLst>
                                          <p:attrName>style.color</p:attrName>
                                        </p:attrNameLst>
                                      </p:cBhvr>
                                      <p:to>
                                        <a:schemeClr val="tx1"/>
                                      </p:to>
                                    </p:animClr>
                                  </p:childTnLst>
                                </p:cTn>
                              </p:par>
                              <p:par>
                                <p:cTn id="288" presetID="10" presetClass="entr" presetSubtype="0" fill="hold" nodeType="withEffect">
                                  <p:stCondLst>
                                    <p:cond delay="0"/>
                                  </p:stCondLst>
                                  <p:childTnLst>
                                    <p:set>
                                      <p:cBhvr>
                                        <p:cTn id="289" dur="1" fill="hold">
                                          <p:stCondLst>
                                            <p:cond delay="0"/>
                                          </p:stCondLst>
                                        </p:cTn>
                                        <p:tgtEl>
                                          <p:spTgt spid="55"/>
                                        </p:tgtEl>
                                        <p:attrNameLst>
                                          <p:attrName>style.visibility</p:attrName>
                                        </p:attrNameLst>
                                      </p:cBhvr>
                                      <p:to>
                                        <p:strVal val="visible"/>
                                      </p:to>
                                    </p:set>
                                    <p:animEffect transition="in" filter="fade">
                                      <p:cBhvr>
                                        <p:cTn id="290" dur="5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7" grpId="0" animBg="1"/>
      <p:bldP spid="87" grpId="1" animBg="1"/>
      <p:bldP spid="54" grpId="0" animBg="1"/>
      <p:bldP spid="54" grpId="1" animBg="1"/>
      <p:bldP spid="76" grpId="0" animBg="1"/>
      <p:bldP spid="76" grpId="1" animBg="1"/>
      <p:bldP spid="77" grpId="0" animBg="1"/>
      <p:bldP spid="77" grpId="1" animBg="1"/>
      <p:bldP spid="96" grpId="0" animBg="1"/>
      <p:bldP spid="96" grpId="1" animBg="1"/>
      <p:bldP spid="99" grpId="0" animBg="1"/>
      <p:bldP spid="99" grpId="1" animBg="1"/>
      <p:bldP spid="100" grpId="0" build="allAtOnce"/>
      <p:bldP spid="100" grpId="1" build="allAtOnce"/>
      <p:bldP spid="100" grpId="2" build="allAtOnce"/>
      <p:bldP spid="100" grpId="3" build="allAtOnce"/>
      <p:bldP spid="100" grpId="4" build="allAtOnce"/>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Rounded Rectangle 48"/>
          <p:cNvSpPr/>
          <p:nvPr/>
        </p:nvSpPr>
        <p:spPr>
          <a:xfrm>
            <a:off x="457200" y="5032303"/>
            <a:ext cx="3429000" cy="13716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3" name="Rounded Rectangle 52"/>
          <p:cNvSpPr/>
          <p:nvPr/>
        </p:nvSpPr>
        <p:spPr bwMode="auto">
          <a:xfrm>
            <a:off x="457200" y="457200"/>
            <a:ext cx="3429000" cy="20574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4" name="Rounded Rectangle 53"/>
          <p:cNvSpPr/>
          <p:nvPr/>
        </p:nvSpPr>
        <p:spPr bwMode="auto">
          <a:xfrm>
            <a:off x="457200" y="2743200"/>
            <a:ext cx="3429000" cy="20574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5" name="Rounded Rectangle 54"/>
          <p:cNvSpPr/>
          <p:nvPr/>
        </p:nvSpPr>
        <p:spPr bwMode="auto">
          <a:xfrm>
            <a:off x="5257800" y="3546371"/>
            <a:ext cx="3429000" cy="2862072"/>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6" name="Rounded Rectangle 55"/>
          <p:cNvSpPr/>
          <p:nvPr/>
        </p:nvSpPr>
        <p:spPr bwMode="auto">
          <a:xfrm>
            <a:off x="5257800" y="455699"/>
            <a:ext cx="3429001" cy="2862072"/>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7" name="Rounded Rectangle 56"/>
          <p:cNvSpPr/>
          <p:nvPr/>
        </p:nvSpPr>
        <p:spPr bwMode="auto">
          <a:xfrm>
            <a:off x="457200" y="5029200"/>
            <a:ext cx="3429001" cy="1371600"/>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8" name="Rounded Rectangle 57"/>
          <p:cNvSpPr/>
          <p:nvPr/>
        </p:nvSpPr>
        <p:spPr bwMode="auto">
          <a:xfrm>
            <a:off x="462774" y="2743200"/>
            <a:ext cx="3429000" cy="2057400"/>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9" name="Rounded Rectangle 58"/>
          <p:cNvSpPr/>
          <p:nvPr/>
        </p:nvSpPr>
        <p:spPr bwMode="auto">
          <a:xfrm>
            <a:off x="5260904" y="460304"/>
            <a:ext cx="3429000" cy="2862072"/>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0" name="Rounded Rectangle 59"/>
          <p:cNvSpPr/>
          <p:nvPr/>
        </p:nvSpPr>
        <p:spPr bwMode="auto">
          <a:xfrm>
            <a:off x="5260904" y="3547872"/>
            <a:ext cx="3429000" cy="2862072"/>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1" name="Rounded Rectangle 60"/>
          <p:cNvSpPr/>
          <p:nvPr/>
        </p:nvSpPr>
        <p:spPr bwMode="auto">
          <a:xfrm>
            <a:off x="457199" y="457200"/>
            <a:ext cx="3429000" cy="2057400"/>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2" name="AutoShape 2"/>
          <p:cNvSpPr>
            <a:spLocks noChangeArrowheads="1"/>
          </p:cNvSpPr>
          <p:nvPr/>
        </p:nvSpPr>
        <p:spPr bwMode="auto">
          <a:xfrm>
            <a:off x="3962499" y="2350322"/>
            <a:ext cx="1143000" cy="1691640"/>
          </a:xfrm>
          <a:prstGeom prst="rightArrow">
            <a:avLst>
              <a:gd name="adj1" fmla="val 65889"/>
              <a:gd name="adj2" fmla="val 38319"/>
            </a:avLst>
          </a:prstGeom>
          <a:solidFill>
            <a:schemeClr val="bg1"/>
          </a:solidFill>
          <a:ln w="76200">
            <a:solidFill>
              <a:schemeClr val="tx1"/>
            </a:solidFill>
            <a:round/>
            <a:headEnd/>
            <a:tailEnd/>
          </a:ln>
        </p:spPr>
        <p:txBody>
          <a:bodyPr lIns="62042" tIns="31021" rIns="62042" bIns="31021"/>
          <a:lstStyle/>
          <a:p>
            <a:endParaRPr lang="en-US">
              <a:solidFill>
                <a:srgbClr val="000000"/>
              </a:solidFill>
              <a:latin typeface="Calibri" pitchFamily="34" charset="0"/>
            </a:endParaRPr>
          </a:p>
        </p:txBody>
      </p:sp>
      <p:sp>
        <p:nvSpPr>
          <p:cNvPr id="63" name="TextBox 8"/>
          <p:cNvSpPr txBox="1">
            <a:spLocks noChangeArrowheads="1"/>
          </p:cNvSpPr>
          <p:nvPr/>
        </p:nvSpPr>
        <p:spPr bwMode="auto">
          <a:xfrm>
            <a:off x="4003417" y="3515468"/>
            <a:ext cx="832221" cy="1857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800" dirty="0">
                <a:latin typeface="Calibri" pitchFamily="34" charset="0"/>
              </a:rPr>
              <a:t>Chemical change</a:t>
            </a:r>
          </a:p>
        </p:txBody>
      </p:sp>
      <p:sp>
        <p:nvSpPr>
          <p:cNvPr id="64" name="TextBox 5"/>
          <p:cNvSpPr txBox="1">
            <a:spLocks noChangeArrowheads="1"/>
          </p:cNvSpPr>
          <p:nvPr/>
        </p:nvSpPr>
        <p:spPr bwMode="auto">
          <a:xfrm>
            <a:off x="6505594" y="3271869"/>
            <a:ext cx="939621" cy="3088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1600" dirty="0">
                <a:latin typeface="Calibri" pitchFamily="34" charset="0"/>
              </a:rPr>
              <a:t>Reactants</a:t>
            </a:r>
          </a:p>
        </p:txBody>
      </p:sp>
      <p:sp>
        <p:nvSpPr>
          <p:cNvPr id="65" name="TextBox 10"/>
          <p:cNvSpPr txBox="1">
            <a:spLocks noChangeArrowheads="1"/>
          </p:cNvSpPr>
          <p:nvPr/>
        </p:nvSpPr>
        <p:spPr bwMode="auto">
          <a:xfrm>
            <a:off x="6511335" y="3025504"/>
            <a:ext cx="928139"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Glucose</a:t>
            </a:r>
          </a:p>
        </p:txBody>
      </p:sp>
      <p:sp>
        <p:nvSpPr>
          <p:cNvPr id="66" name="TextBox 15"/>
          <p:cNvSpPr txBox="1">
            <a:spLocks noChangeArrowheads="1"/>
          </p:cNvSpPr>
          <p:nvPr/>
        </p:nvSpPr>
        <p:spPr bwMode="auto">
          <a:xfrm>
            <a:off x="6532125" y="6123028"/>
            <a:ext cx="886558" cy="3693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dirty="0">
                <a:latin typeface="Calibri" pitchFamily="34" charset="0"/>
              </a:rPr>
              <a:t>Oxygen</a:t>
            </a:r>
          </a:p>
        </p:txBody>
      </p:sp>
      <p:sp>
        <p:nvSpPr>
          <p:cNvPr id="83" name="TextBox 6"/>
          <p:cNvSpPr txBox="1">
            <a:spLocks noChangeArrowheads="1"/>
          </p:cNvSpPr>
          <p:nvPr/>
        </p:nvSpPr>
        <p:spPr bwMode="auto">
          <a:xfrm>
            <a:off x="1739520" y="4793810"/>
            <a:ext cx="859343" cy="308869"/>
          </a:xfrm>
          <a:prstGeom prst="rect">
            <a:avLst/>
          </a:prstGeom>
          <a:noFill/>
          <a:ln w="9525">
            <a:noFill/>
            <a:miter lim="800000"/>
            <a:headEnd/>
            <a:tailEnd/>
          </a:ln>
          <a:extLst>
            <a:ext uri="{909E8E84-426E-40dd-AFC4-6F175D3DCCD1}">
              <a14:hiddenFill xmlns:a14="http://schemas.microsoft.com/office/drawing/2010/main" xmlns="">
                <a:solidFill>
                  <a:srgbClr val="FFFFFF"/>
                </a:solidFill>
              </a14:hiddenFill>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1600" dirty="0">
                <a:latin typeface="Calibri" pitchFamily="34" charset="0"/>
              </a:rPr>
              <a:t>Products</a:t>
            </a:r>
          </a:p>
        </p:txBody>
      </p:sp>
      <p:sp>
        <p:nvSpPr>
          <p:cNvPr id="84" name="TextBox 23"/>
          <p:cNvSpPr txBox="1">
            <a:spLocks noChangeArrowheads="1"/>
          </p:cNvSpPr>
          <p:nvPr/>
        </p:nvSpPr>
        <p:spPr bwMode="auto">
          <a:xfrm>
            <a:off x="1781806" y="4530301"/>
            <a:ext cx="774773" cy="3692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Water</a:t>
            </a:r>
          </a:p>
        </p:txBody>
      </p:sp>
      <p:sp>
        <p:nvSpPr>
          <p:cNvPr id="85" name="TextBox 26"/>
          <p:cNvSpPr txBox="1">
            <a:spLocks noChangeArrowheads="1"/>
          </p:cNvSpPr>
          <p:nvPr/>
        </p:nvSpPr>
        <p:spPr bwMode="auto">
          <a:xfrm>
            <a:off x="1500802" y="6124040"/>
            <a:ext cx="1336777"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Light energy</a:t>
            </a:r>
          </a:p>
        </p:txBody>
      </p:sp>
      <p:sp>
        <p:nvSpPr>
          <p:cNvPr id="92" name="TextBox 18"/>
          <p:cNvSpPr txBox="1">
            <a:spLocks noChangeArrowheads="1"/>
          </p:cNvSpPr>
          <p:nvPr/>
        </p:nvSpPr>
        <p:spPr bwMode="auto">
          <a:xfrm>
            <a:off x="1358452" y="2232875"/>
            <a:ext cx="1621480" cy="3404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Carbon Dioxide</a:t>
            </a:r>
          </a:p>
        </p:txBody>
      </p:sp>
      <p:pic>
        <p:nvPicPr>
          <p:cNvPr id="94" name="Picture 3"/>
          <p:cNvPicPr>
            <a:picLocks noChangeAspect="1" noChangeArrowheads="1"/>
          </p:cNvPicPr>
          <p:nvPr/>
        </p:nvPicPr>
        <p:blipFill>
          <a:blip r:embed="rId3" cstate="print">
            <a:extLst>
              <a:ext uri="{28A0092B-C50C-407E-A947-70E740481C1C}">
                <a14:useLocalDpi xmlns:a14="http://schemas.microsoft.com/office/drawing/2010/main"/>
              </a:ext>
            </a:extLst>
          </a:blip>
          <a:stretch>
            <a:fillRect/>
          </a:stretch>
        </p:blipFill>
        <p:spPr bwMode="auto">
          <a:xfrm>
            <a:off x="737696" y="2990427"/>
            <a:ext cx="881270" cy="411429"/>
          </a:xfrm>
          <a:prstGeom prst="rect">
            <a:avLst/>
          </a:prstGeom>
          <a:noFill/>
          <a:extLst>
            <a:ext uri="{909E8E84-426E-40dd-AFC4-6F175D3DCCD1}">
              <a14:hiddenFill xmlns:a14="http://schemas.microsoft.com/office/drawing/2010/main" xmlns="">
                <a:solidFill>
                  <a:srgbClr val="FFFFFF"/>
                </a:solidFill>
              </a14:hiddenFill>
            </a:ext>
          </a:extLst>
        </p:spPr>
      </p:pic>
      <p:pic>
        <p:nvPicPr>
          <p:cNvPr id="95" name="Picture 3"/>
          <p:cNvPicPr>
            <a:picLocks noChangeAspect="1" noChangeArrowheads="1"/>
          </p:cNvPicPr>
          <p:nvPr/>
        </p:nvPicPr>
        <p:blipFill>
          <a:blip r:embed="rId3" cstate="print">
            <a:extLst>
              <a:ext uri="{28A0092B-C50C-407E-A947-70E740481C1C}">
                <a14:useLocalDpi xmlns:a14="http://schemas.microsoft.com/office/drawing/2010/main"/>
              </a:ext>
            </a:extLst>
          </a:blip>
          <a:stretch>
            <a:fillRect/>
          </a:stretch>
        </p:blipFill>
        <p:spPr bwMode="auto">
          <a:xfrm>
            <a:off x="2190086" y="2980996"/>
            <a:ext cx="881270" cy="411429"/>
          </a:xfrm>
          <a:prstGeom prst="rect">
            <a:avLst/>
          </a:prstGeom>
          <a:noFill/>
          <a:extLst>
            <a:ext uri="{909E8E84-426E-40dd-AFC4-6F175D3DCCD1}">
              <a14:hiddenFill xmlns:a14="http://schemas.microsoft.com/office/drawing/2010/main" xmlns="">
                <a:solidFill>
                  <a:srgbClr val="FFFFFF"/>
                </a:solidFill>
              </a14:hiddenFill>
            </a:ext>
          </a:extLst>
        </p:spPr>
      </p:pic>
      <p:pic>
        <p:nvPicPr>
          <p:cNvPr id="96" name="Picture 2"/>
          <p:cNvPicPr>
            <a:picLocks noChangeAspect="1" noChangeArrowheads="1"/>
          </p:cNvPicPr>
          <p:nvPr/>
        </p:nvPicPr>
        <p:blipFill>
          <a:blip r:embed="rId4" cstate="print">
            <a:extLst>
              <a:ext uri="{28A0092B-C50C-407E-A947-70E740481C1C}">
                <a14:useLocalDpi xmlns:a14="http://schemas.microsoft.com/office/drawing/2010/main"/>
              </a:ext>
            </a:extLst>
          </a:blip>
          <a:stretch>
            <a:fillRect/>
          </a:stretch>
        </p:blipFill>
        <p:spPr bwMode="auto">
          <a:xfrm>
            <a:off x="691197" y="525167"/>
            <a:ext cx="1344763" cy="396191"/>
          </a:xfrm>
          <a:prstGeom prst="rect">
            <a:avLst/>
          </a:prstGeom>
          <a:noFill/>
          <a:ln>
            <a:noFill/>
          </a:ln>
          <a:extLst>
            <a:ext uri="{909E8E84-426E-40dd-AFC4-6F175D3DCCD1}">
              <a14:hiddenFill xmlns:a14="http://schemas.microsoft.com/office/drawing/2010/main" xmlns="">
                <a:solidFill>
                  <a:srgbClr val="FFFFFF"/>
                </a:solidFill>
              </a14:hiddenFill>
            </a:ext>
          </a:extLst>
        </p:spPr>
      </p:pic>
      <p:pic>
        <p:nvPicPr>
          <p:cNvPr id="97" name="Picture 51"/>
          <p:cNvPicPr>
            <a:picLocks noChangeAspect="1" noChangeArrowheads="1"/>
          </p:cNvPicPr>
          <p:nvPr/>
        </p:nvPicPr>
        <p:blipFill>
          <a:blip r:embed="rId5" cstate="print">
            <a:extLst>
              <a:ext uri="{28A0092B-C50C-407E-A947-70E740481C1C}">
                <a14:useLocalDpi xmlns:a14="http://schemas.microsoft.com/office/drawing/2010/main"/>
              </a:ext>
            </a:extLst>
          </a:blip>
          <a:stretch>
            <a:fillRect/>
          </a:stretch>
        </p:blipFill>
        <p:spPr bwMode="auto">
          <a:xfrm>
            <a:off x="597621" y="5152543"/>
            <a:ext cx="425143" cy="4099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8" name="Picture 51"/>
          <p:cNvPicPr>
            <a:picLocks noChangeAspect="1" noChangeArrowheads="1"/>
          </p:cNvPicPr>
          <p:nvPr/>
        </p:nvPicPr>
        <p:blipFill>
          <a:blip r:embed="rId5" cstate="print">
            <a:extLst>
              <a:ext uri="{28A0092B-C50C-407E-A947-70E740481C1C}">
                <a14:useLocalDpi xmlns:a14="http://schemas.microsoft.com/office/drawing/2010/main"/>
              </a:ext>
            </a:extLst>
          </a:blip>
          <a:stretch>
            <a:fillRect/>
          </a:stretch>
        </p:blipFill>
        <p:spPr bwMode="auto">
          <a:xfrm>
            <a:off x="1133790" y="5752014"/>
            <a:ext cx="425143" cy="4099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9" name="Picture 51"/>
          <p:cNvPicPr>
            <a:picLocks noChangeAspect="1" noChangeArrowheads="1"/>
          </p:cNvPicPr>
          <p:nvPr/>
        </p:nvPicPr>
        <p:blipFill>
          <a:blip r:embed="rId5" cstate="print">
            <a:extLst>
              <a:ext uri="{28A0092B-C50C-407E-A947-70E740481C1C}">
                <a14:useLocalDpi xmlns:a14="http://schemas.microsoft.com/office/drawing/2010/main"/>
              </a:ext>
            </a:extLst>
          </a:blip>
          <a:stretch>
            <a:fillRect/>
          </a:stretch>
        </p:blipFill>
        <p:spPr bwMode="auto">
          <a:xfrm>
            <a:off x="593375" y="5807487"/>
            <a:ext cx="425143" cy="4099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0" name="Picture 51"/>
          <p:cNvPicPr>
            <a:picLocks noChangeAspect="1" noChangeArrowheads="1"/>
          </p:cNvPicPr>
          <p:nvPr/>
        </p:nvPicPr>
        <p:blipFill>
          <a:blip r:embed="rId5" cstate="print">
            <a:extLst>
              <a:ext uri="{28A0092B-C50C-407E-A947-70E740481C1C}">
                <a14:useLocalDpi xmlns:a14="http://schemas.microsoft.com/office/drawing/2010/main"/>
              </a:ext>
            </a:extLst>
          </a:blip>
          <a:stretch>
            <a:fillRect/>
          </a:stretch>
        </p:blipFill>
        <p:spPr bwMode="auto">
          <a:xfrm>
            <a:off x="1114386" y="5152543"/>
            <a:ext cx="425143" cy="4099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1" name="Picture 2"/>
          <p:cNvPicPr>
            <a:picLocks noChangeAspect="1" noChangeArrowheads="1"/>
          </p:cNvPicPr>
          <p:nvPr/>
        </p:nvPicPr>
        <p:blipFill>
          <a:blip r:embed="rId4" cstate="print">
            <a:extLst>
              <a:ext uri="{28A0092B-C50C-407E-A947-70E740481C1C}">
                <a14:useLocalDpi xmlns:a14="http://schemas.microsoft.com/office/drawing/2010/main"/>
              </a:ext>
            </a:extLst>
          </a:blip>
          <a:stretch>
            <a:fillRect/>
          </a:stretch>
        </p:blipFill>
        <p:spPr bwMode="auto">
          <a:xfrm>
            <a:off x="1751703" y="921358"/>
            <a:ext cx="1344763" cy="396191"/>
          </a:xfrm>
          <a:prstGeom prst="rect">
            <a:avLst/>
          </a:prstGeom>
          <a:noFill/>
          <a:ln>
            <a:noFill/>
          </a:ln>
          <a:extLst>
            <a:ext uri="{909E8E84-426E-40dd-AFC4-6F175D3DCCD1}">
              <a14:hiddenFill xmlns:a14="http://schemas.microsoft.com/office/drawing/2010/main" xmlns="">
                <a:solidFill>
                  <a:srgbClr val="FFFFFF"/>
                </a:solidFill>
              </a14:hiddenFill>
            </a:ext>
          </a:extLst>
        </p:spPr>
      </p:pic>
      <p:pic>
        <p:nvPicPr>
          <p:cNvPr id="102" name="Picture 2"/>
          <p:cNvPicPr>
            <a:picLocks noChangeAspect="1" noChangeArrowheads="1"/>
          </p:cNvPicPr>
          <p:nvPr/>
        </p:nvPicPr>
        <p:blipFill>
          <a:blip r:embed="rId4" cstate="print">
            <a:extLst>
              <a:ext uri="{28A0092B-C50C-407E-A947-70E740481C1C}">
                <a14:useLocalDpi xmlns:a14="http://schemas.microsoft.com/office/drawing/2010/main"/>
              </a:ext>
            </a:extLst>
          </a:blip>
          <a:stretch>
            <a:fillRect/>
          </a:stretch>
        </p:blipFill>
        <p:spPr bwMode="auto">
          <a:xfrm>
            <a:off x="534989" y="1215593"/>
            <a:ext cx="1344763" cy="396191"/>
          </a:xfrm>
          <a:prstGeom prst="rect">
            <a:avLst/>
          </a:prstGeom>
          <a:noFill/>
          <a:ln>
            <a:noFill/>
          </a:ln>
          <a:extLst>
            <a:ext uri="{909E8E84-426E-40dd-AFC4-6F175D3DCCD1}">
              <a14:hiddenFill xmlns:a14="http://schemas.microsoft.com/office/drawing/2010/main" xmlns="">
                <a:solidFill>
                  <a:srgbClr val="FFFFFF"/>
                </a:solidFill>
              </a14:hiddenFill>
            </a:ext>
          </a:extLst>
        </p:spPr>
      </p:pic>
      <p:pic>
        <p:nvPicPr>
          <p:cNvPr id="103" name="Picture 2"/>
          <p:cNvPicPr>
            <a:picLocks noChangeAspect="1" noChangeArrowheads="1"/>
          </p:cNvPicPr>
          <p:nvPr/>
        </p:nvPicPr>
        <p:blipFill>
          <a:blip r:embed="rId4" cstate="print">
            <a:extLst>
              <a:ext uri="{28A0092B-C50C-407E-A947-70E740481C1C}">
                <a14:useLocalDpi xmlns:a14="http://schemas.microsoft.com/office/drawing/2010/main"/>
              </a:ext>
            </a:extLst>
          </a:blip>
          <a:stretch>
            <a:fillRect/>
          </a:stretch>
        </p:blipFill>
        <p:spPr bwMode="auto">
          <a:xfrm>
            <a:off x="1793989" y="1497941"/>
            <a:ext cx="1344763" cy="396191"/>
          </a:xfrm>
          <a:prstGeom prst="rect">
            <a:avLst/>
          </a:prstGeom>
          <a:noFill/>
          <a:ln>
            <a:noFill/>
          </a:ln>
          <a:extLst>
            <a:ext uri="{909E8E84-426E-40dd-AFC4-6F175D3DCCD1}">
              <a14:hiddenFill xmlns:a14="http://schemas.microsoft.com/office/drawing/2010/main" xmlns="">
                <a:solidFill>
                  <a:srgbClr val="FFFFFF"/>
                </a:solidFill>
              </a14:hiddenFill>
            </a:ext>
          </a:extLst>
        </p:spPr>
      </p:pic>
      <p:pic>
        <p:nvPicPr>
          <p:cNvPr id="116" name="Picture 2"/>
          <p:cNvPicPr>
            <a:picLocks noChangeAspect="1" noChangeArrowheads="1"/>
          </p:cNvPicPr>
          <p:nvPr/>
        </p:nvPicPr>
        <p:blipFill>
          <a:blip r:embed="rId4" cstate="print">
            <a:extLst>
              <a:ext uri="{28A0092B-C50C-407E-A947-70E740481C1C}">
                <a14:useLocalDpi xmlns:a14="http://schemas.microsoft.com/office/drawing/2010/main"/>
              </a:ext>
            </a:extLst>
          </a:blip>
          <a:stretch>
            <a:fillRect/>
          </a:stretch>
        </p:blipFill>
        <p:spPr bwMode="auto">
          <a:xfrm>
            <a:off x="737431" y="1894132"/>
            <a:ext cx="1344763" cy="396191"/>
          </a:xfrm>
          <a:prstGeom prst="rect">
            <a:avLst/>
          </a:prstGeom>
          <a:noFill/>
          <a:ln>
            <a:noFill/>
          </a:ln>
          <a:extLst>
            <a:ext uri="{909E8E84-426E-40dd-AFC4-6F175D3DCCD1}">
              <a14:hiddenFill xmlns:a14="http://schemas.microsoft.com/office/drawing/2010/main" xmlns="">
                <a:solidFill>
                  <a:srgbClr val="FFFFFF"/>
                </a:solidFill>
              </a14:hiddenFill>
            </a:ext>
          </a:extLst>
        </p:spPr>
      </p:pic>
      <p:pic>
        <p:nvPicPr>
          <p:cNvPr id="117" name="Picture 2"/>
          <p:cNvPicPr>
            <a:picLocks noChangeAspect="1" noChangeArrowheads="1"/>
          </p:cNvPicPr>
          <p:nvPr/>
        </p:nvPicPr>
        <p:blipFill>
          <a:blip r:embed="rId4" cstate="print">
            <a:extLst>
              <a:ext uri="{28A0092B-C50C-407E-A947-70E740481C1C}">
                <a14:useLocalDpi xmlns:a14="http://schemas.microsoft.com/office/drawing/2010/main"/>
              </a:ext>
            </a:extLst>
          </a:blip>
          <a:stretch>
            <a:fillRect/>
          </a:stretch>
        </p:blipFill>
        <p:spPr bwMode="auto">
          <a:xfrm>
            <a:off x="2258290" y="2006915"/>
            <a:ext cx="1344763" cy="396191"/>
          </a:xfrm>
          <a:prstGeom prst="rect">
            <a:avLst/>
          </a:prstGeom>
          <a:noFill/>
          <a:ln>
            <a:noFill/>
          </a:ln>
          <a:extLst>
            <a:ext uri="{909E8E84-426E-40dd-AFC4-6F175D3DCCD1}">
              <a14:hiddenFill xmlns:a14="http://schemas.microsoft.com/office/drawing/2010/main" xmlns="">
                <a:solidFill>
                  <a:srgbClr val="FFFFFF"/>
                </a:solidFill>
              </a14:hiddenFill>
            </a:ext>
          </a:extLst>
        </p:spPr>
      </p:pic>
      <p:pic>
        <p:nvPicPr>
          <p:cNvPr id="118" name="Picture 3"/>
          <p:cNvPicPr>
            <a:picLocks noChangeAspect="1" noChangeArrowheads="1"/>
          </p:cNvPicPr>
          <p:nvPr/>
        </p:nvPicPr>
        <p:blipFill>
          <a:blip r:embed="rId3" cstate="print">
            <a:extLst>
              <a:ext uri="{28A0092B-C50C-407E-A947-70E740481C1C}">
                <a14:useLocalDpi xmlns:a14="http://schemas.microsoft.com/office/drawing/2010/main"/>
              </a:ext>
            </a:extLst>
          </a:blip>
          <a:stretch>
            <a:fillRect/>
          </a:stretch>
        </p:blipFill>
        <p:spPr bwMode="auto">
          <a:xfrm>
            <a:off x="741269" y="3572988"/>
            <a:ext cx="881270" cy="411429"/>
          </a:xfrm>
          <a:prstGeom prst="rect">
            <a:avLst/>
          </a:prstGeom>
          <a:noFill/>
          <a:extLst>
            <a:ext uri="{909E8E84-426E-40dd-AFC4-6F175D3DCCD1}">
              <a14:hiddenFill xmlns:a14="http://schemas.microsoft.com/office/drawing/2010/main" xmlns="">
                <a:solidFill>
                  <a:srgbClr val="FFFFFF"/>
                </a:solidFill>
              </a14:hiddenFill>
            </a:ext>
          </a:extLst>
        </p:spPr>
      </p:pic>
      <p:pic>
        <p:nvPicPr>
          <p:cNvPr id="119" name="Picture 3"/>
          <p:cNvPicPr>
            <a:picLocks noChangeAspect="1" noChangeArrowheads="1"/>
          </p:cNvPicPr>
          <p:nvPr/>
        </p:nvPicPr>
        <p:blipFill>
          <a:blip r:embed="rId3" cstate="print">
            <a:extLst>
              <a:ext uri="{28A0092B-C50C-407E-A947-70E740481C1C}">
                <a14:useLocalDpi xmlns:a14="http://schemas.microsoft.com/office/drawing/2010/main"/>
              </a:ext>
            </a:extLst>
          </a:blip>
          <a:stretch>
            <a:fillRect/>
          </a:stretch>
        </p:blipFill>
        <p:spPr bwMode="auto">
          <a:xfrm>
            <a:off x="2267406" y="3649824"/>
            <a:ext cx="881270" cy="411429"/>
          </a:xfrm>
          <a:prstGeom prst="rect">
            <a:avLst/>
          </a:prstGeom>
          <a:noFill/>
          <a:extLst>
            <a:ext uri="{909E8E84-426E-40dd-AFC4-6F175D3DCCD1}">
              <a14:hiddenFill xmlns:a14="http://schemas.microsoft.com/office/drawing/2010/main" xmlns="">
                <a:solidFill>
                  <a:srgbClr val="FFFFFF"/>
                </a:solidFill>
              </a14:hiddenFill>
            </a:ext>
          </a:extLst>
        </p:spPr>
      </p:pic>
      <p:pic>
        <p:nvPicPr>
          <p:cNvPr id="120" name="Picture 3"/>
          <p:cNvPicPr>
            <a:picLocks noChangeAspect="1" noChangeArrowheads="1"/>
          </p:cNvPicPr>
          <p:nvPr/>
        </p:nvPicPr>
        <p:blipFill>
          <a:blip r:embed="rId3" cstate="print">
            <a:extLst>
              <a:ext uri="{28A0092B-C50C-407E-A947-70E740481C1C}">
                <a14:useLocalDpi xmlns:a14="http://schemas.microsoft.com/office/drawing/2010/main"/>
              </a:ext>
            </a:extLst>
          </a:blip>
          <a:stretch>
            <a:fillRect/>
          </a:stretch>
        </p:blipFill>
        <p:spPr bwMode="auto">
          <a:xfrm>
            <a:off x="775591" y="4143304"/>
            <a:ext cx="881270" cy="411429"/>
          </a:xfrm>
          <a:prstGeom prst="rect">
            <a:avLst/>
          </a:prstGeom>
          <a:noFill/>
          <a:extLst>
            <a:ext uri="{909E8E84-426E-40dd-AFC4-6F175D3DCCD1}">
              <a14:hiddenFill xmlns:a14="http://schemas.microsoft.com/office/drawing/2010/main" xmlns="">
                <a:solidFill>
                  <a:srgbClr val="FFFFFF"/>
                </a:solidFill>
              </a14:hiddenFill>
            </a:ext>
          </a:extLst>
        </p:spPr>
      </p:pic>
      <p:pic>
        <p:nvPicPr>
          <p:cNvPr id="121" name="Picture 3"/>
          <p:cNvPicPr>
            <a:picLocks noChangeAspect="1" noChangeArrowheads="1"/>
          </p:cNvPicPr>
          <p:nvPr/>
        </p:nvPicPr>
        <p:blipFill>
          <a:blip r:embed="rId3" cstate="print">
            <a:extLst>
              <a:ext uri="{28A0092B-C50C-407E-A947-70E740481C1C}">
                <a14:useLocalDpi xmlns:a14="http://schemas.microsoft.com/office/drawing/2010/main"/>
              </a:ext>
            </a:extLst>
          </a:blip>
          <a:stretch>
            <a:fillRect/>
          </a:stretch>
        </p:blipFill>
        <p:spPr bwMode="auto">
          <a:xfrm>
            <a:off x="2245174" y="4175869"/>
            <a:ext cx="881270" cy="411429"/>
          </a:xfrm>
          <a:prstGeom prst="rect">
            <a:avLst/>
          </a:prstGeom>
          <a:noFill/>
          <a:extLst>
            <a:ext uri="{909E8E84-426E-40dd-AFC4-6F175D3DCCD1}">
              <a14:hiddenFill xmlns:a14="http://schemas.microsoft.com/office/drawing/2010/main" xmlns="">
                <a:solidFill>
                  <a:srgbClr val="FFFFFF"/>
                </a:solidFill>
              </a14:hiddenFill>
            </a:ext>
          </a:extLst>
        </p:spPr>
      </p:pic>
      <p:pic>
        <p:nvPicPr>
          <p:cNvPr id="122" name="Picture 51"/>
          <p:cNvPicPr>
            <a:picLocks noChangeAspect="1" noChangeArrowheads="1"/>
          </p:cNvPicPr>
          <p:nvPr/>
        </p:nvPicPr>
        <p:blipFill>
          <a:blip r:embed="rId5" cstate="print">
            <a:extLst>
              <a:ext uri="{28A0092B-C50C-407E-A947-70E740481C1C}">
                <a14:useLocalDpi xmlns:a14="http://schemas.microsoft.com/office/drawing/2010/main"/>
              </a:ext>
            </a:extLst>
          </a:blip>
          <a:stretch>
            <a:fillRect/>
          </a:stretch>
        </p:blipFill>
        <p:spPr bwMode="auto">
          <a:xfrm>
            <a:off x="1645124" y="5114319"/>
            <a:ext cx="425143" cy="4099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3" name="Picture 51"/>
          <p:cNvPicPr>
            <a:picLocks noChangeAspect="1" noChangeArrowheads="1"/>
          </p:cNvPicPr>
          <p:nvPr/>
        </p:nvPicPr>
        <p:blipFill>
          <a:blip r:embed="rId5" cstate="print">
            <a:extLst>
              <a:ext uri="{28A0092B-C50C-407E-A947-70E740481C1C}">
                <a14:useLocalDpi xmlns:a14="http://schemas.microsoft.com/office/drawing/2010/main"/>
              </a:ext>
            </a:extLst>
          </a:blip>
          <a:stretch>
            <a:fillRect/>
          </a:stretch>
        </p:blipFill>
        <p:spPr bwMode="auto">
          <a:xfrm>
            <a:off x="2265246" y="5713790"/>
            <a:ext cx="425143" cy="4099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4" name="Picture 51"/>
          <p:cNvPicPr>
            <a:picLocks noChangeAspect="1" noChangeArrowheads="1"/>
          </p:cNvPicPr>
          <p:nvPr/>
        </p:nvPicPr>
        <p:blipFill>
          <a:blip r:embed="rId5" cstate="print">
            <a:extLst>
              <a:ext uri="{28A0092B-C50C-407E-A947-70E740481C1C}">
                <a14:useLocalDpi xmlns:a14="http://schemas.microsoft.com/office/drawing/2010/main"/>
              </a:ext>
            </a:extLst>
          </a:blip>
          <a:stretch>
            <a:fillRect/>
          </a:stretch>
        </p:blipFill>
        <p:spPr bwMode="auto">
          <a:xfrm>
            <a:off x="1640878" y="5769263"/>
            <a:ext cx="425143" cy="4099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5" name="Picture 51"/>
          <p:cNvPicPr>
            <a:picLocks noChangeAspect="1" noChangeArrowheads="1"/>
          </p:cNvPicPr>
          <p:nvPr/>
        </p:nvPicPr>
        <p:blipFill>
          <a:blip r:embed="rId5" cstate="print">
            <a:extLst>
              <a:ext uri="{28A0092B-C50C-407E-A947-70E740481C1C}">
                <a14:useLocalDpi xmlns:a14="http://schemas.microsoft.com/office/drawing/2010/main"/>
              </a:ext>
            </a:extLst>
          </a:blip>
          <a:stretch>
            <a:fillRect/>
          </a:stretch>
        </p:blipFill>
        <p:spPr bwMode="auto">
          <a:xfrm>
            <a:off x="2245842" y="5114319"/>
            <a:ext cx="425143" cy="4099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6" name="Picture 51"/>
          <p:cNvPicPr>
            <a:picLocks noChangeAspect="1" noChangeArrowheads="1"/>
          </p:cNvPicPr>
          <p:nvPr/>
        </p:nvPicPr>
        <p:blipFill>
          <a:blip r:embed="rId5" cstate="print">
            <a:extLst>
              <a:ext uri="{28A0092B-C50C-407E-A947-70E740481C1C}">
                <a14:useLocalDpi xmlns:a14="http://schemas.microsoft.com/office/drawing/2010/main"/>
              </a:ext>
            </a:extLst>
          </a:blip>
          <a:stretch>
            <a:fillRect/>
          </a:stretch>
        </p:blipFill>
        <p:spPr bwMode="auto">
          <a:xfrm>
            <a:off x="2743863" y="5106797"/>
            <a:ext cx="425143" cy="4099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7" name="Picture 51"/>
          <p:cNvPicPr>
            <a:picLocks noChangeAspect="1" noChangeArrowheads="1"/>
          </p:cNvPicPr>
          <p:nvPr/>
        </p:nvPicPr>
        <p:blipFill>
          <a:blip r:embed="rId5" cstate="print">
            <a:extLst>
              <a:ext uri="{28A0092B-C50C-407E-A947-70E740481C1C}">
                <a14:useLocalDpi xmlns:a14="http://schemas.microsoft.com/office/drawing/2010/main"/>
              </a:ext>
            </a:extLst>
          </a:blip>
          <a:stretch>
            <a:fillRect/>
          </a:stretch>
        </p:blipFill>
        <p:spPr bwMode="auto">
          <a:xfrm>
            <a:off x="3268535" y="5781435"/>
            <a:ext cx="425143" cy="4099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8" name="Picture 51"/>
          <p:cNvPicPr>
            <a:picLocks noChangeAspect="1" noChangeArrowheads="1"/>
          </p:cNvPicPr>
          <p:nvPr/>
        </p:nvPicPr>
        <p:blipFill>
          <a:blip r:embed="rId5" cstate="print">
            <a:extLst>
              <a:ext uri="{28A0092B-C50C-407E-A947-70E740481C1C}">
                <a14:useLocalDpi xmlns:a14="http://schemas.microsoft.com/office/drawing/2010/main"/>
              </a:ext>
            </a:extLst>
          </a:blip>
          <a:stretch>
            <a:fillRect/>
          </a:stretch>
        </p:blipFill>
        <p:spPr bwMode="auto">
          <a:xfrm>
            <a:off x="2739617" y="5761741"/>
            <a:ext cx="425143" cy="4099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9" name="Picture 51"/>
          <p:cNvPicPr>
            <a:picLocks noChangeAspect="1" noChangeArrowheads="1"/>
          </p:cNvPicPr>
          <p:nvPr/>
        </p:nvPicPr>
        <p:blipFill>
          <a:blip r:embed="rId5" cstate="print">
            <a:extLst>
              <a:ext uri="{28A0092B-C50C-407E-A947-70E740481C1C}">
                <a14:useLocalDpi xmlns:a14="http://schemas.microsoft.com/office/drawing/2010/main"/>
              </a:ext>
            </a:extLst>
          </a:blip>
          <a:stretch>
            <a:fillRect/>
          </a:stretch>
        </p:blipFill>
        <p:spPr bwMode="auto">
          <a:xfrm>
            <a:off x="3249131" y="5181964"/>
            <a:ext cx="425143" cy="4099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0" name="Picture 24"/>
          <p:cNvPicPr>
            <a:picLocks noChangeAspect="1" noChangeArrowheads="1"/>
          </p:cNvPicPr>
          <p:nvPr/>
        </p:nvPicPr>
        <p:blipFill>
          <a:blip r:embed="rId6" cstate="print">
            <a:extLst>
              <a:ext uri="{28A0092B-C50C-407E-A947-70E740481C1C}">
                <a14:useLocalDpi xmlns:a14="http://schemas.microsoft.com/office/drawing/2010/main"/>
              </a:ext>
            </a:extLst>
          </a:blip>
          <a:stretch>
            <a:fillRect/>
          </a:stretch>
        </p:blipFill>
        <p:spPr bwMode="auto">
          <a:xfrm>
            <a:off x="2837579" y="1611784"/>
            <a:ext cx="2564242" cy="169275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1" name="Picture 25"/>
          <p:cNvPicPr>
            <a:picLocks noChangeAspect="1" noChangeArrowheads="1"/>
          </p:cNvPicPr>
          <p:nvPr/>
        </p:nvPicPr>
        <p:blipFill>
          <a:blip r:embed="rId7" cstate="print">
            <a:extLst>
              <a:ext uri="{28A0092B-C50C-407E-A947-70E740481C1C}">
                <a14:useLocalDpi xmlns:a14="http://schemas.microsoft.com/office/drawing/2010/main"/>
              </a:ext>
            </a:extLst>
          </a:blip>
          <a:stretch>
            <a:fillRect/>
          </a:stretch>
        </p:blipFill>
        <p:spPr bwMode="auto">
          <a:xfrm>
            <a:off x="3431256" y="3166515"/>
            <a:ext cx="367959" cy="6979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2" name="Picture 27"/>
          <p:cNvPicPr>
            <a:picLocks noChangeAspect="1" noChangeArrowheads="1"/>
          </p:cNvPicPr>
          <p:nvPr/>
        </p:nvPicPr>
        <p:blipFill>
          <a:blip r:embed="rId7" cstate="print">
            <a:extLst>
              <a:ext uri="{28A0092B-C50C-407E-A947-70E740481C1C}">
                <a14:useLocalDpi xmlns:a14="http://schemas.microsoft.com/office/drawing/2010/main"/>
              </a:ext>
            </a:extLst>
          </a:blip>
          <a:stretch>
            <a:fillRect/>
          </a:stretch>
        </p:blipFill>
        <p:spPr bwMode="auto">
          <a:xfrm>
            <a:off x="5110375" y="3033020"/>
            <a:ext cx="367959" cy="6979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3" name="Picture 27"/>
          <p:cNvPicPr>
            <a:picLocks noChangeAspect="1" noChangeArrowheads="1"/>
          </p:cNvPicPr>
          <p:nvPr/>
        </p:nvPicPr>
        <p:blipFill>
          <a:blip r:embed="rId7" cstate="print">
            <a:extLst>
              <a:ext uri="{28A0092B-C50C-407E-A947-70E740481C1C}">
                <a14:useLocalDpi xmlns:a14="http://schemas.microsoft.com/office/drawing/2010/main"/>
              </a:ext>
            </a:extLst>
          </a:blip>
          <a:stretch>
            <a:fillRect/>
          </a:stretch>
        </p:blipFill>
        <p:spPr bwMode="auto">
          <a:xfrm>
            <a:off x="4651658" y="3692580"/>
            <a:ext cx="367959" cy="6979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4" name="Picture 25"/>
          <p:cNvPicPr>
            <a:picLocks noChangeAspect="1" noChangeArrowheads="1"/>
          </p:cNvPicPr>
          <p:nvPr/>
        </p:nvPicPr>
        <p:blipFill>
          <a:blip r:embed="rId7" cstate="print">
            <a:extLst>
              <a:ext uri="{28A0092B-C50C-407E-A947-70E740481C1C}">
                <a14:useLocalDpi xmlns:a14="http://schemas.microsoft.com/office/drawing/2010/main"/>
              </a:ext>
            </a:extLst>
          </a:blip>
          <a:stretch>
            <a:fillRect/>
          </a:stretch>
        </p:blipFill>
        <p:spPr bwMode="auto">
          <a:xfrm>
            <a:off x="4212470" y="3085224"/>
            <a:ext cx="367959" cy="6979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5" name="Picture 25"/>
          <p:cNvPicPr>
            <a:picLocks noChangeAspect="1" noChangeArrowheads="1"/>
          </p:cNvPicPr>
          <p:nvPr/>
        </p:nvPicPr>
        <p:blipFill>
          <a:blip r:embed="rId7" cstate="print">
            <a:extLst>
              <a:ext uri="{28A0092B-C50C-407E-A947-70E740481C1C}">
                <a14:useLocalDpi xmlns:a14="http://schemas.microsoft.com/office/drawing/2010/main"/>
              </a:ext>
            </a:extLst>
          </a:blip>
          <a:stretch>
            <a:fillRect/>
          </a:stretch>
        </p:blipFill>
        <p:spPr bwMode="auto">
          <a:xfrm>
            <a:off x="3109050" y="3783129"/>
            <a:ext cx="367959" cy="6979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6" name="Picture 27"/>
          <p:cNvPicPr>
            <a:picLocks noChangeAspect="1" noChangeArrowheads="1"/>
          </p:cNvPicPr>
          <p:nvPr/>
        </p:nvPicPr>
        <p:blipFill>
          <a:blip r:embed="rId7" cstate="print">
            <a:extLst>
              <a:ext uri="{28A0092B-C50C-407E-A947-70E740481C1C}">
                <a14:useLocalDpi xmlns:a14="http://schemas.microsoft.com/office/drawing/2010/main"/>
              </a:ext>
            </a:extLst>
          </a:blip>
          <a:stretch>
            <a:fillRect/>
          </a:stretch>
        </p:blipFill>
        <p:spPr bwMode="auto">
          <a:xfrm>
            <a:off x="3779820" y="3734717"/>
            <a:ext cx="367959" cy="6979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86" name="Title 1"/>
          <p:cNvSpPr txBox="1">
            <a:spLocks/>
          </p:cNvSpPr>
          <p:nvPr/>
        </p:nvSpPr>
        <p:spPr>
          <a:xfrm>
            <a:off x="3145198" y="594686"/>
            <a:ext cx="2879003" cy="1096628"/>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lst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34" charset="0"/>
              </a:defRPr>
            </a:lvl2pPr>
            <a:lvl3pPr algn="ctr" defTabSz="457200" rtl="0" eaLnBrk="0" fontAlgn="base" hangingPunct="0">
              <a:spcBef>
                <a:spcPct val="0"/>
              </a:spcBef>
              <a:spcAft>
                <a:spcPct val="0"/>
              </a:spcAft>
              <a:defRPr sz="4400">
                <a:solidFill>
                  <a:schemeClr val="tx1"/>
                </a:solidFill>
                <a:latin typeface="Calibri" pitchFamily="34" charset="0"/>
              </a:defRPr>
            </a:lvl3pPr>
            <a:lvl4pPr algn="ctr" defTabSz="457200" rtl="0" eaLnBrk="0" fontAlgn="base" hangingPunct="0">
              <a:spcBef>
                <a:spcPct val="0"/>
              </a:spcBef>
              <a:spcAft>
                <a:spcPct val="0"/>
              </a:spcAft>
              <a:defRPr sz="4400">
                <a:solidFill>
                  <a:schemeClr val="tx1"/>
                </a:solidFill>
                <a:latin typeface="Calibri" pitchFamily="34" charset="0"/>
              </a:defRPr>
            </a:lvl4pPr>
            <a:lvl5pPr algn="ctr" defTabSz="457200" rtl="0" eaLnBrk="0" fontAlgn="base" hangingPunct="0">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eaLnBrk="1" hangingPunct="1"/>
            <a:r>
              <a:rPr lang="en-US" sz="2000" b="1" dirty="0">
                <a:latin typeface="Arial" charset="0"/>
                <a:cs typeface="Arial" charset="0"/>
              </a:rPr>
              <a:t>What happens </a:t>
            </a:r>
            <a:br>
              <a:rPr lang="en-US" sz="2000" b="1" dirty="0">
                <a:latin typeface="Arial" charset="0"/>
                <a:cs typeface="Arial" charset="0"/>
              </a:rPr>
            </a:br>
            <a:r>
              <a:rPr lang="en-US" sz="2000" b="1" dirty="0">
                <a:latin typeface="Arial" charset="0"/>
                <a:cs typeface="Arial" charset="0"/>
              </a:rPr>
              <a:t>to carbon atoms</a:t>
            </a:r>
            <a:br>
              <a:rPr lang="en-US" sz="2000" b="1" dirty="0">
                <a:latin typeface="Arial" charset="0"/>
                <a:cs typeface="Arial" charset="0"/>
              </a:rPr>
            </a:br>
            <a:r>
              <a:rPr lang="en-US" sz="2000" b="1" dirty="0">
                <a:latin typeface="Arial" charset="0"/>
                <a:cs typeface="Arial" charset="0"/>
              </a:rPr>
              <a:t>in photosynthesis?</a:t>
            </a:r>
          </a:p>
        </p:txBody>
      </p:sp>
      <p:sp>
        <p:nvSpPr>
          <p:cNvPr id="104" name="Title 1"/>
          <p:cNvSpPr txBox="1">
            <a:spLocks/>
          </p:cNvSpPr>
          <p:nvPr/>
        </p:nvSpPr>
        <p:spPr>
          <a:xfrm>
            <a:off x="3493008" y="5102679"/>
            <a:ext cx="2176272" cy="1205511"/>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lst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34" charset="0"/>
              </a:defRPr>
            </a:lvl2pPr>
            <a:lvl3pPr algn="ctr" defTabSz="457200" rtl="0" eaLnBrk="0" fontAlgn="base" hangingPunct="0">
              <a:spcBef>
                <a:spcPct val="0"/>
              </a:spcBef>
              <a:spcAft>
                <a:spcPct val="0"/>
              </a:spcAft>
              <a:defRPr sz="4400">
                <a:solidFill>
                  <a:schemeClr val="tx1"/>
                </a:solidFill>
                <a:latin typeface="Calibri" pitchFamily="34" charset="0"/>
              </a:defRPr>
            </a:lvl3pPr>
            <a:lvl4pPr algn="ctr" defTabSz="457200" rtl="0" eaLnBrk="0" fontAlgn="base" hangingPunct="0">
              <a:spcBef>
                <a:spcPct val="0"/>
              </a:spcBef>
              <a:spcAft>
                <a:spcPct val="0"/>
              </a:spcAft>
              <a:defRPr sz="4400">
                <a:solidFill>
                  <a:schemeClr val="tx1"/>
                </a:solidFill>
                <a:latin typeface="Calibri" pitchFamily="34" charset="0"/>
              </a:defRPr>
            </a:lvl4pPr>
            <a:lvl5pPr algn="ctr" defTabSz="457200" rtl="0" eaLnBrk="0" fontAlgn="base" hangingPunct="0">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eaLnBrk="1" hangingPunct="1"/>
            <a:r>
              <a:rPr lang="en-US" sz="1800" dirty="0">
                <a:latin typeface="Arial" charset="0"/>
                <a:cs typeface="Arial" charset="0"/>
              </a:rPr>
              <a:t>Carbon atoms in carbon dioxide become part of glucose molecules.</a:t>
            </a:r>
          </a:p>
        </p:txBody>
      </p:sp>
      <p:sp>
        <p:nvSpPr>
          <p:cNvPr id="105" name="Slide Number Placeholder 6"/>
          <p:cNvSpPr>
            <a:spLocks noGrp="1"/>
          </p:cNvSpPr>
          <p:nvPr>
            <p:ph type="sldNum" sz="quarter" idx="12"/>
          </p:nvPr>
        </p:nvSpPr>
        <p:spPr bwMode="auto">
          <a:xfrm>
            <a:off x="6553200" y="6411574"/>
            <a:ext cx="2133600" cy="365125"/>
          </a:xfrm>
          <a:noFill/>
          <a:ln>
            <a:miter lim="800000"/>
            <a:headEnd/>
            <a:tailEnd/>
          </a:ln>
        </p:spPr>
        <p:txBody>
          <a:bodyPr/>
          <a:lstStyle/>
          <a:p>
            <a:fld id="{27890FA9-870A-2749-A6CC-44FEF073A283}" type="slidenum">
              <a:rPr lang="en-US" smtClean="0"/>
              <a:pPr/>
              <a:t>14</a:t>
            </a:fld>
            <a:endParaRPr lang="en-US"/>
          </a:p>
        </p:txBody>
      </p:sp>
    </p:spTree>
    <p:extLst>
      <p:ext uri="{BB962C8B-B14F-4D97-AF65-F5344CB8AC3E}">
        <p14:creationId xmlns:p14="http://schemas.microsoft.com/office/powerpoint/2010/main" val="3150099275"/>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1"/>
                                        </p:tgtEl>
                                        <p:attrNameLst>
                                          <p:attrName>style.visibility</p:attrName>
                                        </p:attrNameLst>
                                      </p:cBhvr>
                                      <p:to>
                                        <p:strVal val="visible"/>
                                      </p:to>
                                    </p:set>
                                    <p:animEffect transition="in" filter="fade">
                                      <p:cBhvr>
                                        <p:cTn id="7" dur="2000"/>
                                        <p:tgtEl>
                                          <p:spTgt spid="61"/>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7"/>
                                        </p:tgtEl>
                                        <p:attrNameLst>
                                          <p:attrName>style.visibility</p:attrName>
                                        </p:attrNameLst>
                                      </p:cBhvr>
                                      <p:to>
                                        <p:strVal val="visible"/>
                                      </p:to>
                                    </p:set>
                                    <p:animEffect transition="in" filter="fade">
                                      <p:cBhvr>
                                        <p:cTn id="10" dur="2000"/>
                                        <p:tgtEl>
                                          <p:spTgt spid="57"/>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0"/>
                                        </p:tgtEl>
                                        <p:attrNameLst>
                                          <p:attrName>style.visibility</p:attrName>
                                        </p:attrNameLst>
                                      </p:cBhvr>
                                      <p:to>
                                        <p:strVal val="visible"/>
                                      </p:to>
                                    </p:set>
                                    <p:animEffect transition="in" filter="fade">
                                      <p:cBhvr>
                                        <p:cTn id="13" dur="2000"/>
                                        <p:tgtEl>
                                          <p:spTgt spid="60"/>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59"/>
                                        </p:tgtEl>
                                        <p:attrNameLst>
                                          <p:attrName>style.visibility</p:attrName>
                                        </p:attrNameLst>
                                      </p:cBhvr>
                                      <p:to>
                                        <p:strVal val="visible"/>
                                      </p:to>
                                    </p:set>
                                    <p:animEffect transition="in" filter="fade">
                                      <p:cBhvr>
                                        <p:cTn id="16" dur="2000"/>
                                        <p:tgtEl>
                                          <p:spTgt spid="59"/>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58"/>
                                        </p:tgtEl>
                                        <p:attrNameLst>
                                          <p:attrName>style.visibility</p:attrName>
                                        </p:attrNameLst>
                                      </p:cBhvr>
                                      <p:to>
                                        <p:strVal val="visible"/>
                                      </p:to>
                                    </p:set>
                                    <p:animEffect transition="in" filter="fade">
                                      <p:cBhvr>
                                        <p:cTn id="19" dur="2000"/>
                                        <p:tgtEl>
                                          <p:spTgt spid="58"/>
                                        </p:tgtEl>
                                      </p:cBhvr>
                                    </p:animEffect>
                                  </p:childTnLst>
                                </p:cTn>
                              </p:par>
                              <p:par>
                                <p:cTn id="20" presetID="6" presetClass="emph" presetSubtype="0" fill="hold" grpId="0" nodeType="withEffect">
                                  <p:stCondLst>
                                    <p:cond delay="0"/>
                                  </p:stCondLst>
                                  <p:childTnLst>
                                    <p:animScale>
                                      <p:cBhvr>
                                        <p:cTn id="21" dur="2000" fill="hold"/>
                                        <p:tgtEl>
                                          <p:spTgt spid="62"/>
                                        </p:tgtEl>
                                      </p:cBhvr>
                                      <p:by x="240000" y="240000"/>
                                    </p:animScale>
                                  </p:childTnLst>
                                </p:cTn>
                              </p:par>
                              <p:par>
                                <p:cTn id="22" presetID="7" presetClass="emph" presetSubtype="2" fill="hold" nodeType="withEffect">
                                  <p:stCondLst>
                                    <p:cond delay="0"/>
                                  </p:stCondLst>
                                  <p:childTnLst>
                                    <p:animClr clrSpc="rgb" dir="cw">
                                      <p:cBhvr>
                                        <p:cTn id="23" dur="2000" fill="hold"/>
                                        <p:tgtEl>
                                          <p:spTgt spid="62"/>
                                        </p:tgtEl>
                                        <p:attrNameLst>
                                          <p:attrName>stroke.color</p:attrName>
                                        </p:attrNameLst>
                                      </p:cBhvr>
                                      <p:to>
                                        <a:srgbClr val="00FF00"/>
                                      </p:to>
                                    </p:animClr>
                                    <p:set>
                                      <p:cBhvr>
                                        <p:cTn id="24" dur="2000" fill="hold"/>
                                        <p:tgtEl>
                                          <p:spTgt spid="62"/>
                                        </p:tgtEl>
                                        <p:attrNameLst>
                                          <p:attrName>stroke.on</p:attrName>
                                        </p:attrNameLst>
                                      </p:cBhvr>
                                      <p:to>
                                        <p:strVal val="true"/>
                                      </p:to>
                                    </p:set>
                                  </p:childTnLst>
                                </p:cTn>
                              </p:par>
                              <p:par>
                                <p:cTn id="25" presetID="6" presetClass="emph" presetSubtype="0" fill="hold" nodeType="withEffect">
                                  <p:stCondLst>
                                    <p:cond delay="0"/>
                                  </p:stCondLst>
                                  <p:childTnLst>
                                    <p:animScale>
                                      <p:cBhvr>
                                        <p:cTn id="26" dur="2000" fill="hold"/>
                                        <p:tgtEl>
                                          <p:spTgt spid="63">
                                            <p:txEl>
                                              <p:pRg st="0" end="0"/>
                                            </p:txEl>
                                          </p:spTgt>
                                        </p:tgtEl>
                                      </p:cBhvr>
                                      <p:by x="200000" y="200000"/>
                                    </p:animScale>
                                  </p:childTnLst>
                                </p:cTn>
                              </p:par>
                              <p:par>
                                <p:cTn id="27" presetID="0" presetClass="path" presetSubtype="0" fill="hold" grpId="0" nodeType="withEffect">
                                  <p:stCondLst>
                                    <p:cond delay="0"/>
                                  </p:stCondLst>
                                  <p:childTnLst>
                                    <p:animMotion origin="layout" path="M 2.22222E-6 4.07407E-6 L 2.22222E-6 0.09976 " pathEditMode="relative" rAng="0" ptsTypes="AA">
                                      <p:cBhvr>
                                        <p:cTn id="28" dur="2000" fill="hold"/>
                                        <p:tgtEl>
                                          <p:spTgt spid="63">
                                            <p:txEl>
                                              <p:pRg st="0" end="0"/>
                                            </p:txEl>
                                          </p:spTgt>
                                        </p:tgtEl>
                                        <p:attrNameLst>
                                          <p:attrName>ppt_x</p:attrName>
                                          <p:attrName>ppt_y</p:attrName>
                                        </p:attrNameLst>
                                      </p:cBhvr>
                                      <p:rCtr x="0" y="4977"/>
                                    </p:animMotion>
                                  </p:childTnLst>
                                </p:cTn>
                              </p:par>
                              <p:par>
                                <p:cTn id="29" presetID="3" presetClass="emph" presetSubtype="2" fill="hold" grpId="1" nodeType="withEffect">
                                  <p:stCondLst>
                                    <p:cond delay="0"/>
                                  </p:stCondLst>
                                  <p:childTnLst>
                                    <p:animClr clrSpc="rgb" dir="cw">
                                      <p:cBhvr override="childStyle">
                                        <p:cTn id="30" dur="2000" fill="hold"/>
                                        <p:tgtEl>
                                          <p:spTgt spid="63">
                                            <p:txEl>
                                              <p:pRg st="0" end="0"/>
                                            </p:txEl>
                                          </p:spTgt>
                                        </p:tgtEl>
                                        <p:attrNameLst>
                                          <p:attrName>style.color</p:attrName>
                                        </p:attrNameLst>
                                      </p:cBhvr>
                                      <p:to>
                                        <a:srgbClr val="00FF00"/>
                                      </p:to>
                                    </p:animClr>
                                  </p:childTnLst>
                                </p:cTn>
                              </p:par>
                              <p:par>
                                <p:cTn id="31" presetID="3" presetClass="emph" presetSubtype="2" fill="hold" nodeType="withEffect">
                                  <p:stCondLst>
                                    <p:cond delay="0"/>
                                  </p:stCondLst>
                                  <p:childTnLst>
                                    <p:animClr clrSpc="rgb" dir="cw">
                                      <p:cBhvr override="childStyle">
                                        <p:cTn id="32" dur="2000" fill="hold"/>
                                        <p:tgtEl>
                                          <p:spTgt spid="83">
                                            <p:txEl>
                                              <p:pRg st="0" end="0"/>
                                            </p:txEl>
                                          </p:spTgt>
                                        </p:tgtEl>
                                        <p:attrNameLst>
                                          <p:attrName>style.color</p:attrName>
                                        </p:attrNameLst>
                                      </p:cBhvr>
                                      <p:to>
                                        <a:srgbClr val="0070C0"/>
                                      </p:to>
                                    </p:animClr>
                                  </p:childTnLst>
                                </p:cTn>
                              </p:par>
                              <p:par>
                                <p:cTn id="33" presetID="3" presetClass="emph" presetSubtype="2" fill="hold" nodeType="withEffect">
                                  <p:stCondLst>
                                    <p:cond delay="0"/>
                                  </p:stCondLst>
                                  <p:childTnLst>
                                    <p:animClr clrSpc="rgb" dir="cw">
                                      <p:cBhvr override="childStyle">
                                        <p:cTn id="34" dur="2000" fill="hold"/>
                                        <p:tgtEl>
                                          <p:spTgt spid="64">
                                            <p:txEl>
                                              <p:pRg st="0" end="0"/>
                                            </p:txEl>
                                          </p:spTgt>
                                        </p:tgtEl>
                                        <p:attrNameLst>
                                          <p:attrName>style.color</p:attrName>
                                        </p:attrNameLst>
                                      </p:cBhvr>
                                      <p:to>
                                        <a:srgbClr val="FF0000"/>
                                      </p:to>
                                    </p:animClr>
                                  </p:childTnLst>
                                </p:cTn>
                              </p:par>
                            </p:childTnLst>
                          </p:cTn>
                        </p:par>
                        <p:par>
                          <p:cTn id="35" fill="hold">
                            <p:stCondLst>
                              <p:cond delay="2000"/>
                            </p:stCondLst>
                            <p:childTnLst>
                              <p:par>
                                <p:cTn id="36" presetID="0" presetClass="path" presetSubtype="0" accel="50000" decel="50000" fill="hold" nodeType="afterEffect">
                                  <p:stCondLst>
                                    <p:cond delay="0"/>
                                  </p:stCondLst>
                                  <p:childTnLst>
                                    <p:animMotion origin="layout" path="M -1.94444E-6 -4.07407E-6 L 0.25469 0.19098 " pathEditMode="relative" rAng="0" ptsTypes="AA">
                                      <p:cBhvr>
                                        <p:cTn id="37" dur="2000" fill="hold"/>
                                        <p:tgtEl>
                                          <p:spTgt spid="96"/>
                                        </p:tgtEl>
                                        <p:attrNameLst>
                                          <p:attrName>ppt_x</p:attrName>
                                          <p:attrName>ppt_y</p:attrName>
                                        </p:attrNameLst>
                                      </p:cBhvr>
                                      <p:rCtr x="12726" y="9537"/>
                                    </p:animMotion>
                                  </p:childTnLst>
                                </p:cTn>
                              </p:par>
                              <p:par>
                                <p:cTn id="38" presetID="0" presetClass="path" presetSubtype="0" accel="50000" decel="50000" fill="hold" nodeType="withEffect">
                                  <p:stCondLst>
                                    <p:cond delay="0"/>
                                  </p:stCondLst>
                                  <p:childTnLst>
                                    <p:animMotion origin="layout" path="M -4.16667E-6 -4.44444E-6 L 0.29323 0.13311 " pathEditMode="relative" rAng="0" ptsTypes="AA">
                                      <p:cBhvr>
                                        <p:cTn id="39" dur="2000" fill="hold"/>
                                        <p:tgtEl>
                                          <p:spTgt spid="101"/>
                                        </p:tgtEl>
                                        <p:attrNameLst>
                                          <p:attrName>ppt_x</p:attrName>
                                          <p:attrName>ppt_y</p:attrName>
                                        </p:attrNameLst>
                                      </p:cBhvr>
                                      <p:rCtr x="14653" y="6644"/>
                                    </p:animMotion>
                                  </p:childTnLst>
                                </p:cTn>
                              </p:par>
                              <p:par>
                                <p:cTn id="40" presetID="0" presetClass="path" presetSubtype="0" accel="50000" decel="50000" fill="hold" nodeType="withEffect">
                                  <p:stCondLst>
                                    <p:cond delay="0"/>
                                  </p:stCondLst>
                                  <p:childTnLst>
                                    <p:animMotion origin="layout" path="M -4.44444E-6 1.48148E-6 L 0.29549 0.13866 " pathEditMode="relative" rAng="0" ptsTypes="AA">
                                      <p:cBhvr>
                                        <p:cTn id="41" dur="2000" fill="hold"/>
                                        <p:tgtEl>
                                          <p:spTgt spid="102"/>
                                        </p:tgtEl>
                                        <p:attrNameLst>
                                          <p:attrName>ppt_x</p:attrName>
                                          <p:attrName>ppt_y</p:attrName>
                                        </p:attrNameLst>
                                      </p:cBhvr>
                                      <p:rCtr x="14774" y="6921"/>
                                    </p:animMotion>
                                  </p:childTnLst>
                                </p:cTn>
                              </p:par>
                              <p:par>
                                <p:cTn id="42" presetID="0" presetClass="path" presetSubtype="0" accel="50000" decel="50000" fill="hold" nodeType="withEffect">
                                  <p:stCondLst>
                                    <p:cond delay="0"/>
                                  </p:stCondLst>
                                  <p:childTnLst>
                                    <p:animMotion origin="layout" path="M 1.94444E-6 -2.22222E-6 L 0.30295 0.09746 " pathEditMode="relative" rAng="0" ptsTypes="AA">
                                      <p:cBhvr>
                                        <p:cTn id="43" dur="2000" fill="hold"/>
                                        <p:tgtEl>
                                          <p:spTgt spid="103"/>
                                        </p:tgtEl>
                                        <p:attrNameLst>
                                          <p:attrName>ppt_x</p:attrName>
                                          <p:attrName>ppt_y</p:attrName>
                                        </p:attrNameLst>
                                      </p:cBhvr>
                                      <p:rCtr x="15139" y="4861"/>
                                    </p:animMotion>
                                  </p:childTnLst>
                                </p:cTn>
                              </p:par>
                              <p:par>
                                <p:cTn id="44" presetID="0" presetClass="path" presetSubtype="0" accel="50000" decel="50000" fill="hold" nodeType="withEffect">
                                  <p:stCondLst>
                                    <p:cond delay="0"/>
                                  </p:stCondLst>
                                  <p:childTnLst>
                                    <p:animMotion origin="layout" path="M 3.33333E-6 -2.59259E-6 L 0.24965 0.07986 " pathEditMode="relative" rAng="0" ptsTypes="AA">
                                      <p:cBhvr>
                                        <p:cTn id="45" dur="2000" fill="hold"/>
                                        <p:tgtEl>
                                          <p:spTgt spid="116"/>
                                        </p:tgtEl>
                                        <p:attrNameLst>
                                          <p:attrName>ppt_x</p:attrName>
                                          <p:attrName>ppt_y</p:attrName>
                                        </p:attrNameLst>
                                      </p:cBhvr>
                                      <p:rCtr x="12483" y="3981"/>
                                    </p:animMotion>
                                  </p:childTnLst>
                                </p:cTn>
                              </p:par>
                              <p:par>
                                <p:cTn id="46" presetID="0" presetClass="path" presetSubtype="0" accel="50000" decel="50000" fill="hold" nodeType="withEffect">
                                  <p:stCondLst>
                                    <p:cond delay="0"/>
                                  </p:stCondLst>
                                  <p:childTnLst>
                                    <p:animMotion origin="layout" path="M 3.88889E-6 2.22222E-6 L 0.23784 0.06342 " pathEditMode="relative" rAng="0" ptsTypes="AA">
                                      <p:cBhvr>
                                        <p:cTn id="47" dur="2000" fill="hold"/>
                                        <p:tgtEl>
                                          <p:spTgt spid="117"/>
                                        </p:tgtEl>
                                        <p:attrNameLst>
                                          <p:attrName>ppt_x</p:attrName>
                                          <p:attrName>ppt_y</p:attrName>
                                        </p:attrNameLst>
                                      </p:cBhvr>
                                      <p:rCtr x="11892" y="3171"/>
                                    </p:animMotion>
                                  </p:childTnLst>
                                </p:cTn>
                              </p:par>
                              <p:par>
                                <p:cTn id="48" presetID="0" presetClass="path" presetSubtype="0" accel="50000" decel="50000" fill="hold" nodeType="withEffect">
                                  <p:stCondLst>
                                    <p:cond delay="0"/>
                                  </p:stCondLst>
                                  <p:childTnLst>
                                    <p:animMotion origin="layout" path="M 5.55556E-7 -2.22222E-6 L 0.27292 -0.0125 " pathEditMode="relative" rAng="0" ptsTypes="AA">
                                      <p:cBhvr>
                                        <p:cTn id="49" dur="2000" fill="hold"/>
                                        <p:tgtEl>
                                          <p:spTgt spid="94"/>
                                        </p:tgtEl>
                                        <p:attrNameLst>
                                          <p:attrName>ppt_x</p:attrName>
                                          <p:attrName>ppt_y</p:attrName>
                                        </p:attrNameLst>
                                      </p:cBhvr>
                                      <p:rCtr x="13646" y="-625"/>
                                    </p:animMotion>
                                  </p:childTnLst>
                                </p:cTn>
                              </p:par>
                              <p:par>
                                <p:cTn id="50" presetID="0" presetClass="path" presetSubtype="0" accel="50000" decel="50000" fill="hold" nodeType="withEffect">
                                  <p:stCondLst>
                                    <p:cond delay="0"/>
                                  </p:stCondLst>
                                  <p:childTnLst>
                                    <p:animMotion origin="layout" path="M -3.61111E-6 -3.33333E-6 L 0.2132 -0.01111 " pathEditMode="relative" rAng="0" ptsTypes="AA">
                                      <p:cBhvr>
                                        <p:cTn id="51" dur="2000" fill="hold"/>
                                        <p:tgtEl>
                                          <p:spTgt spid="95"/>
                                        </p:tgtEl>
                                        <p:attrNameLst>
                                          <p:attrName>ppt_x</p:attrName>
                                          <p:attrName>ppt_y</p:attrName>
                                        </p:attrNameLst>
                                      </p:cBhvr>
                                      <p:rCtr x="10660" y="-556"/>
                                    </p:animMotion>
                                  </p:childTnLst>
                                </p:cTn>
                              </p:par>
                              <p:par>
                                <p:cTn id="52" presetID="0" presetClass="path" presetSubtype="0" accel="50000" decel="50000" fill="hold" nodeType="withEffect">
                                  <p:stCondLst>
                                    <p:cond delay="0"/>
                                  </p:stCondLst>
                                  <p:childTnLst>
                                    <p:animMotion origin="layout" path="M 3.05556E-6 2.96296E-6 L 0.31441 -0.09746 " pathEditMode="relative" rAng="0" ptsTypes="AA">
                                      <p:cBhvr>
                                        <p:cTn id="53" dur="2000" fill="hold"/>
                                        <p:tgtEl>
                                          <p:spTgt spid="119"/>
                                        </p:tgtEl>
                                        <p:attrNameLst>
                                          <p:attrName>ppt_x</p:attrName>
                                          <p:attrName>ppt_y</p:attrName>
                                        </p:attrNameLst>
                                      </p:cBhvr>
                                      <p:rCtr x="15712" y="-4884"/>
                                    </p:animMotion>
                                  </p:childTnLst>
                                </p:cTn>
                              </p:par>
                              <p:par>
                                <p:cTn id="54" presetID="0" presetClass="path" presetSubtype="0" accel="50000" decel="50000" fill="hold" nodeType="withEffect">
                                  <p:stCondLst>
                                    <p:cond delay="0"/>
                                  </p:stCondLst>
                                  <p:childTnLst>
                                    <p:animMotion origin="layout" path="M 3.88889E-6 2.22222E-6 L 0.36909 -0.13357 " pathEditMode="relative" rAng="0" ptsTypes="AA">
                                      <p:cBhvr>
                                        <p:cTn id="55" dur="2000" fill="hold"/>
                                        <p:tgtEl>
                                          <p:spTgt spid="120"/>
                                        </p:tgtEl>
                                        <p:attrNameLst>
                                          <p:attrName>ppt_x</p:attrName>
                                          <p:attrName>ppt_y</p:attrName>
                                        </p:attrNameLst>
                                      </p:cBhvr>
                                      <p:rCtr x="18455" y="-6690"/>
                                    </p:animMotion>
                                  </p:childTnLst>
                                </p:cTn>
                              </p:par>
                              <p:par>
                                <p:cTn id="56" presetID="0" presetClass="path" presetSubtype="0" accel="50000" decel="50000" fill="hold" nodeType="withEffect">
                                  <p:stCondLst>
                                    <p:cond delay="0"/>
                                  </p:stCondLst>
                                  <p:childTnLst>
                                    <p:animMotion origin="layout" path="M 3.33333E-6 4.07407E-6 L 0.27465 -0.05047 " pathEditMode="relative" rAng="0" ptsTypes="AA">
                                      <p:cBhvr>
                                        <p:cTn id="57" dur="2000" fill="hold"/>
                                        <p:tgtEl>
                                          <p:spTgt spid="118"/>
                                        </p:tgtEl>
                                        <p:attrNameLst>
                                          <p:attrName>ppt_x</p:attrName>
                                          <p:attrName>ppt_y</p:attrName>
                                        </p:attrNameLst>
                                      </p:cBhvr>
                                      <p:rCtr x="13733" y="-2523"/>
                                    </p:animMotion>
                                  </p:childTnLst>
                                </p:cTn>
                              </p:par>
                              <p:par>
                                <p:cTn id="58" presetID="0" presetClass="path" presetSubtype="0" accel="50000" decel="50000" fill="hold" nodeType="withEffect">
                                  <p:stCondLst>
                                    <p:cond delay="0"/>
                                  </p:stCondLst>
                                  <p:childTnLst>
                                    <p:animMotion origin="layout" path="M 0 1.11111E-6 L 0.31667 -0.1132 " pathEditMode="relative" rAng="0" ptsTypes="AA">
                                      <p:cBhvr>
                                        <p:cTn id="59" dur="2000" fill="hold"/>
                                        <p:tgtEl>
                                          <p:spTgt spid="121"/>
                                        </p:tgtEl>
                                        <p:attrNameLst>
                                          <p:attrName>ppt_x</p:attrName>
                                          <p:attrName>ppt_y</p:attrName>
                                        </p:attrNameLst>
                                      </p:cBhvr>
                                      <p:rCtr x="15833" y="-5671"/>
                                    </p:animMotion>
                                  </p:childTnLst>
                                </p:cTn>
                              </p:par>
                              <p:par>
                                <p:cTn id="60" presetID="0" presetClass="path" presetSubtype="0" accel="50000" decel="50000" fill="hold" nodeType="withEffect">
                                  <p:stCondLst>
                                    <p:cond delay="0"/>
                                  </p:stCondLst>
                                  <p:childTnLst>
                                    <p:animMotion origin="layout" path="M -1.66667E-6 0 L 0.29011 -0.21597 " pathEditMode="relative" rAng="0" ptsTypes="AA">
                                      <p:cBhvr>
                                        <p:cTn id="61" dur="2000" fill="hold"/>
                                        <p:tgtEl>
                                          <p:spTgt spid="97"/>
                                        </p:tgtEl>
                                        <p:attrNameLst>
                                          <p:attrName>ppt_x</p:attrName>
                                          <p:attrName>ppt_y</p:attrName>
                                        </p:attrNameLst>
                                      </p:cBhvr>
                                      <p:rCtr x="14497" y="-10810"/>
                                    </p:animMotion>
                                  </p:childTnLst>
                                </p:cTn>
                              </p:par>
                              <p:par>
                                <p:cTn id="62" presetID="0" presetClass="path" presetSubtype="0" accel="50000" decel="50000" fill="hold" nodeType="withEffect">
                                  <p:stCondLst>
                                    <p:cond delay="0"/>
                                  </p:stCondLst>
                                  <p:childTnLst>
                                    <p:animMotion origin="layout" path="M 1.11111E-6 0 L 0.28229 -0.21597 " pathEditMode="relative" rAng="0" ptsTypes="AA">
                                      <p:cBhvr>
                                        <p:cTn id="63" dur="2000" fill="hold"/>
                                        <p:tgtEl>
                                          <p:spTgt spid="100"/>
                                        </p:tgtEl>
                                        <p:attrNameLst>
                                          <p:attrName>ppt_x</p:attrName>
                                          <p:attrName>ppt_y</p:attrName>
                                        </p:attrNameLst>
                                      </p:cBhvr>
                                      <p:rCtr x="14115" y="-10810"/>
                                    </p:animMotion>
                                  </p:childTnLst>
                                </p:cTn>
                              </p:par>
                              <p:par>
                                <p:cTn id="64" presetID="0" presetClass="path" presetSubtype="0" accel="50000" decel="50000" fill="hold" nodeType="withEffect">
                                  <p:stCondLst>
                                    <p:cond delay="0"/>
                                  </p:stCondLst>
                                  <p:childTnLst>
                                    <p:animMotion origin="layout" path="M -2.22222E-6 1.48148E-6 L 0.26788 -0.23982 " pathEditMode="relative" rAng="0" ptsTypes="AA">
                                      <p:cBhvr>
                                        <p:cTn id="65" dur="2000" fill="hold"/>
                                        <p:tgtEl>
                                          <p:spTgt spid="98"/>
                                        </p:tgtEl>
                                        <p:attrNameLst>
                                          <p:attrName>ppt_x</p:attrName>
                                          <p:attrName>ppt_y</p:attrName>
                                        </p:attrNameLst>
                                      </p:cBhvr>
                                      <p:rCtr x="13385" y="-11991"/>
                                    </p:animMotion>
                                  </p:childTnLst>
                                </p:cTn>
                              </p:par>
                              <p:par>
                                <p:cTn id="66" presetID="0" presetClass="path" presetSubtype="0" accel="50000" decel="50000" fill="hold" nodeType="withEffect">
                                  <p:stCondLst>
                                    <p:cond delay="0"/>
                                  </p:stCondLst>
                                  <p:childTnLst>
                                    <p:animMotion origin="layout" path="M -4.44444E-6 -3.7037E-7 L 0.2849 -0.24259 " pathEditMode="relative" rAng="0" ptsTypes="AA">
                                      <p:cBhvr>
                                        <p:cTn id="67" dur="2000" fill="hold"/>
                                        <p:tgtEl>
                                          <p:spTgt spid="99"/>
                                        </p:tgtEl>
                                        <p:attrNameLst>
                                          <p:attrName>ppt_x</p:attrName>
                                          <p:attrName>ppt_y</p:attrName>
                                        </p:attrNameLst>
                                      </p:cBhvr>
                                      <p:rCtr x="14236" y="-12130"/>
                                    </p:animMotion>
                                  </p:childTnLst>
                                </p:cTn>
                              </p:par>
                              <p:par>
                                <p:cTn id="68" presetID="0" presetClass="path" presetSubtype="0" accel="50000" decel="50000" fill="hold" nodeType="withEffect">
                                  <p:stCondLst>
                                    <p:cond delay="0"/>
                                  </p:stCondLst>
                                  <p:childTnLst>
                                    <p:animMotion origin="layout" path="M 3.33333E-6 2.59259E-6 L 0.22239 -0.24121 " pathEditMode="relative" rAng="0" ptsTypes="AA">
                                      <p:cBhvr>
                                        <p:cTn id="69" dur="2000" fill="hold"/>
                                        <p:tgtEl>
                                          <p:spTgt spid="128"/>
                                        </p:tgtEl>
                                        <p:attrNameLst>
                                          <p:attrName>ppt_x</p:attrName>
                                          <p:attrName>ppt_y</p:attrName>
                                        </p:attrNameLst>
                                      </p:cBhvr>
                                      <p:rCtr x="11111" y="-12060"/>
                                    </p:animMotion>
                                  </p:childTnLst>
                                </p:cTn>
                              </p:par>
                              <p:par>
                                <p:cTn id="70" presetID="0" presetClass="path" presetSubtype="0" accel="50000" decel="50000" fill="hold" nodeType="withEffect">
                                  <p:stCondLst>
                                    <p:cond delay="0"/>
                                  </p:stCondLst>
                                  <p:childTnLst>
                                    <p:animMotion origin="layout" path="M 8.33333E-7 3.33333E-6 L 0.21337 -0.24422 " pathEditMode="relative" rAng="0" ptsTypes="AA">
                                      <p:cBhvr>
                                        <p:cTn id="71" dur="2000" fill="hold"/>
                                        <p:tgtEl>
                                          <p:spTgt spid="127"/>
                                        </p:tgtEl>
                                        <p:attrNameLst>
                                          <p:attrName>ppt_x</p:attrName>
                                          <p:attrName>ppt_y</p:attrName>
                                        </p:attrNameLst>
                                      </p:cBhvr>
                                      <p:rCtr x="10660" y="-12222"/>
                                    </p:animMotion>
                                  </p:childTnLst>
                                </p:cTn>
                              </p:par>
                              <p:par>
                                <p:cTn id="72" presetID="0" presetClass="path" presetSubtype="0" accel="50000" decel="50000" fill="hold" nodeType="withEffect">
                                  <p:stCondLst>
                                    <p:cond delay="0"/>
                                  </p:stCondLst>
                                  <p:childTnLst>
                                    <p:animMotion origin="layout" path="M 4.16667E-6 3.33333E-6 L 0.21545 -0.22014 " pathEditMode="relative" rAng="0" ptsTypes="AA">
                                      <p:cBhvr>
                                        <p:cTn id="73" dur="2000" fill="hold"/>
                                        <p:tgtEl>
                                          <p:spTgt spid="129"/>
                                        </p:tgtEl>
                                        <p:attrNameLst>
                                          <p:attrName>ppt_x</p:attrName>
                                          <p:attrName>ppt_y</p:attrName>
                                        </p:attrNameLst>
                                      </p:cBhvr>
                                      <p:rCtr x="10764" y="-11019"/>
                                    </p:animMotion>
                                  </p:childTnLst>
                                </p:cTn>
                              </p:par>
                              <p:par>
                                <p:cTn id="74" presetID="0" presetClass="path" presetSubtype="0" accel="50000" decel="50000" fill="hold" nodeType="withEffect">
                                  <p:stCondLst>
                                    <p:cond delay="0"/>
                                  </p:stCondLst>
                                  <p:childTnLst>
                                    <p:animMotion origin="layout" path="M -3.88889E-6 2.96296E-6 L 0.22205 -0.20926 " pathEditMode="relative" rAng="0" ptsTypes="AA">
                                      <p:cBhvr>
                                        <p:cTn id="75" dur="2000" fill="hold"/>
                                        <p:tgtEl>
                                          <p:spTgt spid="126"/>
                                        </p:tgtEl>
                                        <p:attrNameLst>
                                          <p:attrName>ppt_x</p:attrName>
                                          <p:attrName>ppt_y</p:attrName>
                                        </p:attrNameLst>
                                      </p:cBhvr>
                                      <p:rCtr x="11094" y="-10463"/>
                                    </p:animMotion>
                                  </p:childTnLst>
                                </p:cTn>
                              </p:par>
                              <p:par>
                                <p:cTn id="76" presetID="0" presetClass="path" presetSubtype="0" accel="50000" decel="50000" fill="hold" nodeType="withEffect">
                                  <p:stCondLst>
                                    <p:cond delay="0"/>
                                  </p:stCondLst>
                                  <p:childTnLst>
                                    <p:animMotion origin="layout" path="M -3.61111E-6 -4.44444E-6 L 0.23195 -0.21041 " pathEditMode="relative" rAng="0" ptsTypes="AA">
                                      <p:cBhvr>
                                        <p:cTn id="77" dur="2000" fill="hold"/>
                                        <p:tgtEl>
                                          <p:spTgt spid="125"/>
                                        </p:tgtEl>
                                        <p:attrNameLst>
                                          <p:attrName>ppt_x</p:attrName>
                                          <p:attrName>ppt_y</p:attrName>
                                        </p:attrNameLst>
                                      </p:cBhvr>
                                      <p:rCtr x="11597" y="-10532"/>
                                    </p:animMotion>
                                  </p:childTnLst>
                                </p:cTn>
                              </p:par>
                              <p:par>
                                <p:cTn id="78" presetID="0" presetClass="path" presetSubtype="0" accel="50000" decel="50000" fill="hold" nodeType="withEffect">
                                  <p:stCondLst>
                                    <p:cond delay="0"/>
                                  </p:stCondLst>
                                  <p:childTnLst>
                                    <p:animMotion origin="layout" path="M 3.05556E-6 -2.96296E-6 L 0.22986 -0.23865 " pathEditMode="relative" rAng="0" ptsTypes="AA">
                                      <p:cBhvr>
                                        <p:cTn id="79" dur="2000" fill="hold"/>
                                        <p:tgtEl>
                                          <p:spTgt spid="123"/>
                                        </p:tgtEl>
                                        <p:attrNameLst>
                                          <p:attrName>ppt_x</p:attrName>
                                          <p:attrName>ppt_y</p:attrName>
                                        </p:attrNameLst>
                                      </p:cBhvr>
                                      <p:rCtr x="11493" y="-11944"/>
                                    </p:animMotion>
                                  </p:childTnLst>
                                </p:cTn>
                              </p:par>
                              <p:par>
                                <p:cTn id="80" presetID="0" presetClass="path" presetSubtype="0" accel="50000" decel="50000" fill="hold" nodeType="withEffect">
                                  <p:stCondLst>
                                    <p:cond delay="0"/>
                                  </p:stCondLst>
                                  <p:childTnLst>
                                    <p:animMotion origin="layout" path="M 5E-6 -4.44444E-6 L 0.25816 -0.21041 " pathEditMode="relative" rAng="0" ptsTypes="AA">
                                      <p:cBhvr>
                                        <p:cTn id="81" dur="2000" fill="hold"/>
                                        <p:tgtEl>
                                          <p:spTgt spid="122"/>
                                        </p:tgtEl>
                                        <p:attrNameLst>
                                          <p:attrName>ppt_x</p:attrName>
                                          <p:attrName>ppt_y</p:attrName>
                                        </p:attrNameLst>
                                      </p:cBhvr>
                                      <p:rCtr x="12899" y="-10532"/>
                                    </p:animMotion>
                                  </p:childTnLst>
                                </p:cTn>
                              </p:par>
                              <p:par>
                                <p:cTn id="82" presetID="0" presetClass="path" presetSubtype="0" accel="50000" decel="50000" fill="hold" nodeType="withEffect">
                                  <p:stCondLst>
                                    <p:cond delay="0"/>
                                  </p:stCondLst>
                                  <p:childTnLst>
                                    <p:animMotion origin="layout" path="M -4.16667E-6 -4.81481E-6 L 0.25868 -0.24236 " pathEditMode="relative" rAng="0" ptsTypes="AA">
                                      <p:cBhvr>
                                        <p:cTn id="83" dur="2000" fill="hold"/>
                                        <p:tgtEl>
                                          <p:spTgt spid="124"/>
                                        </p:tgtEl>
                                        <p:attrNameLst>
                                          <p:attrName>ppt_x</p:attrName>
                                          <p:attrName>ppt_y</p:attrName>
                                        </p:attrNameLst>
                                      </p:cBhvr>
                                      <p:rCtr x="12934" y="-12130"/>
                                    </p:animMotion>
                                  </p:childTnLst>
                                </p:cTn>
                              </p:par>
                            </p:childTnLst>
                          </p:cTn>
                        </p:par>
                        <p:par>
                          <p:cTn id="84" fill="hold">
                            <p:stCondLst>
                              <p:cond delay="4000"/>
                            </p:stCondLst>
                            <p:childTnLst>
                              <p:par>
                                <p:cTn id="85" presetID="0" presetClass="path" presetSubtype="0" repeatCount="2000" fill="hold" nodeType="afterEffect">
                                  <p:stCondLst>
                                    <p:cond delay="0"/>
                                  </p:stCondLst>
                                  <p:childTnLst>
                                    <p:animMotion origin="layout" path="M 0.25469 0.19097 C 0.25452 0.19005 0.254 0.18912 0.254 0.18819 C 0.254 0.1794 0.25695 0.19074 0.25747 0.19282 C 0.25781 0.19398 0.25886 0.19583 0.25816 0.19653 C 0.25729 0.19745 0.2559 0.19583 0.25469 0.1956 C 0.254 0.19467 0.2533 0.19375 0.25261 0.19282 C 0.25209 0.1919 0.25035 0.19028 0.25122 0.19005 C 0.25261 0.18958 0.25538 0.1919 0.25538 0.19213 C 0.25486 0.19282 0.25452 0.19537 0.254 0.19467 C 0.2533 0.19375 0.25382 0.19143 0.25469 0.19097 C 0.25538 0.19051 0.25538 0.19375 0.25538 0.19398 C 0.25538 0.19375 0.25486 0.1919 0.25469 0.19097 Z " pathEditMode="relative" rAng="0" ptsTypes="ffffffffffff">
                                      <p:cBhvr>
                                        <p:cTn id="86" dur="2000" fill="hold"/>
                                        <p:tgtEl>
                                          <p:spTgt spid="96"/>
                                        </p:tgtEl>
                                        <p:attrNameLst>
                                          <p:attrName>ppt_x</p:attrName>
                                          <p:attrName>ppt_y</p:attrName>
                                        </p:attrNameLst>
                                      </p:cBhvr>
                                      <p:rCtr x="-17" y="-255"/>
                                    </p:animMotion>
                                  </p:childTnLst>
                                </p:cTn>
                              </p:par>
                              <p:par>
                                <p:cTn id="87" presetID="0" presetClass="path" presetSubtype="0" repeatCount="2000" accel="50000" decel="50000" fill="hold" nodeType="withEffect">
                                  <p:stCondLst>
                                    <p:cond delay="0"/>
                                  </p:stCondLst>
                                  <p:childTnLst>
                                    <p:animMotion origin="layout" path="M 0.29323 0.1331 C 0.2934 0.1324 0.29375 0.13032 0.29375 0.13102 C 0.29375 0.13194 0.29375 0.13333 0.29323 0.13379 C 0.2927 0.13426 0.29218 0.13333 0.29166 0.1331 C 0.29114 0.13217 0.28975 0.13125 0.2901 0.13032 C 0.29045 0.1294 0.29531 0.13518 0.29479 0.13588 C 0.29427 0.13657 0.2934 0.13541 0.2927 0.13518 C 0.29114 0.13379 0.28958 0.1331 0.28802 0.13171 C 0.28854 0.13773 0.28819 0.13912 0.2927 0.13796 C 0.29479 0.13611 0.29548 0.13518 0.29323 0.1331 Z " pathEditMode="relative" rAng="0" ptsTypes="ffffffffff">
                                      <p:cBhvr>
                                        <p:cTn id="88" dur="2000" fill="hold"/>
                                        <p:tgtEl>
                                          <p:spTgt spid="101"/>
                                        </p:tgtEl>
                                        <p:attrNameLst>
                                          <p:attrName>ppt_x</p:attrName>
                                          <p:attrName>ppt_y</p:attrName>
                                        </p:attrNameLst>
                                      </p:cBhvr>
                                      <p:rCtr x="-156" y="116"/>
                                    </p:animMotion>
                                  </p:childTnLst>
                                </p:cTn>
                              </p:par>
                              <p:par>
                                <p:cTn id="89" presetID="0" presetClass="path" presetSubtype="0" repeatCount="2000" accel="50000" decel="50000" fill="hold" nodeType="withEffect">
                                  <p:stCondLst>
                                    <p:cond delay="0"/>
                                  </p:stCondLst>
                                  <p:childTnLst>
                                    <p:animMotion origin="layout" path="M 0.29549 0.13865 C 0.2974 0.13703 0.29896 0.13495 0.29966 0.13217 C 0.29896 0.12939 0.29757 0.13032 0.29549 0.13078 C 0.29428 0.13125 0.2941 0.13101 0.29341 0.1331 C 0.29306 0.13402 0.29271 0.13588 0.29271 0.13611 C 0.28924 0.1324 0.29358 0.13657 0.28959 0.1331 C 0.28907 0.13264 0.28768 0.13171 0.2882 0.13171 C 0.28959 0.13171 0.29063 0.13356 0.29202 0.13449 C 0.29566 0.1368 0.29948 0.13865 0.30313 0.14097 C 0.30053 0.14213 0.29723 0.14097 0.29445 0.14051 C 0.29202 0.13935 0.29254 0.14051 0.29202 0.13819 C 0.29184 0.13889 0.29132 0.13981 0.29167 0.14004 C 0.29289 0.14097 0.2948 0.13634 0.2948 0.13657 C 0.29514 0.13796 0.29497 0.13726 0.29549 0.13865 Z " pathEditMode="relative" rAng="0" ptsTypes="ffffffffffffff">
                                      <p:cBhvr>
                                        <p:cTn id="90" dur="2000" fill="hold"/>
                                        <p:tgtEl>
                                          <p:spTgt spid="102"/>
                                        </p:tgtEl>
                                        <p:attrNameLst>
                                          <p:attrName>ppt_x</p:attrName>
                                          <p:attrName>ppt_y</p:attrName>
                                        </p:attrNameLst>
                                      </p:cBhvr>
                                      <p:rCtr x="-17" y="-301"/>
                                    </p:animMotion>
                                  </p:childTnLst>
                                </p:cTn>
                              </p:par>
                              <p:par>
                                <p:cTn id="91" presetID="0" presetClass="path" presetSubtype="0" repeatCount="2000" accel="50000" decel="50000" fill="hold" nodeType="withEffect">
                                  <p:stCondLst>
                                    <p:cond delay="0"/>
                                  </p:stCondLst>
                                  <p:childTnLst>
                                    <p:animMotion origin="layout" path="M 0.30296 0.09746 C 0.30139 0.09329 0.29653 0.09236 0.304 0.09329 C 0.3033 0.09607 0.30261 0.09792 0.30053 0.09884 C 0.30122 0.10139 0.30261 0.1 0.304 0.09884 C 0.30417 0.09815 0.304 0.09699 0.30435 0.09653 C 0.30452 0.0963 0.30469 0.09746 0.30469 0.09792 C 0.30469 0.1 0.30469 0.10209 0.30435 0.10394 C 0.30417 0.10509 0.30296 0.10556 0.30226 0.10579 C 0.30157 0.10278 0.30191 0.1 0.30296 0.09746 Z " pathEditMode="relative" rAng="0" ptsTypes="fffffffff">
                                      <p:cBhvr>
                                        <p:cTn id="92" dur="2000" fill="hold"/>
                                        <p:tgtEl>
                                          <p:spTgt spid="103"/>
                                        </p:tgtEl>
                                        <p:attrNameLst>
                                          <p:attrName>ppt_x</p:attrName>
                                          <p:attrName>ppt_y</p:attrName>
                                        </p:attrNameLst>
                                      </p:cBhvr>
                                      <p:rCtr x="-243" y="162"/>
                                    </p:animMotion>
                                  </p:childTnLst>
                                </p:cTn>
                              </p:par>
                              <p:par>
                                <p:cTn id="93" presetID="0" presetClass="path" presetSubtype="0" repeatCount="2000" accel="50000" decel="50000" fill="hold" nodeType="withEffect">
                                  <p:stCondLst>
                                    <p:cond delay="0"/>
                                  </p:stCondLst>
                                  <p:childTnLst>
                                    <p:animMotion origin="layout" path="M 0.23785 0.06343 C 0.23611 0.06227 0.23455 0.06065 0.23264 0.05972 C 0.23003 0.05857 0.23056 0.06296 0.23125 0.06435 C 0.23229 0.0669 0.23368 0.06713 0.23542 0.06759 C 0.23681 0.06713 0.23924 0.06528 0.23924 0.06551 C 0.23993 0.06227 0.24149 0.06389 0.23924 0.06574 C 0.23681 0.06551 0.23524 0.0662 0.23437 0.06296 C 0.23611 0.05833 0.23681 0.06296 0.23819 0.06574 C 0.23906 0.06389 0.23924 0.06458 0.23785 0.06343 Z " pathEditMode="relative" rAng="0" ptsTypes="fffffffff">
                                      <p:cBhvr>
                                        <p:cTn id="94" dur="2000" fill="hold"/>
                                        <p:tgtEl>
                                          <p:spTgt spid="117"/>
                                        </p:tgtEl>
                                        <p:attrNameLst>
                                          <p:attrName>ppt_x</p:attrName>
                                          <p:attrName>ppt_y</p:attrName>
                                        </p:attrNameLst>
                                      </p:cBhvr>
                                      <p:rCtr x="-208" y="-46"/>
                                    </p:animMotion>
                                  </p:childTnLst>
                                </p:cTn>
                              </p:par>
                              <p:par>
                                <p:cTn id="95" presetID="0" presetClass="path" presetSubtype="0" repeatCount="2000" accel="50000" decel="50000" fill="hold" nodeType="withEffect">
                                  <p:stCondLst>
                                    <p:cond delay="0"/>
                                  </p:stCondLst>
                                  <p:childTnLst>
                                    <p:animMotion origin="layout" path="M 0.24966 0.07986 C 0.24844 0.07662 0.24879 0.07361 0.2507 0.07107 C 0.25243 0.07269 0.25243 0.07199 0.25139 0.07662 C 0.25104 0.07847 0.24757 0.07894 0.24757 0.07917 C 0.24688 0.07871 0.24618 0.07616 0.24618 0.07708 C 0.24618 0.08056 0.24792 0.0831 0.25035 0.08403 C 0.25157 0.08519 0.25226 0.08565 0.25382 0.08496 C 0.25486 0.07917 0.24931 0.07778 0.24618 0.07708 C 0.24566 0.07732 0.24497 0.07708 0.24479 0.07755 C 0.24462 0.07801 0.24462 0.07917 0.24514 0.0794 C 0.24653 0.08009 0.24809 0.07963 0.24966 0.07986 Z " pathEditMode="relative" rAng="0" ptsTypes="fffffffffff">
                                      <p:cBhvr>
                                        <p:cTn id="96" dur="2000" fill="hold"/>
                                        <p:tgtEl>
                                          <p:spTgt spid="116"/>
                                        </p:tgtEl>
                                        <p:attrNameLst>
                                          <p:attrName>ppt_x</p:attrName>
                                          <p:attrName>ppt_y</p:attrName>
                                        </p:attrNameLst>
                                      </p:cBhvr>
                                      <p:rCtr x="0" y="-162"/>
                                    </p:animMotion>
                                  </p:childTnLst>
                                </p:cTn>
                              </p:par>
                              <p:par>
                                <p:cTn id="97" presetID="0" presetClass="path" presetSubtype="0" repeatCount="2000" fill="hold" nodeType="withEffect">
                                  <p:stCondLst>
                                    <p:cond delay="0"/>
                                  </p:stCondLst>
                                  <p:childTnLst>
                                    <p:animMotion origin="layout" path="M 0.27292 -0.0125 C 0.2724 -0.01482 0.27275 -0.02153 0.27431 -0.01528 C 0.27257 -0.00834 0.26841 -0.01343 0.26528 -0.01621 C 0.26389 -0.01737 0.26945 -0.0125 0.26945 -0.01227 C 0.26823 -0.00764 0.26667 -0.01065 0.26459 -0.01343 C 0.26476 -0.01459 0.26441 -0.01667 0.26528 -0.01713 C 0.26719 -0.01783 0.27171 -0.01343 0.27362 -0.0125 C 0.27101 -0.01019 0.27101 -0.00996 0.27292 -0.0125 Z " pathEditMode="relative" rAng="0" ptsTypes="ffffffff">
                                      <p:cBhvr>
                                        <p:cTn id="98" dur="2000" fill="hold"/>
                                        <p:tgtEl>
                                          <p:spTgt spid="94"/>
                                        </p:tgtEl>
                                        <p:attrNameLst>
                                          <p:attrName>ppt_x</p:attrName>
                                          <p:attrName>ppt_y</p:attrName>
                                        </p:attrNameLst>
                                      </p:cBhvr>
                                      <p:rCtr x="-382" y="-208"/>
                                    </p:animMotion>
                                  </p:childTnLst>
                                </p:cTn>
                              </p:par>
                              <p:par>
                                <p:cTn id="99" presetID="0" presetClass="path" presetSubtype="0" repeatCount="2000" fill="hold" nodeType="withEffect">
                                  <p:stCondLst>
                                    <p:cond delay="0"/>
                                  </p:stCondLst>
                                  <p:childTnLst>
                                    <p:animMotion origin="layout" path="M 0.2132 -0.01111 C 0.21302 -0.01458 0.21337 -0.01805 0.2125 -0.0213 C 0.21216 -0.02222 0.21059 -0.0213 0.21042 -0.02037 C 0.21007 -0.01829 0.21042 -0.01574 0.21111 -0.01389 C 0.21146 -0.01296 0.21372 -0.01227 0.2132 -0.01296 C 0.21233 -0.01412 0.20955 -0.01528 0.20834 -0.01574 C 0.21163 -0.01713 0.21389 -0.01643 0.21667 -0.01389 C 0.2158 -0.01018 0.21528 -0.00856 0.2125 -0.00741 C 0.21233 -0.00787 0.20782 -0.0162 0.20972 -0.01574 C 0.2125 -0.01505 0.21806 -0.01389 0.21806 -0.01366 C 0.21511 -0.01134 0.21684 -0.01227 0.2132 -0.01111 Z " pathEditMode="relative" rAng="0" ptsTypes="fffffffffff">
                                      <p:cBhvr>
                                        <p:cTn id="100" dur="2000" fill="hold"/>
                                        <p:tgtEl>
                                          <p:spTgt spid="95"/>
                                        </p:tgtEl>
                                        <p:attrNameLst>
                                          <p:attrName>ppt_x</p:attrName>
                                          <p:attrName>ppt_y</p:attrName>
                                        </p:attrNameLst>
                                      </p:cBhvr>
                                      <p:rCtr x="-35" y="-370"/>
                                    </p:animMotion>
                                  </p:childTnLst>
                                </p:cTn>
                              </p:par>
                              <p:par>
                                <p:cTn id="101" presetID="0" presetClass="path" presetSubtype="0" repeatCount="2000" accel="50000" decel="50000" fill="hold" nodeType="withEffect">
                                  <p:stCondLst>
                                    <p:cond delay="0"/>
                                  </p:stCondLst>
                                  <p:childTnLst>
                                    <p:animMotion origin="layout" path="M 0.31441 -0.09745 C 0.31198 -0.10092 0.30781 -0.10301 0.31267 -0.10532 C 0.31493 -0.10486 0.31771 -0.10602 0.31944 -0.10416 C 0.32048 -0.10301 0.3184 -0.10116 0.31771 -0.09977 C 0.3151 -0.09444 0.31614 -0.0956 0.31198 -0.09421 C 0.30989 -0.09815 0.30746 -0.10046 0.30434 -0.10301 C 0.30607 -0.09676 0.31024 -0.0993 0.31441 -0.09745 Z " pathEditMode="relative" rAng="0" ptsTypes="fffffff">
                                      <p:cBhvr>
                                        <p:cTn id="102" dur="2000" fill="hold"/>
                                        <p:tgtEl>
                                          <p:spTgt spid="119"/>
                                        </p:tgtEl>
                                        <p:attrNameLst>
                                          <p:attrName>ppt_x</p:attrName>
                                          <p:attrName>ppt_y</p:attrName>
                                        </p:attrNameLst>
                                      </p:cBhvr>
                                      <p:rCtr x="-208" y="-278"/>
                                    </p:animMotion>
                                  </p:childTnLst>
                                </p:cTn>
                              </p:par>
                              <p:par>
                                <p:cTn id="103" presetID="0" presetClass="path" presetSubtype="0" repeatCount="2000" accel="50000" decel="50000" fill="hold" nodeType="withEffect">
                                  <p:stCondLst>
                                    <p:cond delay="0"/>
                                  </p:stCondLst>
                                  <p:childTnLst>
                                    <p:animMotion origin="layout" path="M 0.36909 -0.13172 C 0.36927 -0.13565 0.3684 -0.13935 0.371 -0.14144 C 0.37135 -0.13843 0.37239 -0.13472 0.36996 -0.1331 C 0.36875 -0.13357 0.36788 -0.13426 0.36684 -0.13519 C 0.36614 -0.13588 0.36562 -0.13658 0.36493 -0.13727 C 0.36475 -0.1375 0.36423 -0.13797 0.36423 -0.13773 C 0.36441 -0.13588 0.36475 -0.13449 0.36632 -0.13357 C 0.36753 -0.13102 0.36857 -0.12917 0.371 -0.12871 C 0.37274 -0.12894 0.37274 -0.13079 0.37152 -0.13241 C 0.371 -0.1331 0.37031 -0.1331 0.36961 -0.13357 C 0.36736 -0.13287 0.36753 -0.13148 0.36857 -0.12894 C 0.36996 -0.12963 0.36909 -0.13009 0.36909 -0.13172 Z " pathEditMode="relative" rAng="0" ptsTypes="ffffffffffff">
                                      <p:cBhvr>
                                        <p:cTn id="104" dur="2000" fill="hold"/>
                                        <p:tgtEl>
                                          <p:spTgt spid="120"/>
                                        </p:tgtEl>
                                        <p:attrNameLst>
                                          <p:attrName>ppt_x</p:attrName>
                                          <p:attrName>ppt_y</p:attrName>
                                        </p:attrNameLst>
                                      </p:cBhvr>
                                      <p:rCtr x="-69" y="-347"/>
                                    </p:animMotion>
                                  </p:childTnLst>
                                </p:cTn>
                              </p:par>
                              <p:par>
                                <p:cTn id="105" presetID="0" presetClass="path" presetSubtype="0" repeatCount="2000" accel="50000" decel="50000" fill="hold" nodeType="withEffect">
                                  <p:stCondLst>
                                    <p:cond delay="0"/>
                                  </p:stCondLst>
                                  <p:childTnLst>
                                    <p:animMotion origin="layout" path="M 0.31667 -0.1132 C 0.31719 -0.11551 0.31702 -0.11829 0.31823 -0.11991 C 0.32083 -0.12338 0.32118 -0.11644 0.32153 -0.11436 C 0.3217 -0.1132 0.32327 -0.11135 0.3224 -0.11088 C 0.32136 -0.11019 0.31476 -0.11389 0.31406 -0.11436 C 0.31181 -0.11621 0.30972 -0.11875 0.30747 -0.12107 C 0.30677 -0.12176 0.3092 -0.12038 0.3099 -0.11991 C 0.31077 -0.11922 0.31163 -0.11829 0.3125 -0.1176 C 0.31441 -0.10857 0.31215 -0.1095 0.31736 -0.11088 C 0.31771 -0.11204 0.3191 -0.11436 0.31823 -0.11436 C 0.31719 -0.11436 0.31649 -0.11227 0.31667 -0.11088 C 0.31684 -0.10926 0.31823 -0.1088 0.3191 -0.10764 C 0.31945 -0.10788 0.32604 -0.11065 0.32083 -0.1132 C 0.31997 -0.11366 0.3191 -0.11204 0.31823 -0.11204 C 0.31771 -0.11204 0.31719 -0.11274 0.31667 -0.1132 Z " pathEditMode="relative" rAng="0" ptsTypes="fffffffffffffff">
                                      <p:cBhvr>
                                        <p:cTn id="106" dur="2000" fill="hold"/>
                                        <p:tgtEl>
                                          <p:spTgt spid="121"/>
                                        </p:tgtEl>
                                        <p:attrNameLst>
                                          <p:attrName>ppt_x</p:attrName>
                                          <p:attrName>ppt_y</p:attrName>
                                        </p:attrNameLst>
                                      </p:cBhvr>
                                      <p:rCtr x="-35" y="-231"/>
                                    </p:animMotion>
                                  </p:childTnLst>
                                </p:cTn>
                              </p:par>
                              <p:par>
                                <p:cTn id="107" presetID="0" presetClass="path" presetSubtype="0" repeatCount="2000" accel="50000" decel="50000" fill="hold" nodeType="withEffect">
                                  <p:stCondLst>
                                    <p:cond delay="0"/>
                                  </p:stCondLst>
                                  <p:childTnLst>
                                    <p:animMotion origin="layout" path="M 0.275 -0.05024 C 0.27465 -0.05186 0.27118 -0.0625 0.27343 -0.05348 C 0.27187 -0.04769 0.26961 -0.04908 0.27083 -0.05463 C 0.27187 -0.05047 0.27326 -0.04561 0.2684 -0.05024 C 0.27222 -0.05209 0.27361 -0.04885 0.27673 -0.04584 C 0.28073 -0.03774 0.27916 -0.0463 0.27847 -0.04908 C 0.27274 -0.04769 0.27222 -0.0463 0.275 -0.05024 Z " pathEditMode="relative" rAng="0" ptsTypes="fffffff">
                                      <p:cBhvr>
                                        <p:cTn id="108" dur="2000" fill="hold"/>
                                        <p:tgtEl>
                                          <p:spTgt spid="118"/>
                                        </p:tgtEl>
                                        <p:attrNameLst>
                                          <p:attrName>ppt_x</p:attrName>
                                          <p:attrName>ppt_y</p:attrName>
                                        </p:attrNameLst>
                                      </p:cBhvr>
                                      <p:rCtr x="-52" y="0"/>
                                    </p:animMotion>
                                  </p:childTnLst>
                                </p:cTn>
                              </p:par>
                              <p:par>
                                <p:cTn id="109" presetID="0" presetClass="path" presetSubtype="0" repeatCount="2000" fill="hold" nodeType="withEffect">
                                  <p:stCondLst>
                                    <p:cond delay="0"/>
                                  </p:stCondLst>
                                  <p:childTnLst>
                                    <p:animMotion origin="layout" path="M 0.29011 -0.21597 C 0.28993 -0.2169 0.28924 -0.21782 0.28941 -0.21875 C 0.28976 -0.22176 0.29288 -0.22245 0.28872 -0.2206 C 0.2875 -0.21898 0.28056 -0.20833 0.28594 -0.21319 C 0.2875 -0.21921 0.2849 -0.21759 0.28316 -0.21412 C 0.28629 -0.21273 0.2882 -0.21366 0.2908 -0.21597 C 0.29097 -0.21505 0.29219 -0.21366 0.2915 -0.21319 C 0.2908 -0.21273 0.28993 -0.21412 0.28941 -0.21505 C 0.28924 -0.21551 0.28993 -0.21574 0.29011 -0.21597 Z " pathEditMode="relative" rAng="0" ptsTypes="fffffffff">
                                      <p:cBhvr>
                                        <p:cTn id="110" dur="2000" fill="hold"/>
                                        <p:tgtEl>
                                          <p:spTgt spid="97"/>
                                        </p:tgtEl>
                                        <p:attrNameLst>
                                          <p:attrName>ppt_x</p:attrName>
                                          <p:attrName>ppt_y</p:attrName>
                                        </p:attrNameLst>
                                      </p:cBhvr>
                                      <p:rCtr x="-347" y="46"/>
                                    </p:animMotion>
                                  </p:childTnLst>
                                </p:cTn>
                              </p:par>
                              <p:par>
                                <p:cTn id="111" presetID="0" presetClass="path" presetSubtype="0" repeatCount="2000" fill="hold" nodeType="withEffect">
                                  <p:stCondLst>
                                    <p:cond delay="0"/>
                                  </p:stCondLst>
                                  <p:childTnLst>
                                    <p:animMotion origin="layout" path="M 0.28229 -0.21597 C 0.2835 -0.22083 0.28333 -0.21782 0.2802 -0.21782 C 0.28003 -0.21782 0.28507 -0.21967 0.28437 -0.2206 C 0.28368 -0.22153 0.28246 -0.21991 0.28159 -0.21967 C 0.27673 -0.21319 0.28142 -0.21551 0.28298 -0.21875 C 0.28229 -0.21944 0.28142 -0.2213 0.2809 -0.2206 C 0.2802 -0.21967 0.28073 -0.21736 0.28159 -0.2169 C 0.28246 -0.21643 0.28264 -0.21875 0.28298 -0.21967 C 0.28333 -0.2206 0.28385 -0.22338 0.28368 -0.22245 C 0.28333 -0.22037 0.28281 -0.21805 0.28229 -0.21597 Z " pathEditMode="relative" rAng="0" ptsTypes="ffffffffff">
                                      <p:cBhvr>
                                        <p:cTn id="112" dur="2000" fill="hold"/>
                                        <p:tgtEl>
                                          <p:spTgt spid="100"/>
                                        </p:tgtEl>
                                        <p:attrNameLst>
                                          <p:attrName>ppt_x</p:attrName>
                                          <p:attrName>ppt_y</p:attrName>
                                        </p:attrNameLst>
                                      </p:cBhvr>
                                      <p:rCtr x="-139" y="-231"/>
                                    </p:animMotion>
                                  </p:childTnLst>
                                </p:cTn>
                              </p:par>
                              <p:par>
                                <p:cTn id="113" presetID="0" presetClass="path" presetSubtype="0" repeatCount="2000" fill="hold" nodeType="withEffect">
                                  <p:stCondLst>
                                    <p:cond delay="0"/>
                                  </p:stCondLst>
                                  <p:childTnLst>
                                    <p:animMotion origin="layout" path="M 0.25816 -0.21042 C 0.25798 -0.21135 0.25729 -0.21227 0.25746 -0.2132 C 0.25781 -0.21621 0.26093 -0.2169 0.25677 -0.21505 C 0.25555 -0.21343 0.24861 -0.20278 0.25399 -0.20764 C 0.25555 -0.21366 0.25295 -0.21204 0.25121 -0.20857 C 0.25434 -0.20718 0.25625 -0.20811 0.25885 -0.21042 C 0.25903 -0.20949 0.26024 -0.20811 0.25955 -0.20764 C 0.25885 -0.20718 0.25798 -0.20857 0.25746 -0.20949 C 0.25729 -0.20996 0.25798 -0.21019 0.25816 -0.21042 Z " pathEditMode="relative" rAng="0" ptsTypes="fffffffff">
                                      <p:cBhvr>
                                        <p:cTn id="114" dur="2000" fill="hold"/>
                                        <p:tgtEl>
                                          <p:spTgt spid="122"/>
                                        </p:tgtEl>
                                        <p:attrNameLst>
                                          <p:attrName>ppt_x</p:attrName>
                                          <p:attrName>ppt_y</p:attrName>
                                        </p:attrNameLst>
                                      </p:cBhvr>
                                      <p:rCtr x="-347" y="46"/>
                                    </p:animMotion>
                                  </p:childTnLst>
                                </p:cTn>
                              </p:par>
                              <p:par>
                                <p:cTn id="115" presetID="0" presetClass="path" presetSubtype="0" repeatCount="2000" fill="hold" nodeType="withEffect">
                                  <p:stCondLst>
                                    <p:cond delay="0"/>
                                  </p:stCondLst>
                                  <p:childTnLst>
                                    <p:animMotion origin="layout" path="M 0.23194 -0.21041 C 0.23316 -0.21528 0.23298 -0.21227 0.22986 -0.21227 C 0.22968 -0.21227 0.23472 -0.21412 0.23403 -0.21504 C 0.23333 -0.21597 0.23212 -0.21435 0.23125 -0.21412 C 0.22639 -0.20764 0.23107 -0.20995 0.23264 -0.21319 C 0.23194 -0.21389 0.23107 -0.21574 0.23055 -0.21504 C 0.22986 -0.21412 0.23038 -0.2118 0.23125 -0.21134 C 0.23212 -0.21088 0.23229 -0.21319 0.23264 -0.21412 C 0.23298 -0.21504 0.2335 -0.21782 0.23333 -0.2169 C 0.23298 -0.21481 0.23246 -0.2125 0.23194 -0.21041 Z " pathEditMode="relative" rAng="0" ptsTypes="ffffffffff">
                                      <p:cBhvr>
                                        <p:cTn id="116" dur="2000" fill="hold"/>
                                        <p:tgtEl>
                                          <p:spTgt spid="125"/>
                                        </p:tgtEl>
                                        <p:attrNameLst>
                                          <p:attrName>ppt_x</p:attrName>
                                          <p:attrName>ppt_y</p:attrName>
                                        </p:attrNameLst>
                                      </p:cBhvr>
                                      <p:rCtr x="-139" y="-231"/>
                                    </p:animMotion>
                                  </p:childTnLst>
                                </p:cTn>
                              </p:par>
                              <p:par>
                                <p:cTn id="117" presetID="0" presetClass="path" presetSubtype="0" repeatCount="2000" fill="hold" nodeType="withEffect">
                                  <p:stCondLst>
                                    <p:cond delay="0"/>
                                  </p:stCondLst>
                                  <p:childTnLst>
                                    <p:animMotion origin="layout" path="M 0.22205 -0.20926 C 0.22188 -0.21018 0.22119 -0.21111 0.22136 -0.21204 C 0.22171 -0.21504 0.22483 -0.21574 0.22066 -0.21389 C 0.21945 -0.21227 0.2125 -0.20162 0.21789 -0.20648 C 0.21945 -0.2125 0.21684 -0.21088 0.21511 -0.20741 C 0.21823 -0.20602 0.22014 -0.20694 0.22275 -0.20926 C 0.22292 -0.20833 0.22414 -0.20694 0.22344 -0.20648 C 0.22275 -0.20602 0.22188 -0.20741 0.22136 -0.20833 C 0.22119 -0.20879 0.22188 -0.20903 0.22205 -0.20926 Z " pathEditMode="relative" rAng="0" ptsTypes="fffffffff">
                                      <p:cBhvr>
                                        <p:cTn id="118" dur="2000" fill="hold"/>
                                        <p:tgtEl>
                                          <p:spTgt spid="126"/>
                                        </p:tgtEl>
                                        <p:attrNameLst>
                                          <p:attrName>ppt_x</p:attrName>
                                          <p:attrName>ppt_y</p:attrName>
                                        </p:attrNameLst>
                                      </p:cBhvr>
                                      <p:rCtr x="-347" y="46"/>
                                    </p:animMotion>
                                  </p:childTnLst>
                                </p:cTn>
                              </p:par>
                              <p:par>
                                <p:cTn id="119" presetID="0" presetClass="path" presetSubtype="0" repeatCount="2000" fill="hold" nodeType="withEffect">
                                  <p:stCondLst>
                                    <p:cond delay="0"/>
                                  </p:stCondLst>
                                  <p:childTnLst>
                                    <p:animMotion origin="layout" path="M 0.21545 -0.22014 C 0.21666 -0.225 0.21649 -0.22199 0.21337 -0.22199 C 0.21319 -0.22199 0.21823 -0.22384 0.21753 -0.22477 C 0.21684 -0.22569 0.21562 -0.22407 0.21476 -0.22384 C 0.20989 -0.21736 0.21458 -0.21967 0.21614 -0.22291 C 0.21545 -0.22361 0.21458 -0.22546 0.21406 -0.22477 C 0.21337 -0.22384 0.21389 -0.22153 0.21476 -0.22106 C 0.21562 -0.2206 0.2158 -0.22291 0.21614 -0.22384 C 0.21649 -0.22477 0.21701 -0.22754 0.21684 -0.22662 C 0.21649 -0.22453 0.21597 -0.22222 0.21545 -0.22014 Z " pathEditMode="relative" rAng="0" ptsTypes="ffffffffff">
                                      <p:cBhvr>
                                        <p:cTn id="120" dur="2000" fill="hold"/>
                                        <p:tgtEl>
                                          <p:spTgt spid="129"/>
                                        </p:tgtEl>
                                        <p:attrNameLst>
                                          <p:attrName>ppt_x</p:attrName>
                                          <p:attrName>ppt_y</p:attrName>
                                        </p:attrNameLst>
                                      </p:cBhvr>
                                      <p:rCtr x="-139" y="-231"/>
                                    </p:animMotion>
                                  </p:childTnLst>
                                </p:cTn>
                              </p:par>
                              <p:par>
                                <p:cTn id="121" presetID="0" presetClass="path" presetSubtype="0" repeatCount="2000" fill="hold" nodeType="withEffect">
                                  <p:stCondLst>
                                    <p:cond delay="0"/>
                                  </p:stCondLst>
                                  <p:childTnLst>
                                    <p:animMotion origin="layout" path="M 0.28264 -0.24005 C 0.28438 -0.24676 0.28299 -0.24421 0.28612 -0.24838 C 0.2882 -0.24421 0.2882 -0.24236 0.2875 -0.23727 C 0.28681 -0.2375 0.28612 -0.23773 0.28542 -0.23819 C 0.27813 -0.24352 0.28091 -0.2419 0.28403 -0.24097 C 0.28525 -0.24074 0.28629 -0.24028 0.2875 -0.24005 C 0.28299 -0.24606 0.28664 -0.23981 0.28959 -0.24375 C 0.29028 -0.24468 0.28733 -0.2456 0.28542 -0.24653 C 0.28282 -0.24143 0.28664 -0.2419 0.28264 -0.24005 Z " pathEditMode="relative" rAng="0" ptsTypes="fffffffff">
                                      <p:cBhvr>
                                        <p:cTn id="122" dur="2000" fill="hold"/>
                                        <p:tgtEl>
                                          <p:spTgt spid="99"/>
                                        </p:tgtEl>
                                        <p:attrNameLst>
                                          <p:attrName>ppt_x</p:attrName>
                                          <p:attrName>ppt_y</p:attrName>
                                        </p:attrNameLst>
                                      </p:cBhvr>
                                      <p:rCtr x="156" y="-278"/>
                                    </p:animMotion>
                                  </p:childTnLst>
                                </p:cTn>
                              </p:par>
                              <p:par>
                                <p:cTn id="123" presetID="0" presetClass="path" presetSubtype="0" repeatCount="2000" fill="hold" nodeType="withEffect">
                                  <p:stCondLst>
                                    <p:cond delay="0"/>
                                  </p:stCondLst>
                                  <p:childTnLst>
                                    <p:animMotion origin="layout" path="M 0.26788 -0.23981 C 0.26788 -0.24028 0.26701 -0.24629 0.26579 -0.24629 C 0.2651 -0.24629 0.26632 -0.24444 0.26649 -0.24352 C 0.26684 -0.24166 0.26823 -0.23912 0.26718 -0.23796 C 0.26597 -0.2368 0.26302 -0.23981 0.26302 -0.23958 C 0.26458 -0.24583 0.26909 -0.24236 0.27274 -0.24074 C 0.27031 -0.23588 0.26406 -0.23611 0.26927 -0.24074 C 0.27204 -0.23958 0.27413 -0.23796 0.26996 -0.23611 C 0.26979 -0.23819 0.26927 -0.24051 0.26927 -0.24259 C 0.26927 -0.24352 0.27031 -0.24074 0.26996 -0.23981 C 0.26961 -0.23912 0.26857 -0.23981 0.26788 -0.23981 Z " pathEditMode="relative" rAng="0" ptsTypes="fffffffffff">
                                      <p:cBhvr>
                                        <p:cTn id="124" dur="2000" fill="hold"/>
                                        <p:tgtEl>
                                          <p:spTgt spid="98"/>
                                        </p:tgtEl>
                                        <p:attrNameLst>
                                          <p:attrName>ppt_x</p:attrName>
                                          <p:attrName>ppt_y</p:attrName>
                                        </p:attrNameLst>
                                      </p:cBhvr>
                                      <p:rCtr x="69" y="-139"/>
                                    </p:animMotion>
                                  </p:childTnLst>
                                </p:cTn>
                              </p:par>
                              <p:par>
                                <p:cTn id="125" presetID="0" presetClass="path" presetSubtype="0" repeatCount="2000" fill="hold" nodeType="withEffect">
                                  <p:stCondLst>
                                    <p:cond delay="0"/>
                                  </p:stCondLst>
                                  <p:childTnLst>
                                    <p:animMotion origin="layout" path="M 0.25695 -0.24004 C 0.25868 -0.24675 0.2573 -0.24421 0.26042 -0.24837 C 0.2625 -0.24421 0.2625 -0.24236 0.26181 -0.23726 C 0.26112 -0.2375 0.26042 -0.23773 0.25973 -0.23819 C 0.25243 -0.24351 0.25521 -0.24189 0.25834 -0.24097 C 0.25955 -0.24074 0.26059 -0.24027 0.26181 -0.24004 C 0.2573 -0.24606 0.26094 -0.23981 0.26389 -0.24375 C 0.26459 -0.24467 0.26164 -0.2456 0.25973 -0.24652 C 0.25712 -0.24143 0.26094 -0.24189 0.25695 -0.24004 Z " pathEditMode="relative" rAng="0" ptsTypes="fffffffff">
                                      <p:cBhvr>
                                        <p:cTn id="126" dur="2000" fill="hold"/>
                                        <p:tgtEl>
                                          <p:spTgt spid="124"/>
                                        </p:tgtEl>
                                        <p:attrNameLst>
                                          <p:attrName>ppt_x</p:attrName>
                                          <p:attrName>ppt_y</p:attrName>
                                        </p:attrNameLst>
                                      </p:cBhvr>
                                      <p:rCtr x="156" y="-278"/>
                                    </p:animMotion>
                                  </p:childTnLst>
                                </p:cTn>
                              </p:par>
                              <p:par>
                                <p:cTn id="127" presetID="0" presetClass="path" presetSubtype="0" repeatCount="2000" fill="hold" nodeType="withEffect">
                                  <p:stCondLst>
                                    <p:cond delay="0"/>
                                  </p:stCondLst>
                                  <p:childTnLst>
                                    <p:animMotion origin="layout" path="M 0.22934 -0.23727 C 0.22934 -0.23773 0.22847 -0.24375 0.22725 -0.24375 C 0.22656 -0.24375 0.22777 -0.2419 0.22795 -0.24097 C 0.2283 -0.23912 0.22968 -0.23657 0.22864 -0.23541 C 0.22743 -0.23426 0.22448 -0.23727 0.22448 -0.23703 C 0.22604 -0.24328 0.23055 -0.23981 0.2342 -0.23819 C 0.23177 -0.23333 0.22552 -0.23356 0.23073 -0.23819 C 0.2335 -0.23703 0.23559 -0.23541 0.23142 -0.23356 C 0.23125 -0.23565 0.23073 -0.23796 0.23073 -0.24004 C 0.23073 -0.24097 0.23177 -0.23819 0.23142 -0.23727 C 0.23107 -0.23657 0.23003 -0.23727 0.22934 -0.23727 Z " pathEditMode="relative" rAng="0" ptsTypes="fffffffffff">
                                      <p:cBhvr>
                                        <p:cTn id="128" dur="2000" fill="hold"/>
                                        <p:tgtEl>
                                          <p:spTgt spid="123"/>
                                        </p:tgtEl>
                                        <p:attrNameLst>
                                          <p:attrName>ppt_x</p:attrName>
                                          <p:attrName>ppt_y</p:attrName>
                                        </p:attrNameLst>
                                      </p:cBhvr>
                                      <p:rCtr x="69" y="-139"/>
                                    </p:animMotion>
                                  </p:childTnLst>
                                </p:cTn>
                              </p:par>
                              <p:par>
                                <p:cTn id="129" presetID="0" presetClass="path" presetSubtype="0" repeatCount="2000" fill="hold" nodeType="withEffect">
                                  <p:stCondLst>
                                    <p:cond delay="0"/>
                                  </p:stCondLst>
                                  <p:childTnLst>
                                    <p:animMotion origin="layout" path="M 0.2224 -0.2412 C 0.22413 -0.24792 0.22275 -0.24537 0.22587 -0.24954 C 0.22795 -0.24537 0.22795 -0.24352 0.22726 -0.23842 C 0.22656 -0.23866 0.22587 -0.23889 0.22518 -0.23935 C 0.21788 -0.24467 0.22066 -0.24305 0.22379 -0.24213 C 0.225 -0.2419 0.22604 -0.24143 0.22726 -0.2412 C 0.22275 -0.24722 0.22639 -0.24097 0.22934 -0.24491 C 0.23004 -0.24583 0.22709 -0.24676 0.22518 -0.24768 C 0.22257 -0.24259 0.22639 -0.24305 0.2224 -0.2412 Z " pathEditMode="relative" rAng="0" ptsTypes="fffffffff">
                                      <p:cBhvr>
                                        <p:cTn id="130" dur="2000" fill="hold"/>
                                        <p:tgtEl>
                                          <p:spTgt spid="128"/>
                                        </p:tgtEl>
                                        <p:attrNameLst>
                                          <p:attrName>ppt_x</p:attrName>
                                          <p:attrName>ppt_y</p:attrName>
                                        </p:attrNameLst>
                                      </p:cBhvr>
                                      <p:rCtr x="156" y="-278"/>
                                    </p:animMotion>
                                  </p:childTnLst>
                                </p:cTn>
                              </p:par>
                              <p:par>
                                <p:cTn id="131" presetID="0" presetClass="path" presetSubtype="0" repeatCount="2000" fill="hold" nodeType="withEffect">
                                  <p:stCondLst>
                                    <p:cond delay="0"/>
                                  </p:stCondLst>
                                  <p:childTnLst>
                                    <p:animMotion origin="layout" path="M 0.21337 -0.24421 C 0.21337 -0.24468 0.2125 -0.2507 0.21128 -0.2507 C 0.21059 -0.2507 0.2118 -0.24884 0.21198 -0.24792 C 0.21233 -0.24607 0.21371 -0.24352 0.21267 -0.24236 C 0.21146 -0.2412 0.20851 -0.24421 0.20851 -0.24398 C 0.21007 -0.25023 0.21458 -0.24676 0.21823 -0.24514 C 0.2158 -0.24028 0.20955 -0.24051 0.21476 -0.24514 C 0.21753 -0.24398 0.21962 -0.24236 0.21545 -0.24051 C 0.21528 -0.24259 0.21476 -0.24491 0.21476 -0.24699 C 0.21476 -0.24792 0.2158 -0.24514 0.21545 -0.24421 C 0.2151 -0.24352 0.21406 -0.24421 0.21337 -0.24421 Z " pathEditMode="relative" rAng="0" ptsTypes="fffffffffff">
                                      <p:cBhvr>
                                        <p:cTn id="132" dur="2000" fill="hold"/>
                                        <p:tgtEl>
                                          <p:spTgt spid="127"/>
                                        </p:tgtEl>
                                        <p:attrNameLst>
                                          <p:attrName>ppt_x</p:attrName>
                                          <p:attrName>ppt_y</p:attrName>
                                        </p:attrNameLst>
                                      </p:cBhvr>
                                      <p:rCtr x="69" y="-139"/>
                                    </p:animMotion>
                                  </p:childTnLst>
                                </p:cTn>
                              </p:par>
                              <p:par>
                                <p:cTn id="133" presetID="10" presetClass="exit" presetSubtype="0" fill="hold" nodeType="withEffect">
                                  <p:stCondLst>
                                    <p:cond delay="0"/>
                                  </p:stCondLst>
                                  <p:childTnLst>
                                    <p:animEffect transition="out" filter="fade">
                                      <p:cBhvr>
                                        <p:cTn id="134" dur="1000"/>
                                        <p:tgtEl>
                                          <p:spTgt spid="96"/>
                                        </p:tgtEl>
                                      </p:cBhvr>
                                    </p:animEffect>
                                    <p:set>
                                      <p:cBhvr>
                                        <p:cTn id="135" dur="1" fill="hold">
                                          <p:stCondLst>
                                            <p:cond delay="999"/>
                                          </p:stCondLst>
                                        </p:cTn>
                                        <p:tgtEl>
                                          <p:spTgt spid="96"/>
                                        </p:tgtEl>
                                        <p:attrNameLst>
                                          <p:attrName>style.visibility</p:attrName>
                                        </p:attrNameLst>
                                      </p:cBhvr>
                                      <p:to>
                                        <p:strVal val="hidden"/>
                                      </p:to>
                                    </p:set>
                                  </p:childTnLst>
                                </p:cTn>
                              </p:par>
                              <p:par>
                                <p:cTn id="136" presetID="10" presetClass="exit" presetSubtype="0" fill="hold" nodeType="withEffect">
                                  <p:stCondLst>
                                    <p:cond delay="0"/>
                                  </p:stCondLst>
                                  <p:childTnLst>
                                    <p:animEffect transition="out" filter="fade">
                                      <p:cBhvr>
                                        <p:cTn id="137" dur="1000"/>
                                        <p:tgtEl>
                                          <p:spTgt spid="101"/>
                                        </p:tgtEl>
                                      </p:cBhvr>
                                    </p:animEffect>
                                    <p:set>
                                      <p:cBhvr>
                                        <p:cTn id="138" dur="1" fill="hold">
                                          <p:stCondLst>
                                            <p:cond delay="999"/>
                                          </p:stCondLst>
                                        </p:cTn>
                                        <p:tgtEl>
                                          <p:spTgt spid="101"/>
                                        </p:tgtEl>
                                        <p:attrNameLst>
                                          <p:attrName>style.visibility</p:attrName>
                                        </p:attrNameLst>
                                      </p:cBhvr>
                                      <p:to>
                                        <p:strVal val="hidden"/>
                                      </p:to>
                                    </p:set>
                                  </p:childTnLst>
                                </p:cTn>
                              </p:par>
                              <p:par>
                                <p:cTn id="139" presetID="10" presetClass="exit" presetSubtype="0" fill="hold" nodeType="withEffect">
                                  <p:stCondLst>
                                    <p:cond delay="0"/>
                                  </p:stCondLst>
                                  <p:childTnLst>
                                    <p:animEffect transition="out" filter="fade">
                                      <p:cBhvr>
                                        <p:cTn id="140" dur="1000"/>
                                        <p:tgtEl>
                                          <p:spTgt spid="102"/>
                                        </p:tgtEl>
                                      </p:cBhvr>
                                    </p:animEffect>
                                    <p:set>
                                      <p:cBhvr>
                                        <p:cTn id="141" dur="1" fill="hold">
                                          <p:stCondLst>
                                            <p:cond delay="999"/>
                                          </p:stCondLst>
                                        </p:cTn>
                                        <p:tgtEl>
                                          <p:spTgt spid="102"/>
                                        </p:tgtEl>
                                        <p:attrNameLst>
                                          <p:attrName>style.visibility</p:attrName>
                                        </p:attrNameLst>
                                      </p:cBhvr>
                                      <p:to>
                                        <p:strVal val="hidden"/>
                                      </p:to>
                                    </p:set>
                                  </p:childTnLst>
                                </p:cTn>
                              </p:par>
                              <p:par>
                                <p:cTn id="142" presetID="10" presetClass="exit" presetSubtype="0" fill="hold" nodeType="withEffect">
                                  <p:stCondLst>
                                    <p:cond delay="0"/>
                                  </p:stCondLst>
                                  <p:childTnLst>
                                    <p:animEffect transition="out" filter="fade">
                                      <p:cBhvr>
                                        <p:cTn id="143" dur="1000"/>
                                        <p:tgtEl>
                                          <p:spTgt spid="103"/>
                                        </p:tgtEl>
                                      </p:cBhvr>
                                    </p:animEffect>
                                    <p:set>
                                      <p:cBhvr>
                                        <p:cTn id="144" dur="1" fill="hold">
                                          <p:stCondLst>
                                            <p:cond delay="999"/>
                                          </p:stCondLst>
                                        </p:cTn>
                                        <p:tgtEl>
                                          <p:spTgt spid="103"/>
                                        </p:tgtEl>
                                        <p:attrNameLst>
                                          <p:attrName>style.visibility</p:attrName>
                                        </p:attrNameLst>
                                      </p:cBhvr>
                                      <p:to>
                                        <p:strVal val="hidden"/>
                                      </p:to>
                                    </p:set>
                                  </p:childTnLst>
                                </p:cTn>
                              </p:par>
                              <p:par>
                                <p:cTn id="145" presetID="10" presetClass="exit" presetSubtype="0" fill="hold" nodeType="withEffect">
                                  <p:stCondLst>
                                    <p:cond delay="0"/>
                                  </p:stCondLst>
                                  <p:childTnLst>
                                    <p:animEffect transition="out" filter="fade">
                                      <p:cBhvr>
                                        <p:cTn id="146" dur="1000"/>
                                        <p:tgtEl>
                                          <p:spTgt spid="116"/>
                                        </p:tgtEl>
                                      </p:cBhvr>
                                    </p:animEffect>
                                    <p:set>
                                      <p:cBhvr>
                                        <p:cTn id="147" dur="1" fill="hold">
                                          <p:stCondLst>
                                            <p:cond delay="999"/>
                                          </p:stCondLst>
                                        </p:cTn>
                                        <p:tgtEl>
                                          <p:spTgt spid="116"/>
                                        </p:tgtEl>
                                        <p:attrNameLst>
                                          <p:attrName>style.visibility</p:attrName>
                                        </p:attrNameLst>
                                      </p:cBhvr>
                                      <p:to>
                                        <p:strVal val="hidden"/>
                                      </p:to>
                                    </p:set>
                                  </p:childTnLst>
                                </p:cTn>
                              </p:par>
                              <p:par>
                                <p:cTn id="148" presetID="10" presetClass="exit" presetSubtype="0" fill="hold" nodeType="withEffect">
                                  <p:stCondLst>
                                    <p:cond delay="0"/>
                                  </p:stCondLst>
                                  <p:childTnLst>
                                    <p:animEffect transition="out" filter="fade">
                                      <p:cBhvr>
                                        <p:cTn id="149" dur="1000"/>
                                        <p:tgtEl>
                                          <p:spTgt spid="117"/>
                                        </p:tgtEl>
                                      </p:cBhvr>
                                    </p:animEffect>
                                    <p:set>
                                      <p:cBhvr>
                                        <p:cTn id="150" dur="1" fill="hold">
                                          <p:stCondLst>
                                            <p:cond delay="999"/>
                                          </p:stCondLst>
                                        </p:cTn>
                                        <p:tgtEl>
                                          <p:spTgt spid="117"/>
                                        </p:tgtEl>
                                        <p:attrNameLst>
                                          <p:attrName>style.visibility</p:attrName>
                                        </p:attrNameLst>
                                      </p:cBhvr>
                                      <p:to>
                                        <p:strVal val="hidden"/>
                                      </p:to>
                                    </p:set>
                                  </p:childTnLst>
                                </p:cTn>
                              </p:par>
                              <p:par>
                                <p:cTn id="151" presetID="10" presetClass="exit" presetSubtype="0" fill="hold" nodeType="withEffect">
                                  <p:stCondLst>
                                    <p:cond delay="0"/>
                                  </p:stCondLst>
                                  <p:childTnLst>
                                    <p:animEffect transition="out" filter="fade">
                                      <p:cBhvr>
                                        <p:cTn id="152" dur="1000"/>
                                        <p:tgtEl>
                                          <p:spTgt spid="94"/>
                                        </p:tgtEl>
                                      </p:cBhvr>
                                    </p:animEffect>
                                    <p:set>
                                      <p:cBhvr>
                                        <p:cTn id="153" dur="1" fill="hold">
                                          <p:stCondLst>
                                            <p:cond delay="999"/>
                                          </p:stCondLst>
                                        </p:cTn>
                                        <p:tgtEl>
                                          <p:spTgt spid="94"/>
                                        </p:tgtEl>
                                        <p:attrNameLst>
                                          <p:attrName>style.visibility</p:attrName>
                                        </p:attrNameLst>
                                      </p:cBhvr>
                                      <p:to>
                                        <p:strVal val="hidden"/>
                                      </p:to>
                                    </p:set>
                                  </p:childTnLst>
                                </p:cTn>
                              </p:par>
                              <p:par>
                                <p:cTn id="154" presetID="10" presetClass="exit" presetSubtype="0" fill="hold" nodeType="withEffect">
                                  <p:stCondLst>
                                    <p:cond delay="0"/>
                                  </p:stCondLst>
                                  <p:childTnLst>
                                    <p:animEffect transition="out" filter="fade">
                                      <p:cBhvr>
                                        <p:cTn id="155" dur="1000"/>
                                        <p:tgtEl>
                                          <p:spTgt spid="95"/>
                                        </p:tgtEl>
                                      </p:cBhvr>
                                    </p:animEffect>
                                    <p:set>
                                      <p:cBhvr>
                                        <p:cTn id="156" dur="1" fill="hold">
                                          <p:stCondLst>
                                            <p:cond delay="999"/>
                                          </p:stCondLst>
                                        </p:cTn>
                                        <p:tgtEl>
                                          <p:spTgt spid="95"/>
                                        </p:tgtEl>
                                        <p:attrNameLst>
                                          <p:attrName>style.visibility</p:attrName>
                                        </p:attrNameLst>
                                      </p:cBhvr>
                                      <p:to>
                                        <p:strVal val="hidden"/>
                                      </p:to>
                                    </p:set>
                                  </p:childTnLst>
                                </p:cTn>
                              </p:par>
                              <p:par>
                                <p:cTn id="157" presetID="10" presetClass="exit" presetSubtype="0" fill="hold" nodeType="withEffect">
                                  <p:stCondLst>
                                    <p:cond delay="0"/>
                                  </p:stCondLst>
                                  <p:childTnLst>
                                    <p:animEffect transition="out" filter="fade">
                                      <p:cBhvr>
                                        <p:cTn id="158" dur="1000"/>
                                        <p:tgtEl>
                                          <p:spTgt spid="119"/>
                                        </p:tgtEl>
                                      </p:cBhvr>
                                    </p:animEffect>
                                    <p:set>
                                      <p:cBhvr>
                                        <p:cTn id="159" dur="1" fill="hold">
                                          <p:stCondLst>
                                            <p:cond delay="999"/>
                                          </p:stCondLst>
                                        </p:cTn>
                                        <p:tgtEl>
                                          <p:spTgt spid="119"/>
                                        </p:tgtEl>
                                        <p:attrNameLst>
                                          <p:attrName>style.visibility</p:attrName>
                                        </p:attrNameLst>
                                      </p:cBhvr>
                                      <p:to>
                                        <p:strVal val="hidden"/>
                                      </p:to>
                                    </p:set>
                                  </p:childTnLst>
                                </p:cTn>
                              </p:par>
                              <p:par>
                                <p:cTn id="160" presetID="10" presetClass="exit" presetSubtype="0" fill="hold" nodeType="withEffect">
                                  <p:stCondLst>
                                    <p:cond delay="0"/>
                                  </p:stCondLst>
                                  <p:childTnLst>
                                    <p:animEffect transition="out" filter="fade">
                                      <p:cBhvr>
                                        <p:cTn id="161" dur="1000"/>
                                        <p:tgtEl>
                                          <p:spTgt spid="120"/>
                                        </p:tgtEl>
                                      </p:cBhvr>
                                    </p:animEffect>
                                    <p:set>
                                      <p:cBhvr>
                                        <p:cTn id="162" dur="1" fill="hold">
                                          <p:stCondLst>
                                            <p:cond delay="999"/>
                                          </p:stCondLst>
                                        </p:cTn>
                                        <p:tgtEl>
                                          <p:spTgt spid="120"/>
                                        </p:tgtEl>
                                        <p:attrNameLst>
                                          <p:attrName>style.visibility</p:attrName>
                                        </p:attrNameLst>
                                      </p:cBhvr>
                                      <p:to>
                                        <p:strVal val="hidden"/>
                                      </p:to>
                                    </p:set>
                                  </p:childTnLst>
                                </p:cTn>
                              </p:par>
                              <p:par>
                                <p:cTn id="163" presetID="10" presetClass="exit" presetSubtype="0" fill="hold" nodeType="withEffect">
                                  <p:stCondLst>
                                    <p:cond delay="0"/>
                                  </p:stCondLst>
                                  <p:childTnLst>
                                    <p:animEffect transition="out" filter="fade">
                                      <p:cBhvr>
                                        <p:cTn id="164" dur="1000"/>
                                        <p:tgtEl>
                                          <p:spTgt spid="118"/>
                                        </p:tgtEl>
                                      </p:cBhvr>
                                    </p:animEffect>
                                    <p:set>
                                      <p:cBhvr>
                                        <p:cTn id="165" dur="1" fill="hold">
                                          <p:stCondLst>
                                            <p:cond delay="999"/>
                                          </p:stCondLst>
                                        </p:cTn>
                                        <p:tgtEl>
                                          <p:spTgt spid="118"/>
                                        </p:tgtEl>
                                        <p:attrNameLst>
                                          <p:attrName>style.visibility</p:attrName>
                                        </p:attrNameLst>
                                      </p:cBhvr>
                                      <p:to>
                                        <p:strVal val="hidden"/>
                                      </p:to>
                                    </p:set>
                                  </p:childTnLst>
                                </p:cTn>
                              </p:par>
                              <p:par>
                                <p:cTn id="166" presetID="10" presetClass="exit" presetSubtype="0" fill="hold" nodeType="withEffect">
                                  <p:stCondLst>
                                    <p:cond delay="0"/>
                                  </p:stCondLst>
                                  <p:childTnLst>
                                    <p:animEffect transition="out" filter="fade">
                                      <p:cBhvr>
                                        <p:cTn id="167" dur="1000"/>
                                        <p:tgtEl>
                                          <p:spTgt spid="121"/>
                                        </p:tgtEl>
                                      </p:cBhvr>
                                    </p:animEffect>
                                    <p:set>
                                      <p:cBhvr>
                                        <p:cTn id="168" dur="1" fill="hold">
                                          <p:stCondLst>
                                            <p:cond delay="999"/>
                                          </p:stCondLst>
                                        </p:cTn>
                                        <p:tgtEl>
                                          <p:spTgt spid="121"/>
                                        </p:tgtEl>
                                        <p:attrNameLst>
                                          <p:attrName>style.visibility</p:attrName>
                                        </p:attrNameLst>
                                      </p:cBhvr>
                                      <p:to>
                                        <p:strVal val="hidden"/>
                                      </p:to>
                                    </p:set>
                                  </p:childTnLst>
                                </p:cTn>
                              </p:par>
                              <p:par>
                                <p:cTn id="169" presetID="10" presetClass="exit" presetSubtype="0" fill="hold" nodeType="withEffect">
                                  <p:stCondLst>
                                    <p:cond delay="0"/>
                                  </p:stCondLst>
                                  <p:childTnLst>
                                    <p:animEffect transition="out" filter="fade">
                                      <p:cBhvr>
                                        <p:cTn id="170" dur="1000"/>
                                        <p:tgtEl>
                                          <p:spTgt spid="97"/>
                                        </p:tgtEl>
                                      </p:cBhvr>
                                    </p:animEffect>
                                    <p:set>
                                      <p:cBhvr>
                                        <p:cTn id="171" dur="1" fill="hold">
                                          <p:stCondLst>
                                            <p:cond delay="999"/>
                                          </p:stCondLst>
                                        </p:cTn>
                                        <p:tgtEl>
                                          <p:spTgt spid="97"/>
                                        </p:tgtEl>
                                        <p:attrNameLst>
                                          <p:attrName>style.visibility</p:attrName>
                                        </p:attrNameLst>
                                      </p:cBhvr>
                                      <p:to>
                                        <p:strVal val="hidden"/>
                                      </p:to>
                                    </p:set>
                                  </p:childTnLst>
                                </p:cTn>
                              </p:par>
                              <p:par>
                                <p:cTn id="172" presetID="10" presetClass="exit" presetSubtype="0" fill="hold" nodeType="withEffect">
                                  <p:stCondLst>
                                    <p:cond delay="0"/>
                                  </p:stCondLst>
                                  <p:childTnLst>
                                    <p:animEffect transition="out" filter="fade">
                                      <p:cBhvr>
                                        <p:cTn id="173" dur="1000"/>
                                        <p:tgtEl>
                                          <p:spTgt spid="100"/>
                                        </p:tgtEl>
                                      </p:cBhvr>
                                    </p:animEffect>
                                    <p:set>
                                      <p:cBhvr>
                                        <p:cTn id="174" dur="1" fill="hold">
                                          <p:stCondLst>
                                            <p:cond delay="999"/>
                                          </p:stCondLst>
                                        </p:cTn>
                                        <p:tgtEl>
                                          <p:spTgt spid="100"/>
                                        </p:tgtEl>
                                        <p:attrNameLst>
                                          <p:attrName>style.visibility</p:attrName>
                                        </p:attrNameLst>
                                      </p:cBhvr>
                                      <p:to>
                                        <p:strVal val="hidden"/>
                                      </p:to>
                                    </p:set>
                                  </p:childTnLst>
                                </p:cTn>
                              </p:par>
                              <p:par>
                                <p:cTn id="175" presetID="10" presetClass="exit" presetSubtype="0" fill="hold" nodeType="withEffect">
                                  <p:stCondLst>
                                    <p:cond delay="0"/>
                                  </p:stCondLst>
                                  <p:childTnLst>
                                    <p:animEffect transition="out" filter="fade">
                                      <p:cBhvr>
                                        <p:cTn id="176" dur="1000"/>
                                        <p:tgtEl>
                                          <p:spTgt spid="98"/>
                                        </p:tgtEl>
                                      </p:cBhvr>
                                    </p:animEffect>
                                    <p:set>
                                      <p:cBhvr>
                                        <p:cTn id="177" dur="1" fill="hold">
                                          <p:stCondLst>
                                            <p:cond delay="999"/>
                                          </p:stCondLst>
                                        </p:cTn>
                                        <p:tgtEl>
                                          <p:spTgt spid="98"/>
                                        </p:tgtEl>
                                        <p:attrNameLst>
                                          <p:attrName>style.visibility</p:attrName>
                                        </p:attrNameLst>
                                      </p:cBhvr>
                                      <p:to>
                                        <p:strVal val="hidden"/>
                                      </p:to>
                                    </p:set>
                                  </p:childTnLst>
                                </p:cTn>
                              </p:par>
                              <p:par>
                                <p:cTn id="178" presetID="10" presetClass="exit" presetSubtype="0" fill="hold" nodeType="withEffect">
                                  <p:stCondLst>
                                    <p:cond delay="0"/>
                                  </p:stCondLst>
                                  <p:childTnLst>
                                    <p:animEffect transition="out" filter="fade">
                                      <p:cBhvr>
                                        <p:cTn id="179" dur="1000"/>
                                        <p:tgtEl>
                                          <p:spTgt spid="99"/>
                                        </p:tgtEl>
                                      </p:cBhvr>
                                    </p:animEffect>
                                    <p:set>
                                      <p:cBhvr>
                                        <p:cTn id="180" dur="1" fill="hold">
                                          <p:stCondLst>
                                            <p:cond delay="999"/>
                                          </p:stCondLst>
                                        </p:cTn>
                                        <p:tgtEl>
                                          <p:spTgt spid="99"/>
                                        </p:tgtEl>
                                        <p:attrNameLst>
                                          <p:attrName>style.visibility</p:attrName>
                                        </p:attrNameLst>
                                      </p:cBhvr>
                                      <p:to>
                                        <p:strVal val="hidden"/>
                                      </p:to>
                                    </p:set>
                                  </p:childTnLst>
                                </p:cTn>
                              </p:par>
                              <p:par>
                                <p:cTn id="181" presetID="10" presetClass="exit" presetSubtype="0" fill="hold" nodeType="withEffect">
                                  <p:stCondLst>
                                    <p:cond delay="0"/>
                                  </p:stCondLst>
                                  <p:childTnLst>
                                    <p:animEffect transition="out" filter="fade">
                                      <p:cBhvr>
                                        <p:cTn id="182" dur="1000"/>
                                        <p:tgtEl>
                                          <p:spTgt spid="128"/>
                                        </p:tgtEl>
                                      </p:cBhvr>
                                    </p:animEffect>
                                    <p:set>
                                      <p:cBhvr>
                                        <p:cTn id="183" dur="1" fill="hold">
                                          <p:stCondLst>
                                            <p:cond delay="999"/>
                                          </p:stCondLst>
                                        </p:cTn>
                                        <p:tgtEl>
                                          <p:spTgt spid="128"/>
                                        </p:tgtEl>
                                        <p:attrNameLst>
                                          <p:attrName>style.visibility</p:attrName>
                                        </p:attrNameLst>
                                      </p:cBhvr>
                                      <p:to>
                                        <p:strVal val="hidden"/>
                                      </p:to>
                                    </p:set>
                                  </p:childTnLst>
                                </p:cTn>
                              </p:par>
                              <p:par>
                                <p:cTn id="184" presetID="10" presetClass="exit" presetSubtype="0" fill="hold" nodeType="withEffect">
                                  <p:stCondLst>
                                    <p:cond delay="0"/>
                                  </p:stCondLst>
                                  <p:childTnLst>
                                    <p:animEffect transition="out" filter="fade">
                                      <p:cBhvr>
                                        <p:cTn id="185" dur="1000"/>
                                        <p:tgtEl>
                                          <p:spTgt spid="127"/>
                                        </p:tgtEl>
                                      </p:cBhvr>
                                    </p:animEffect>
                                    <p:set>
                                      <p:cBhvr>
                                        <p:cTn id="186" dur="1" fill="hold">
                                          <p:stCondLst>
                                            <p:cond delay="999"/>
                                          </p:stCondLst>
                                        </p:cTn>
                                        <p:tgtEl>
                                          <p:spTgt spid="127"/>
                                        </p:tgtEl>
                                        <p:attrNameLst>
                                          <p:attrName>style.visibility</p:attrName>
                                        </p:attrNameLst>
                                      </p:cBhvr>
                                      <p:to>
                                        <p:strVal val="hidden"/>
                                      </p:to>
                                    </p:set>
                                  </p:childTnLst>
                                </p:cTn>
                              </p:par>
                              <p:par>
                                <p:cTn id="187" presetID="10" presetClass="exit" presetSubtype="0" fill="hold" nodeType="withEffect">
                                  <p:stCondLst>
                                    <p:cond delay="0"/>
                                  </p:stCondLst>
                                  <p:childTnLst>
                                    <p:animEffect transition="out" filter="fade">
                                      <p:cBhvr>
                                        <p:cTn id="188" dur="1000"/>
                                        <p:tgtEl>
                                          <p:spTgt spid="129"/>
                                        </p:tgtEl>
                                      </p:cBhvr>
                                    </p:animEffect>
                                    <p:set>
                                      <p:cBhvr>
                                        <p:cTn id="189" dur="1" fill="hold">
                                          <p:stCondLst>
                                            <p:cond delay="999"/>
                                          </p:stCondLst>
                                        </p:cTn>
                                        <p:tgtEl>
                                          <p:spTgt spid="129"/>
                                        </p:tgtEl>
                                        <p:attrNameLst>
                                          <p:attrName>style.visibility</p:attrName>
                                        </p:attrNameLst>
                                      </p:cBhvr>
                                      <p:to>
                                        <p:strVal val="hidden"/>
                                      </p:to>
                                    </p:set>
                                  </p:childTnLst>
                                </p:cTn>
                              </p:par>
                              <p:par>
                                <p:cTn id="190" presetID="10" presetClass="exit" presetSubtype="0" fill="hold" nodeType="withEffect">
                                  <p:stCondLst>
                                    <p:cond delay="0"/>
                                  </p:stCondLst>
                                  <p:childTnLst>
                                    <p:animEffect transition="out" filter="fade">
                                      <p:cBhvr>
                                        <p:cTn id="191" dur="1000"/>
                                        <p:tgtEl>
                                          <p:spTgt spid="126"/>
                                        </p:tgtEl>
                                      </p:cBhvr>
                                    </p:animEffect>
                                    <p:set>
                                      <p:cBhvr>
                                        <p:cTn id="192" dur="1" fill="hold">
                                          <p:stCondLst>
                                            <p:cond delay="999"/>
                                          </p:stCondLst>
                                        </p:cTn>
                                        <p:tgtEl>
                                          <p:spTgt spid="126"/>
                                        </p:tgtEl>
                                        <p:attrNameLst>
                                          <p:attrName>style.visibility</p:attrName>
                                        </p:attrNameLst>
                                      </p:cBhvr>
                                      <p:to>
                                        <p:strVal val="hidden"/>
                                      </p:to>
                                    </p:set>
                                  </p:childTnLst>
                                </p:cTn>
                              </p:par>
                              <p:par>
                                <p:cTn id="193" presetID="10" presetClass="exit" presetSubtype="0" fill="hold" nodeType="withEffect">
                                  <p:stCondLst>
                                    <p:cond delay="0"/>
                                  </p:stCondLst>
                                  <p:childTnLst>
                                    <p:animEffect transition="out" filter="fade">
                                      <p:cBhvr>
                                        <p:cTn id="194" dur="1000"/>
                                        <p:tgtEl>
                                          <p:spTgt spid="125"/>
                                        </p:tgtEl>
                                      </p:cBhvr>
                                    </p:animEffect>
                                    <p:set>
                                      <p:cBhvr>
                                        <p:cTn id="195" dur="1" fill="hold">
                                          <p:stCondLst>
                                            <p:cond delay="999"/>
                                          </p:stCondLst>
                                        </p:cTn>
                                        <p:tgtEl>
                                          <p:spTgt spid="125"/>
                                        </p:tgtEl>
                                        <p:attrNameLst>
                                          <p:attrName>style.visibility</p:attrName>
                                        </p:attrNameLst>
                                      </p:cBhvr>
                                      <p:to>
                                        <p:strVal val="hidden"/>
                                      </p:to>
                                    </p:set>
                                  </p:childTnLst>
                                </p:cTn>
                              </p:par>
                              <p:par>
                                <p:cTn id="196" presetID="10" presetClass="exit" presetSubtype="0" fill="hold" nodeType="withEffect">
                                  <p:stCondLst>
                                    <p:cond delay="0"/>
                                  </p:stCondLst>
                                  <p:childTnLst>
                                    <p:animEffect transition="out" filter="fade">
                                      <p:cBhvr>
                                        <p:cTn id="197" dur="1000"/>
                                        <p:tgtEl>
                                          <p:spTgt spid="123"/>
                                        </p:tgtEl>
                                      </p:cBhvr>
                                    </p:animEffect>
                                    <p:set>
                                      <p:cBhvr>
                                        <p:cTn id="198" dur="1" fill="hold">
                                          <p:stCondLst>
                                            <p:cond delay="999"/>
                                          </p:stCondLst>
                                        </p:cTn>
                                        <p:tgtEl>
                                          <p:spTgt spid="123"/>
                                        </p:tgtEl>
                                        <p:attrNameLst>
                                          <p:attrName>style.visibility</p:attrName>
                                        </p:attrNameLst>
                                      </p:cBhvr>
                                      <p:to>
                                        <p:strVal val="hidden"/>
                                      </p:to>
                                    </p:set>
                                  </p:childTnLst>
                                </p:cTn>
                              </p:par>
                              <p:par>
                                <p:cTn id="199" presetID="10" presetClass="exit" presetSubtype="0" fill="hold" nodeType="withEffect">
                                  <p:stCondLst>
                                    <p:cond delay="0"/>
                                  </p:stCondLst>
                                  <p:childTnLst>
                                    <p:animEffect transition="out" filter="fade">
                                      <p:cBhvr>
                                        <p:cTn id="200" dur="1000"/>
                                        <p:tgtEl>
                                          <p:spTgt spid="122"/>
                                        </p:tgtEl>
                                      </p:cBhvr>
                                    </p:animEffect>
                                    <p:set>
                                      <p:cBhvr>
                                        <p:cTn id="201" dur="1" fill="hold">
                                          <p:stCondLst>
                                            <p:cond delay="999"/>
                                          </p:stCondLst>
                                        </p:cTn>
                                        <p:tgtEl>
                                          <p:spTgt spid="122"/>
                                        </p:tgtEl>
                                        <p:attrNameLst>
                                          <p:attrName>style.visibility</p:attrName>
                                        </p:attrNameLst>
                                      </p:cBhvr>
                                      <p:to>
                                        <p:strVal val="hidden"/>
                                      </p:to>
                                    </p:set>
                                  </p:childTnLst>
                                </p:cTn>
                              </p:par>
                              <p:par>
                                <p:cTn id="202" presetID="10" presetClass="exit" presetSubtype="0" fill="hold" nodeType="withEffect">
                                  <p:stCondLst>
                                    <p:cond delay="0"/>
                                  </p:stCondLst>
                                  <p:childTnLst>
                                    <p:animEffect transition="out" filter="fade">
                                      <p:cBhvr>
                                        <p:cTn id="203" dur="1000"/>
                                        <p:tgtEl>
                                          <p:spTgt spid="124"/>
                                        </p:tgtEl>
                                      </p:cBhvr>
                                    </p:animEffect>
                                    <p:set>
                                      <p:cBhvr>
                                        <p:cTn id="204" dur="1" fill="hold">
                                          <p:stCondLst>
                                            <p:cond delay="999"/>
                                          </p:stCondLst>
                                        </p:cTn>
                                        <p:tgtEl>
                                          <p:spTgt spid="124"/>
                                        </p:tgtEl>
                                        <p:attrNameLst>
                                          <p:attrName>style.visibility</p:attrName>
                                        </p:attrNameLst>
                                      </p:cBhvr>
                                      <p:to>
                                        <p:strVal val="hidden"/>
                                      </p:to>
                                    </p:set>
                                  </p:childTnLst>
                                </p:cTn>
                              </p:par>
                              <p:par>
                                <p:cTn id="205" presetID="10" presetClass="entr" presetSubtype="0" fill="hold" nodeType="withEffect">
                                  <p:stCondLst>
                                    <p:cond delay="1000"/>
                                  </p:stCondLst>
                                  <p:childTnLst>
                                    <p:set>
                                      <p:cBhvr>
                                        <p:cTn id="206" dur="1" fill="hold">
                                          <p:stCondLst>
                                            <p:cond delay="0"/>
                                          </p:stCondLst>
                                        </p:cTn>
                                        <p:tgtEl>
                                          <p:spTgt spid="132"/>
                                        </p:tgtEl>
                                        <p:attrNameLst>
                                          <p:attrName>style.visibility</p:attrName>
                                        </p:attrNameLst>
                                      </p:cBhvr>
                                      <p:to>
                                        <p:strVal val="visible"/>
                                      </p:to>
                                    </p:set>
                                    <p:animEffect transition="in" filter="fade">
                                      <p:cBhvr>
                                        <p:cTn id="207" dur="1000"/>
                                        <p:tgtEl>
                                          <p:spTgt spid="132"/>
                                        </p:tgtEl>
                                      </p:cBhvr>
                                    </p:animEffect>
                                  </p:childTnLst>
                                </p:cTn>
                              </p:par>
                              <p:par>
                                <p:cTn id="208" presetID="10" presetClass="entr" presetSubtype="0" fill="hold" nodeType="withEffect">
                                  <p:stCondLst>
                                    <p:cond delay="1000"/>
                                  </p:stCondLst>
                                  <p:childTnLst>
                                    <p:set>
                                      <p:cBhvr>
                                        <p:cTn id="209" dur="1" fill="hold">
                                          <p:stCondLst>
                                            <p:cond delay="0"/>
                                          </p:stCondLst>
                                        </p:cTn>
                                        <p:tgtEl>
                                          <p:spTgt spid="133"/>
                                        </p:tgtEl>
                                        <p:attrNameLst>
                                          <p:attrName>style.visibility</p:attrName>
                                        </p:attrNameLst>
                                      </p:cBhvr>
                                      <p:to>
                                        <p:strVal val="visible"/>
                                      </p:to>
                                    </p:set>
                                    <p:animEffect transition="in" filter="fade">
                                      <p:cBhvr>
                                        <p:cTn id="210" dur="1000"/>
                                        <p:tgtEl>
                                          <p:spTgt spid="133"/>
                                        </p:tgtEl>
                                      </p:cBhvr>
                                    </p:animEffect>
                                  </p:childTnLst>
                                </p:cTn>
                              </p:par>
                              <p:par>
                                <p:cTn id="211" presetID="10" presetClass="entr" presetSubtype="0" fill="hold" nodeType="withEffect">
                                  <p:stCondLst>
                                    <p:cond delay="1000"/>
                                  </p:stCondLst>
                                  <p:childTnLst>
                                    <p:set>
                                      <p:cBhvr>
                                        <p:cTn id="212" dur="1" fill="hold">
                                          <p:stCondLst>
                                            <p:cond delay="0"/>
                                          </p:stCondLst>
                                        </p:cTn>
                                        <p:tgtEl>
                                          <p:spTgt spid="131"/>
                                        </p:tgtEl>
                                        <p:attrNameLst>
                                          <p:attrName>style.visibility</p:attrName>
                                        </p:attrNameLst>
                                      </p:cBhvr>
                                      <p:to>
                                        <p:strVal val="visible"/>
                                      </p:to>
                                    </p:set>
                                    <p:animEffect transition="in" filter="fade">
                                      <p:cBhvr>
                                        <p:cTn id="213" dur="1000"/>
                                        <p:tgtEl>
                                          <p:spTgt spid="131"/>
                                        </p:tgtEl>
                                      </p:cBhvr>
                                    </p:animEffect>
                                  </p:childTnLst>
                                </p:cTn>
                              </p:par>
                              <p:par>
                                <p:cTn id="214" presetID="10" presetClass="entr" presetSubtype="0" fill="hold" nodeType="withEffect">
                                  <p:stCondLst>
                                    <p:cond delay="1000"/>
                                  </p:stCondLst>
                                  <p:childTnLst>
                                    <p:set>
                                      <p:cBhvr>
                                        <p:cTn id="215" dur="1" fill="hold">
                                          <p:stCondLst>
                                            <p:cond delay="0"/>
                                          </p:stCondLst>
                                        </p:cTn>
                                        <p:tgtEl>
                                          <p:spTgt spid="134"/>
                                        </p:tgtEl>
                                        <p:attrNameLst>
                                          <p:attrName>style.visibility</p:attrName>
                                        </p:attrNameLst>
                                      </p:cBhvr>
                                      <p:to>
                                        <p:strVal val="visible"/>
                                      </p:to>
                                    </p:set>
                                    <p:animEffect transition="in" filter="fade">
                                      <p:cBhvr>
                                        <p:cTn id="216" dur="1000"/>
                                        <p:tgtEl>
                                          <p:spTgt spid="134"/>
                                        </p:tgtEl>
                                      </p:cBhvr>
                                    </p:animEffect>
                                  </p:childTnLst>
                                </p:cTn>
                              </p:par>
                              <p:par>
                                <p:cTn id="217" presetID="10" presetClass="entr" presetSubtype="0" fill="hold" nodeType="withEffect">
                                  <p:stCondLst>
                                    <p:cond delay="1000"/>
                                  </p:stCondLst>
                                  <p:childTnLst>
                                    <p:set>
                                      <p:cBhvr>
                                        <p:cTn id="218" dur="1" fill="hold">
                                          <p:stCondLst>
                                            <p:cond delay="0"/>
                                          </p:stCondLst>
                                        </p:cTn>
                                        <p:tgtEl>
                                          <p:spTgt spid="135"/>
                                        </p:tgtEl>
                                        <p:attrNameLst>
                                          <p:attrName>style.visibility</p:attrName>
                                        </p:attrNameLst>
                                      </p:cBhvr>
                                      <p:to>
                                        <p:strVal val="visible"/>
                                      </p:to>
                                    </p:set>
                                    <p:animEffect transition="in" filter="fade">
                                      <p:cBhvr>
                                        <p:cTn id="219" dur="1000"/>
                                        <p:tgtEl>
                                          <p:spTgt spid="135"/>
                                        </p:tgtEl>
                                      </p:cBhvr>
                                    </p:animEffect>
                                  </p:childTnLst>
                                </p:cTn>
                              </p:par>
                              <p:par>
                                <p:cTn id="220" presetID="10" presetClass="entr" presetSubtype="0" fill="hold" nodeType="withEffect">
                                  <p:stCondLst>
                                    <p:cond delay="1000"/>
                                  </p:stCondLst>
                                  <p:childTnLst>
                                    <p:set>
                                      <p:cBhvr>
                                        <p:cTn id="221" dur="1" fill="hold">
                                          <p:stCondLst>
                                            <p:cond delay="0"/>
                                          </p:stCondLst>
                                        </p:cTn>
                                        <p:tgtEl>
                                          <p:spTgt spid="136"/>
                                        </p:tgtEl>
                                        <p:attrNameLst>
                                          <p:attrName>style.visibility</p:attrName>
                                        </p:attrNameLst>
                                      </p:cBhvr>
                                      <p:to>
                                        <p:strVal val="visible"/>
                                      </p:to>
                                    </p:set>
                                    <p:animEffect transition="in" filter="fade">
                                      <p:cBhvr>
                                        <p:cTn id="222" dur="1000"/>
                                        <p:tgtEl>
                                          <p:spTgt spid="136"/>
                                        </p:tgtEl>
                                      </p:cBhvr>
                                    </p:animEffect>
                                  </p:childTnLst>
                                </p:cTn>
                              </p:par>
                              <p:par>
                                <p:cTn id="223" presetID="10" presetClass="entr" presetSubtype="0" fill="hold" nodeType="withEffect">
                                  <p:stCondLst>
                                    <p:cond delay="1000"/>
                                  </p:stCondLst>
                                  <p:childTnLst>
                                    <p:set>
                                      <p:cBhvr>
                                        <p:cTn id="224" dur="1" fill="hold">
                                          <p:stCondLst>
                                            <p:cond delay="0"/>
                                          </p:stCondLst>
                                        </p:cTn>
                                        <p:tgtEl>
                                          <p:spTgt spid="130"/>
                                        </p:tgtEl>
                                        <p:attrNameLst>
                                          <p:attrName>style.visibility</p:attrName>
                                        </p:attrNameLst>
                                      </p:cBhvr>
                                      <p:to>
                                        <p:strVal val="visible"/>
                                      </p:to>
                                    </p:set>
                                    <p:animEffect transition="in" filter="fade">
                                      <p:cBhvr>
                                        <p:cTn id="225" dur="1000"/>
                                        <p:tgtEl>
                                          <p:spTgt spid="130"/>
                                        </p:tgtEl>
                                      </p:cBhvr>
                                    </p:animEffect>
                                  </p:childTnLst>
                                </p:cTn>
                              </p:par>
                              <p:par>
                                <p:cTn id="226" presetID="0" presetClass="path" presetSubtype="0" repeatCount="2000" fill="hold" nodeType="withEffect">
                                  <p:stCondLst>
                                    <p:cond delay="0"/>
                                  </p:stCondLst>
                                  <p:childTnLst>
                                    <p:animMotion origin="layout" path="M 8.33333E-7 -4.07407E-6 C 0.00208 -0.00185 0.00243 -0.00185 0.00417 -0.00463 C 0.00469 -0.00555 0.00555 -0.00856 0.00555 -0.0074 C 0.00555 -0.00439 0.00417 -0.00185 0.00347 0.00093 C 0.0033 0.00186 0.00278 0.00371 0.00278 0.00394 C 0.00208 0.00278 0.00156 0.00162 0.00069 0.00093 C -0.00052 -4.07407E-6 -0.00469 -0.00208 -0.00347 -0.00092 C -0.00208 0.00024 -0.0007 0.00162 0.00069 0.00278 C 0.00243 0.0044 -0.00295 0.00024 -0.00486 -0.00092 C -0.00764 -0.00277 0.00121 -0.00023 0.00417 -4.07407E-6 C 0.00174 0.00996 0.00174 0.00348 -0.00139 -0.00277 C -0.00174 -0.0037 -0.00122 -0.00069 -0.0007 -4.07407E-6 C -0.00017 0.00093 0.00069 0.00116 0.00139 0.00186 C 0.00156 0.00278 0.0026 0.00394 0.00208 0.00463 C -0.0007 0.00834 0.00069 0.00093 8.33333E-7 -4.07407E-6 Z " pathEditMode="relative" rAng="0" ptsTypes="fffffffffffffff">
                                      <p:cBhvr>
                                        <p:cTn id="227" dur="2000" fill="hold"/>
                                        <p:tgtEl>
                                          <p:spTgt spid="130"/>
                                        </p:tgtEl>
                                        <p:attrNameLst>
                                          <p:attrName>ppt_x</p:attrName>
                                          <p:attrName>ppt_y</p:attrName>
                                        </p:attrNameLst>
                                      </p:cBhvr>
                                      <p:rCtr x="-104" y="69"/>
                                    </p:animMotion>
                                  </p:childTnLst>
                                </p:cTn>
                              </p:par>
                              <p:par>
                                <p:cTn id="228" presetID="0" presetClass="path" presetSubtype="0" repeatCount="2000" fill="hold" nodeType="withEffect">
                                  <p:stCondLst>
                                    <p:cond delay="0"/>
                                  </p:stCondLst>
                                  <p:childTnLst>
                                    <p:animMotion origin="layout" path="M -3.61111E-6 3.33333E-6 C -0.00069 -0.00278 -0.00069 -0.01135 0.0007 3.33333E-6 C -0.00052 0.00671 0.0007 0.00231 -0.00277 -0.00093 C -0.00538 0.00416 -0.00225 0.00277 0.00139 0.0037 C -0.00017 0.00393 -0.00295 0.00254 -0.00347 0.00463 C -0.00382 0.00578 0.00486 0.0074 0.00486 0.00764 C 0.00417 0.0081 0.00365 0.00949 0.00278 0.00926 C 0.00261 0.00926 0.00105 0.00208 -3.61111E-6 3.33333E-6 Z " pathEditMode="relative" rAng="0" ptsTypes="ffffffff">
                                      <p:cBhvr>
                                        <p:cTn id="229" dur="2000" fill="hold"/>
                                        <p:tgtEl>
                                          <p:spTgt spid="131"/>
                                        </p:tgtEl>
                                        <p:attrNameLst>
                                          <p:attrName>ppt_x</p:attrName>
                                          <p:attrName>ppt_y</p:attrName>
                                        </p:attrNameLst>
                                      </p:cBhvr>
                                      <p:rCtr x="-35" y="-93"/>
                                    </p:animMotion>
                                  </p:childTnLst>
                                </p:cTn>
                              </p:par>
                              <p:par>
                                <p:cTn id="230" presetID="0" presetClass="path" presetSubtype="0" repeatCount="2000" accel="50000" decel="50000" fill="hold" nodeType="withEffect">
                                  <p:stCondLst>
                                    <p:cond delay="0"/>
                                  </p:stCondLst>
                                  <p:childTnLst>
                                    <p:animMotion origin="layout" path="M 4.16667E-6 -4.07407E-6 C 0.00069 -0.00138 0.00138 -0.00532 0.00069 -0.00046 C 0.00017 -0.00231 -0.00018 -0.00347 -0.00174 -0.00416 C -0.00226 -0.00185 4.16667E-6 -0.00069 0.00138 0.00047 C 0.00034 0.00255 -0.00052 0.00139 4.16667E-6 0.00417 C 0.00156 0.00394 0.00295 0.00417 0.00451 0.00371 C 0.00486 0.00371 0.00538 0.00232 0.00555 0.00278 C 0.00625 0.0044 0.00434 0.00487 0.00382 0.0051 C 0.00243 0.00371 0.00225 0.00186 0.00138 -4.07407E-6 C 0.00052 0.00186 0.00086 0.00186 4.16667E-6 -4.07407E-6 Z " pathEditMode="relative" rAng="0" ptsTypes="ffffffffff">
                                      <p:cBhvr>
                                        <p:cTn id="231" dur="2000" fill="hold"/>
                                        <p:tgtEl>
                                          <p:spTgt spid="134"/>
                                        </p:tgtEl>
                                        <p:attrNameLst>
                                          <p:attrName>ppt_x</p:attrName>
                                          <p:attrName>ppt_y</p:attrName>
                                        </p:attrNameLst>
                                      </p:cBhvr>
                                      <p:rCtr x="191" y="-23"/>
                                    </p:animMotion>
                                  </p:childTnLst>
                                </p:cTn>
                              </p:par>
                              <p:par>
                                <p:cTn id="232" presetID="0" presetClass="path" presetSubtype="0" repeatCount="2000" accel="50000" decel="50000" fill="hold" nodeType="withEffect">
                                  <p:stCondLst>
                                    <p:cond delay="0"/>
                                  </p:stCondLst>
                                  <p:childTnLst>
                                    <p:animMotion origin="layout" path="M -1.94444E-6 -3.33333E-6 C 0.00018 -0.00046 0.00087 -0.00277 0.00139 -0.00324 C 0.00209 -0.00393 0.00347 -0.00509 0.00347 -0.00486 C 0.00365 -0.00463 0.00382 -0.00416 0.00382 -0.0037 C 0.00382 -0.00139 0.00452 0.00139 0.00347 0.00324 C 0.00295 0.00417 0.00226 0.00116 0.00139 0.00047 C -1.94444E-6 -0.00092 0.0007 -3.33333E-6 -0.00069 -0.00185 C -0.00017 0.00047 -0.00069 -0.00115 0.0007 0.00047 C 0.00104 0.00093 0.00226 0.00209 0.00174 0.00186 C -0.00225 0.0007 0.00018 0.00023 -0.00208 -0.00092 C -0.00312 -0.00162 -0.00555 -0.00231 -0.00555 -0.00208 C -0.00781 0.0007 -0.00555 0.00209 -0.00347 0.00324 C -0.00225 0.00278 -0.00069 -3.33333E-6 -0.00069 0.00023 C -1.94444E-6 0.00348 -0.00173 0.00162 -0.00208 -3.33333E-6 C -0.00191 -0.00046 -0.00173 -0.00115 -0.00139 -0.00139 C 0.00122 -0.00254 -0.00052 0.00232 0.00104 0.00232 C 0.00209 0.00232 -0.00052 0.0007 -1.94444E-6 -3.33333E-6 Z " pathEditMode="relative" rAng="0" ptsTypes="fffffffffffffffff">
                                      <p:cBhvr>
                                        <p:cTn id="233" dur="2000" fill="hold"/>
                                        <p:tgtEl>
                                          <p:spTgt spid="132"/>
                                        </p:tgtEl>
                                        <p:attrNameLst>
                                          <p:attrName>ppt_x</p:attrName>
                                          <p:attrName>ppt_y</p:attrName>
                                        </p:attrNameLst>
                                      </p:cBhvr>
                                      <p:rCtr x="-174" y="-46"/>
                                    </p:animMotion>
                                  </p:childTnLst>
                                </p:cTn>
                              </p:par>
                              <p:par>
                                <p:cTn id="234" presetID="0" presetClass="path" presetSubtype="0" repeatCount="2000" accel="50000" decel="50000" fill="hold" nodeType="withEffect">
                                  <p:stCondLst>
                                    <p:cond delay="0"/>
                                  </p:stCondLst>
                                  <p:childTnLst>
                                    <p:animMotion origin="layout" path="M 1.11111E-6 -2.96296E-6 C 0.00069 -0.00139 0.00208 -0.00416 0.00208 -0.00393 C 0.0033 -0.00185 0.0026 -0.00023 0.00139 0.00185 C -0.00087 0.00023 0.00035 0.00139 -0.00208 -0.00185 C -0.00243 -0.00231 -0.00347 -0.00277 -0.00313 -0.00277 C -0.00278 -0.00277 1.11111E-6 -0.00046 1.11111E-6 -0.00023 C 0.00087 0.00116 0.00226 0.00232 0.00035 0.00324 C 1.11111E-6 0.00301 -0.00052 0.00185 -0.0007 0.00232 C -0.00122 0.00371 0.00451 0.00787 0.0059 0.0088 C 0.00781 0.00834 0.00816 0.00903 0.00729 0.00602 C 0.00694 0.0044 0.00451 0.00278 0.00451 0.00301 C 0.00382 0.00301 0.00295 0.00324 0.00243 0.00371 C 0.00208 0.00394 0.00243 0.00533 0.00208 0.0051 C 0.00121 0.0044 0.00121 0.00255 0.00035 0.00185 C -0.00174 0.00232 -0.00191 0.00324 1.11111E-6 0.00417 C 0.00243 0.00301 0.00174 0.00232 1.11111E-6 -2.96296E-6 Z " pathEditMode="relative" rAng="0" ptsTypes="ffffffffffffffff">
                                      <p:cBhvr>
                                        <p:cTn id="235" dur="2000" fill="hold"/>
                                        <p:tgtEl>
                                          <p:spTgt spid="135"/>
                                        </p:tgtEl>
                                        <p:attrNameLst>
                                          <p:attrName>ppt_x</p:attrName>
                                          <p:attrName>ppt_y</p:attrName>
                                        </p:attrNameLst>
                                      </p:cBhvr>
                                      <p:rCtr x="226" y="231"/>
                                    </p:animMotion>
                                  </p:childTnLst>
                                </p:cTn>
                              </p:par>
                              <p:par>
                                <p:cTn id="236" presetID="0" presetClass="path" presetSubtype="0" repeatCount="2000" accel="50000" decel="50000" fill="hold" nodeType="withEffect">
                                  <p:stCondLst>
                                    <p:cond delay="0"/>
                                  </p:stCondLst>
                                  <p:childTnLst>
                                    <p:animMotion origin="layout" path="M 0 -4.44444E-6 C -0.00017 -0.00138 -0.00069 -0.00671 0 -0.00833 C 0.00052 -0.00972 0.00139 -0.00416 0.00139 -0.00393 C 0.00035 -0.00023 -0.00382 -0.00486 -0.00139 -0.0037 C -0.00035 -0.00231 0.00035 -0.00162 0.00174 -0.00092 C 0.00278 0.00024 0.00521 0.00093 0.00313 0.00186 C 0.00226 0.00162 0.00139 0.00186 0.00069 0.00139 C 0.00035 0.00116 0.00139 0.00116 0.00174 0.00093 C 0.00278 0.00047 0.00365 -0.00092 0.00486 -0.00092 C 0.00608 -0.00092 0.00365 -4.44444E-6 0.00278 0.00047 C 0.00122 0.00024 -0.00243 -0.00208 0 -4.44444E-6 Z " pathEditMode="relative" rAng="0" ptsTypes="fffffffffff">
                                      <p:cBhvr>
                                        <p:cTn id="237" dur="2000" fill="hold"/>
                                        <p:tgtEl>
                                          <p:spTgt spid="136"/>
                                        </p:tgtEl>
                                        <p:attrNameLst>
                                          <p:attrName>ppt_x</p:attrName>
                                          <p:attrName>ppt_y</p:attrName>
                                        </p:attrNameLst>
                                      </p:cBhvr>
                                      <p:rCtr x="104" y="-394"/>
                                    </p:animMotion>
                                  </p:childTnLst>
                                </p:cTn>
                              </p:par>
                              <p:par>
                                <p:cTn id="238" presetID="0" presetClass="path" presetSubtype="0" repeatCount="2000" fill="hold" nodeType="withEffect">
                                  <p:stCondLst>
                                    <p:cond delay="0"/>
                                  </p:stCondLst>
                                  <p:childTnLst>
                                    <p:animMotion origin="layout" path="M 1.38889E-6 3.7037E-7 C -0.00052 -0.00208 -0.00226 -0.01111 0.00139 -0.0037 C 0.00035 0.00023 -0.00035 0.00231 -0.00347 0.00093 C -0.00347 0.00116 -0.00156 0.00301 -0.00208 0.0037 C -0.00261 0.0044 -0.00347 0.00255 -0.00417 0.00185 C -0.0007 0.00023 0.00521 0.00556 1.38889E-6 0.00093 C -0.00052 3.7037E-7 -0.00156 -0.00069 -0.00139 -0.00185 C -0.00052 -0.0081 0.00208 -0.00093 0.00208 -0.00069 C 0.00191 3.7037E-7 0.00069 -0.00023 1.38889E-6 3.7037E-7 Z " pathEditMode="relative" rAng="0" ptsTypes="fffffffff">
                                      <p:cBhvr>
                                        <p:cTn id="239" dur="2000" fill="hold"/>
                                        <p:tgtEl>
                                          <p:spTgt spid="133"/>
                                        </p:tgtEl>
                                        <p:attrNameLst>
                                          <p:attrName>ppt_x</p:attrName>
                                          <p:attrName>ppt_y</p:attrName>
                                        </p:attrNameLst>
                                      </p:cBhvr>
                                      <p:rCtr x="52" y="-278"/>
                                    </p:animMotion>
                                  </p:childTnLst>
                                </p:cTn>
                              </p:par>
                            </p:childTnLst>
                          </p:cTn>
                        </p:par>
                        <p:par>
                          <p:cTn id="240" fill="hold">
                            <p:stCondLst>
                              <p:cond delay="8000"/>
                            </p:stCondLst>
                            <p:childTnLst>
                              <p:par>
                                <p:cTn id="241" presetID="42" presetClass="path" presetSubtype="0" accel="50000" decel="50000" fill="hold" nodeType="afterEffect">
                                  <p:stCondLst>
                                    <p:cond delay="0"/>
                                  </p:stCondLst>
                                  <p:childTnLst>
                                    <p:animMotion origin="layout" path="M -8.33333E-7 -3.33333E-6 L 0.31858 -0.06574 " pathEditMode="relative" rAng="0" ptsTypes="AA">
                                      <p:cBhvr>
                                        <p:cTn id="242" dur="2000" fill="hold"/>
                                        <p:tgtEl>
                                          <p:spTgt spid="130"/>
                                        </p:tgtEl>
                                        <p:attrNameLst>
                                          <p:attrName>ppt_x</p:attrName>
                                          <p:attrName>ppt_y</p:attrName>
                                        </p:attrNameLst>
                                      </p:cBhvr>
                                      <p:rCtr x="15920" y="-3287"/>
                                    </p:animMotion>
                                  </p:childTnLst>
                                </p:cTn>
                              </p:par>
                              <p:par>
                                <p:cTn id="243" presetID="0" presetClass="path" presetSubtype="0" accel="50000" decel="50000" fill="hold" nodeType="withEffect">
                                  <p:stCondLst>
                                    <p:cond delay="0"/>
                                  </p:stCondLst>
                                  <p:childTnLst>
                                    <p:animMotion origin="layout" path="M -2.5E-6 -1.11022E-16 L 0.26979 0.10671 " pathEditMode="relative" rAng="0" ptsTypes="AA">
                                      <p:cBhvr>
                                        <p:cTn id="244" dur="2000" fill="hold"/>
                                        <p:tgtEl>
                                          <p:spTgt spid="131"/>
                                        </p:tgtEl>
                                        <p:attrNameLst>
                                          <p:attrName>ppt_x</p:attrName>
                                          <p:attrName>ppt_y</p:attrName>
                                        </p:attrNameLst>
                                      </p:cBhvr>
                                      <p:rCtr x="13490" y="5324"/>
                                    </p:animMotion>
                                  </p:childTnLst>
                                </p:cTn>
                              </p:par>
                              <p:par>
                                <p:cTn id="245" presetID="42" presetClass="path" presetSubtype="0" accel="50000" decel="50000" fill="hold" nodeType="withEffect">
                                  <p:stCondLst>
                                    <p:cond delay="0"/>
                                  </p:stCondLst>
                                  <p:childTnLst>
                                    <p:animMotion origin="layout" path="M -3.05556E-6 4.44444E-6 L 0.32674 0.13263 " pathEditMode="relative" rAng="0" ptsTypes="AA">
                                      <p:cBhvr>
                                        <p:cTn id="246" dur="2000" fill="hold"/>
                                        <p:tgtEl>
                                          <p:spTgt spid="132"/>
                                        </p:tgtEl>
                                        <p:attrNameLst>
                                          <p:attrName>ppt_x</p:attrName>
                                          <p:attrName>ppt_y</p:attrName>
                                        </p:attrNameLst>
                                      </p:cBhvr>
                                      <p:rCtr x="16337" y="6620"/>
                                    </p:animMotion>
                                  </p:childTnLst>
                                </p:cTn>
                              </p:par>
                              <p:par>
                                <p:cTn id="247" presetID="42" presetClass="path" presetSubtype="0" accel="50000" decel="50000" fill="hold" nodeType="withEffect">
                                  <p:stCondLst>
                                    <p:cond delay="0"/>
                                  </p:stCondLst>
                                  <p:childTnLst>
                                    <p:animMotion origin="layout" path="M 5.55556E-7 -1.85185E-6 L 0.31545 0.19607 " pathEditMode="relative" rAng="0" ptsTypes="AA">
                                      <p:cBhvr>
                                        <p:cTn id="248" dur="2000" fill="hold"/>
                                        <p:tgtEl>
                                          <p:spTgt spid="133"/>
                                        </p:tgtEl>
                                        <p:attrNameLst>
                                          <p:attrName>ppt_x</p:attrName>
                                          <p:attrName>ppt_y</p:attrName>
                                        </p:attrNameLst>
                                      </p:cBhvr>
                                      <p:rCtr x="15764" y="9792"/>
                                    </p:animMotion>
                                  </p:childTnLst>
                                </p:cTn>
                              </p:par>
                              <p:par>
                                <p:cTn id="249" presetID="0" presetClass="path" presetSubtype="0" accel="50000" decel="50000" fill="hold" nodeType="withEffect">
                                  <p:stCondLst>
                                    <p:cond delay="0"/>
                                  </p:stCondLst>
                                  <p:childTnLst>
                                    <p:animMotion origin="layout" path="M 8.33333E-7 -4.44444E-6 L 0.30608 0.11852 " pathEditMode="relative" rAng="0" ptsTypes="AA">
                                      <p:cBhvr>
                                        <p:cTn id="250" dur="2000" fill="hold"/>
                                        <p:tgtEl>
                                          <p:spTgt spid="134"/>
                                        </p:tgtEl>
                                        <p:attrNameLst>
                                          <p:attrName>ppt_x</p:attrName>
                                          <p:attrName>ppt_y</p:attrName>
                                        </p:attrNameLst>
                                      </p:cBhvr>
                                      <p:rCtr x="15295" y="5926"/>
                                    </p:animMotion>
                                  </p:childTnLst>
                                </p:cTn>
                              </p:par>
                              <p:par>
                                <p:cTn id="251" presetID="0" presetClass="path" presetSubtype="0" accel="50000" decel="50000" fill="hold" nodeType="withEffect">
                                  <p:stCondLst>
                                    <p:cond delay="0"/>
                                  </p:stCondLst>
                                  <p:childTnLst>
                                    <p:animMotion origin="layout" path="M 5.55556E-7 3.7037E-6 L 0.24913 0.18287 " pathEditMode="relative" rAng="0" ptsTypes="AA">
                                      <p:cBhvr>
                                        <p:cTn id="252" dur="2000" fill="hold"/>
                                        <p:tgtEl>
                                          <p:spTgt spid="135"/>
                                        </p:tgtEl>
                                        <p:attrNameLst>
                                          <p:attrName>ppt_x</p:attrName>
                                          <p:attrName>ppt_y</p:attrName>
                                        </p:attrNameLst>
                                      </p:cBhvr>
                                      <p:rCtr x="12448" y="9144"/>
                                    </p:animMotion>
                                  </p:childTnLst>
                                </p:cTn>
                              </p:par>
                              <p:par>
                                <p:cTn id="253" presetID="42" presetClass="path" presetSubtype="0" accel="50000" decel="50000" fill="hold" nodeType="withEffect">
                                  <p:stCondLst>
                                    <p:cond delay="0"/>
                                  </p:stCondLst>
                                  <p:childTnLst>
                                    <p:animMotion origin="layout" path="M 3.05556E-6 -3.7037E-7 L 0.28767 0.19005 " pathEditMode="relative" rAng="0" ptsTypes="AA">
                                      <p:cBhvr>
                                        <p:cTn id="254" dur="2000" fill="hold"/>
                                        <p:tgtEl>
                                          <p:spTgt spid="136"/>
                                        </p:tgtEl>
                                        <p:attrNameLst>
                                          <p:attrName>ppt_x</p:attrName>
                                          <p:attrName>ppt_y</p:attrName>
                                        </p:attrNameLst>
                                      </p:cBhvr>
                                      <p:rCtr x="14375" y="9491"/>
                                    </p:animMotion>
                                  </p:childTnLst>
                                </p:cTn>
                              </p:par>
                            </p:childTnLst>
                          </p:cTn>
                        </p:par>
                        <p:par>
                          <p:cTn id="255" fill="hold">
                            <p:stCondLst>
                              <p:cond delay="10000"/>
                            </p:stCondLst>
                            <p:childTnLst>
                              <p:par>
                                <p:cTn id="256" presetID="10" presetClass="exit" presetSubtype="0" fill="hold" grpId="1" nodeType="afterEffect">
                                  <p:stCondLst>
                                    <p:cond delay="0"/>
                                  </p:stCondLst>
                                  <p:childTnLst>
                                    <p:animEffect transition="out" filter="fade">
                                      <p:cBhvr>
                                        <p:cTn id="257" dur="2000"/>
                                        <p:tgtEl>
                                          <p:spTgt spid="61"/>
                                        </p:tgtEl>
                                      </p:cBhvr>
                                    </p:animEffect>
                                    <p:set>
                                      <p:cBhvr>
                                        <p:cTn id="258" dur="1" fill="hold">
                                          <p:stCondLst>
                                            <p:cond delay="1999"/>
                                          </p:stCondLst>
                                        </p:cTn>
                                        <p:tgtEl>
                                          <p:spTgt spid="61"/>
                                        </p:tgtEl>
                                        <p:attrNameLst>
                                          <p:attrName>style.visibility</p:attrName>
                                        </p:attrNameLst>
                                      </p:cBhvr>
                                      <p:to>
                                        <p:strVal val="hidden"/>
                                      </p:to>
                                    </p:set>
                                  </p:childTnLst>
                                </p:cTn>
                              </p:par>
                              <p:par>
                                <p:cTn id="259" presetID="10" presetClass="exit" presetSubtype="0" fill="hold" grpId="1" nodeType="withEffect">
                                  <p:stCondLst>
                                    <p:cond delay="0"/>
                                  </p:stCondLst>
                                  <p:childTnLst>
                                    <p:animEffect transition="out" filter="fade">
                                      <p:cBhvr>
                                        <p:cTn id="260" dur="2000"/>
                                        <p:tgtEl>
                                          <p:spTgt spid="57"/>
                                        </p:tgtEl>
                                      </p:cBhvr>
                                    </p:animEffect>
                                    <p:set>
                                      <p:cBhvr>
                                        <p:cTn id="261" dur="1" fill="hold">
                                          <p:stCondLst>
                                            <p:cond delay="1999"/>
                                          </p:stCondLst>
                                        </p:cTn>
                                        <p:tgtEl>
                                          <p:spTgt spid="57"/>
                                        </p:tgtEl>
                                        <p:attrNameLst>
                                          <p:attrName>style.visibility</p:attrName>
                                        </p:attrNameLst>
                                      </p:cBhvr>
                                      <p:to>
                                        <p:strVal val="hidden"/>
                                      </p:to>
                                    </p:set>
                                  </p:childTnLst>
                                </p:cTn>
                              </p:par>
                              <p:par>
                                <p:cTn id="262" presetID="10" presetClass="exit" presetSubtype="0" fill="hold" grpId="1" nodeType="withEffect">
                                  <p:stCondLst>
                                    <p:cond delay="0"/>
                                  </p:stCondLst>
                                  <p:childTnLst>
                                    <p:animEffect transition="out" filter="fade">
                                      <p:cBhvr>
                                        <p:cTn id="263" dur="2000"/>
                                        <p:tgtEl>
                                          <p:spTgt spid="60"/>
                                        </p:tgtEl>
                                      </p:cBhvr>
                                    </p:animEffect>
                                    <p:set>
                                      <p:cBhvr>
                                        <p:cTn id="264" dur="1" fill="hold">
                                          <p:stCondLst>
                                            <p:cond delay="1999"/>
                                          </p:stCondLst>
                                        </p:cTn>
                                        <p:tgtEl>
                                          <p:spTgt spid="60"/>
                                        </p:tgtEl>
                                        <p:attrNameLst>
                                          <p:attrName>style.visibility</p:attrName>
                                        </p:attrNameLst>
                                      </p:cBhvr>
                                      <p:to>
                                        <p:strVal val="hidden"/>
                                      </p:to>
                                    </p:set>
                                  </p:childTnLst>
                                </p:cTn>
                              </p:par>
                              <p:par>
                                <p:cTn id="265" presetID="10" presetClass="exit" presetSubtype="0" fill="hold" grpId="1" nodeType="withEffect">
                                  <p:stCondLst>
                                    <p:cond delay="0"/>
                                  </p:stCondLst>
                                  <p:childTnLst>
                                    <p:animEffect transition="out" filter="fade">
                                      <p:cBhvr>
                                        <p:cTn id="266" dur="2000"/>
                                        <p:tgtEl>
                                          <p:spTgt spid="59"/>
                                        </p:tgtEl>
                                      </p:cBhvr>
                                    </p:animEffect>
                                    <p:set>
                                      <p:cBhvr>
                                        <p:cTn id="267" dur="1" fill="hold">
                                          <p:stCondLst>
                                            <p:cond delay="1999"/>
                                          </p:stCondLst>
                                        </p:cTn>
                                        <p:tgtEl>
                                          <p:spTgt spid="59"/>
                                        </p:tgtEl>
                                        <p:attrNameLst>
                                          <p:attrName>style.visibility</p:attrName>
                                        </p:attrNameLst>
                                      </p:cBhvr>
                                      <p:to>
                                        <p:strVal val="hidden"/>
                                      </p:to>
                                    </p:set>
                                  </p:childTnLst>
                                </p:cTn>
                              </p:par>
                              <p:par>
                                <p:cTn id="268" presetID="10" presetClass="exit" presetSubtype="0" fill="hold" grpId="1" nodeType="withEffect">
                                  <p:stCondLst>
                                    <p:cond delay="0"/>
                                  </p:stCondLst>
                                  <p:childTnLst>
                                    <p:animEffect transition="out" filter="fade">
                                      <p:cBhvr>
                                        <p:cTn id="269" dur="2000"/>
                                        <p:tgtEl>
                                          <p:spTgt spid="58"/>
                                        </p:tgtEl>
                                      </p:cBhvr>
                                    </p:animEffect>
                                    <p:set>
                                      <p:cBhvr>
                                        <p:cTn id="270" dur="1" fill="hold">
                                          <p:stCondLst>
                                            <p:cond delay="1999"/>
                                          </p:stCondLst>
                                        </p:cTn>
                                        <p:tgtEl>
                                          <p:spTgt spid="58"/>
                                        </p:tgtEl>
                                        <p:attrNameLst>
                                          <p:attrName>style.visibility</p:attrName>
                                        </p:attrNameLst>
                                      </p:cBhvr>
                                      <p:to>
                                        <p:strVal val="hidden"/>
                                      </p:to>
                                    </p:set>
                                  </p:childTnLst>
                                </p:cTn>
                              </p:par>
                              <p:par>
                                <p:cTn id="271" presetID="6" presetClass="emph" presetSubtype="0" fill="hold" grpId="1" nodeType="withEffect">
                                  <p:stCondLst>
                                    <p:cond delay="0"/>
                                  </p:stCondLst>
                                  <p:childTnLst>
                                    <p:animScale>
                                      <p:cBhvr>
                                        <p:cTn id="272" dur="2000" fill="hold"/>
                                        <p:tgtEl>
                                          <p:spTgt spid="62"/>
                                        </p:tgtEl>
                                      </p:cBhvr>
                                      <p:by x="41600" y="41600"/>
                                    </p:animScale>
                                  </p:childTnLst>
                                </p:cTn>
                              </p:par>
                              <p:par>
                                <p:cTn id="273" presetID="7" presetClass="emph" presetSubtype="2" fill="hold" nodeType="withEffect">
                                  <p:stCondLst>
                                    <p:cond delay="0"/>
                                  </p:stCondLst>
                                  <p:childTnLst>
                                    <p:animClr clrSpc="rgb" dir="cw">
                                      <p:cBhvr>
                                        <p:cTn id="274" dur="2000" fill="hold"/>
                                        <p:tgtEl>
                                          <p:spTgt spid="62"/>
                                        </p:tgtEl>
                                        <p:attrNameLst>
                                          <p:attrName>stroke.color</p:attrName>
                                        </p:attrNameLst>
                                      </p:cBhvr>
                                      <p:to>
                                        <a:schemeClr val="tx1"/>
                                      </p:to>
                                    </p:animClr>
                                    <p:set>
                                      <p:cBhvr>
                                        <p:cTn id="275" dur="2000" fill="hold"/>
                                        <p:tgtEl>
                                          <p:spTgt spid="62"/>
                                        </p:tgtEl>
                                        <p:attrNameLst>
                                          <p:attrName>stroke.on</p:attrName>
                                        </p:attrNameLst>
                                      </p:cBhvr>
                                      <p:to>
                                        <p:strVal val="true"/>
                                      </p:to>
                                    </p:set>
                                  </p:childTnLst>
                                </p:cTn>
                              </p:par>
                              <p:par>
                                <p:cTn id="276" presetID="0" presetClass="path" presetSubtype="0" fill="hold" grpId="2" nodeType="withEffect">
                                  <p:stCondLst>
                                    <p:cond delay="0"/>
                                  </p:stCondLst>
                                  <p:childTnLst>
                                    <p:animMotion origin="layout" path="M 2.22222E-6 0.09977 L 2.22222E-6 -0.00023 " pathEditMode="relative" rAng="0" ptsTypes="AA">
                                      <p:cBhvr>
                                        <p:cTn id="277" dur="2000" fill="hold"/>
                                        <p:tgtEl>
                                          <p:spTgt spid="63">
                                            <p:txEl>
                                              <p:pRg st="0" end="0"/>
                                            </p:txEl>
                                          </p:spTgt>
                                        </p:tgtEl>
                                        <p:attrNameLst>
                                          <p:attrName>ppt_x</p:attrName>
                                          <p:attrName>ppt_y</p:attrName>
                                        </p:attrNameLst>
                                      </p:cBhvr>
                                      <p:rCtr x="0" y="-5000"/>
                                    </p:animMotion>
                                  </p:childTnLst>
                                </p:cTn>
                              </p:par>
                              <p:par>
                                <p:cTn id="278" presetID="6" presetClass="emph" presetSubtype="0" fill="hold" grpId="3" nodeType="withEffect">
                                  <p:stCondLst>
                                    <p:cond delay="0"/>
                                  </p:stCondLst>
                                  <p:childTnLst>
                                    <p:animScale>
                                      <p:cBhvr>
                                        <p:cTn id="279" dur="2000" fill="hold"/>
                                        <p:tgtEl>
                                          <p:spTgt spid="63">
                                            <p:txEl>
                                              <p:pRg st="0" end="0"/>
                                            </p:txEl>
                                          </p:spTgt>
                                        </p:tgtEl>
                                      </p:cBhvr>
                                      <p:by x="50000" y="50000"/>
                                    </p:animScale>
                                  </p:childTnLst>
                                </p:cTn>
                              </p:par>
                              <p:par>
                                <p:cTn id="280" presetID="3" presetClass="emph" presetSubtype="2" fill="hold" grpId="4" nodeType="withEffect">
                                  <p:stCondLst>
                                    <p:cond delay="0"/>
                                  </p:stCondLst>
                                  <p:childTnLst>
                                    <p:animClr clrSpc="rgb" dir="cw">
                                      <p:cBhvr override="childStyle">
                                        <p:cTn id="281" dur="2000" fill="hold"/>
                                        <p:tgtEl>
                                          <p:spTgt spid="63">
                                            <p:txEl>
                                              <p:pRg st="0" end="0"/>
                                            </p:txEl>
                                          </p:spTgt>
                                        </p:tgtEl>
                                        <p:attrNameLst>
                                          <p:attrName>style.color</p:attrName>
                                        </p:attrNameLst>
                                      </p:cBhvr>
                                      <p:to>
                                        <a:schemeClr val="tx1"/>
                                      </p:to>
                                    </p:animClr>
                                  </p:childTnLst>
                                </p:cTn>
                              </p:par>
                              <p:par>
                                <p:cTn id="282" presetID="10" presetClass="entr" presetSubtype="0" fill="hold" grpId="0" nodeType="withEffect">
                                  <p:stCondLst>
                                    <p:cond delay="0"/>
                                  </p:stCondLst>
                                  <p:childTnLst>
                                    <p:set>
                                      <p:cBhvr>
                                        <p:cTn id="283" dur="1" fill="hold">
                                          <p:stCondLst>
                                            <p:cond delay="0"/>
                                          </p:stCondLst>
                                        </p:cTn>
                                        <p:tgtEl>
                                          <p:spTgt spid="104"/>
                                        </p:tgtEl>
                                        <p:attrNameLst>
                                          <p:attrName>style.visibility</p:attrName>
                                        </p:attrNameLst>
                                      </p:cBhvr>
                                      <p:to>
                                        <p:strVal val="visible"/>
                                      </p:to>
                                    </p:set>
                                    <p:animEffect transition="in" filter="fade">
                                      <p:cBhvr>
                                        <p:cTn id="284" dur="500"/>
                                        <p:tgtEl>
                                          <p:spTgt spid="104"/>
                                        </p:tgtEl>
                                      </p:cBhvr>
                                    </p:animEffect>
                                  </p:childTnLst>
                                </p:cTn>
                              </p:par>
                              <p:par>
                                <p:cTn id="285" presetID="3" presetClass="emph" presetSubtype="2" fill="hold" nodeType="withEffect">
                                  <p:stCondLst>
                                    <p:cond delay="0"/>
                                  </p:stCondLst>
                                  <p:childTnLst>
                                    <p:animClr clrSpc="rgb" dir="cw">
                                      <p:cBhvr override="childStyle">
                                        <p:cTn id="286" dur="2000" fill="hold"/>
                                        <p:tgtEl>
                                          <p:spTgt spid="83">
                                            <p:txEl>
                                              <p:pRg st="0" end="0"/>
                                            </p:txEl>
                                          </p:spTgt>
                                        </p:tgtEl>
                                        <p:attrNameLst>
                                          <p:attrName>style.color</p:attrName>
                                        </p:attrNameLst>
                                      </p:cBhvr>
                                      <p:to>
                                        <a:schemeClr val="tx1"/>
                                      </p:to>
                                    </p:animClr>
                                  </p:childTnLst>
                                </p:cTn>
                              </p:par>
                              <p:par>
                                <p:cTn id="287" presetID="3" presetClass="emph" presetSubtype="2" fill="hold" nodeType="withEffect">
                                  <p:stCondLst>
                                    <p:cond delay="0"/>
                                  </p:stCondLst>
                                  <p:childTnLst>
                                    <p:animClr clrSpc="rgb" dir="cw">
                                      <p:cBhvr override="childStyle">
                                        <p:cTn id="288" dur="2000" fill="hold"/>
                                        <p:tgtEl>
                                          <p:spTgt spid="64">
                                            <p:txEl>
                                              <p:pRg st="0" end="0"/>
                                            </p:txEl>
                                          </p:spTgt>
                                        </p:tgtEl>
                                        <p:attrNameLst>
                                          <p:attrName>style.color</p:attrName>
                                        </p:attrNameLst>
                                      </p:cBhvr>
                                      <p:to>
                                        <a:schemeClr val="tx1"/>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57" grpId="1" animBg="1"/>
      <p:bldP spid="58" grpId="0" animBg="1"/>
      <p:bldP spid="58" grpId="1" animBg="1"/>
      <p:bldP spid="59" grpId="0" animBg="1"/>
      <p:bldP spid="59" grpId="1" animBg="1"/>
      <p:bldP spid="60" grpId="0" animBg="1"/>
      <p:bldP spid="60" grpId="1" animBg="1"/>
      <p:bldP spid="61" grpId="0" animBg="1"/>
      <p:bldP spid="61" grpId="1" animBg="1"/>
      <p:bldP spid="62" grpId="0" animBg="1"/>
      <p:bldP spid="62" grpId="1" animBg="1"/>
      <p:bldP spid="63" grpId="0" build="allAtOnce"/>
      <p:bldP spid="63" grpId="1" build="allAtOnce"/>
      <p:bldP spid="63" grpId="2" build="allAtOnce"/>
      <p:bldP spid="63" grpId="3" build="allAtOnce"/>
      <p:bldP spid="63" grpId="4" build="allAtOnce"/>
      <p:bldP spid="104"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Rounded Rectangle 63"/>
          <p:cNvSpPr/>
          <p:nvPr/>
        </p:nvSpPr>
        <p:spPr bwMode="auto">
          <a:xfrm>
            <a:off x="457199" y="457200"/>
            <a:ext cx="3429000" cy="2057400"/>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105" name="Slide Number Placeholder 6"/>
          <p:cNvSpPr>
            <a:spLocks noGrp="1"/>
          </p:cNvSpPr>
          <p:nvPr>
            <p:ph type="sldNum" sz="quarter" idx="12"/>
          </p:nvPr>
        </p:nvSpPr>
        <p:spPr bwMode="auto">
          <a:noFill/>
          <a:ln>
            <a:miter lim="800000"/>
            <a:headEnd/>
            <a:tailEnd/>
          </a:ln>
        </p:spPr>
        <p:txBody>
          <a:bodyPr/>
          <a:lstStyle/>
          <a:p>
            <a:fld id="{27890FA9-870A-2749-A6CC-44FEF073A283}" type="slidenum">
              <a:rPr lang="en-US" smtClean="0"/>
              <a:pPr/>
              <a:t>15</a:t>
            </a:fld>
            <a:endParaRPr lang="en-US"/>
          </a:p>
        </p:txBody>
      </p:sp>
      <p:sp>
        <p:nvSpPr>
          <p:cNvPr id="55" name="Rounded Rectangle 54"/>
          <p:cNvSpPr/>
          <p:nvPr/>
        </p:nvSpPr>
        <p:spPr>
          <a:xfrm>
            <a:off x="457200" y="5032303"/>
            <a:ext cx="3429000" cy="13716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6" name="Rounded Rectangle 55"/>
          <p:cNvSpPr/>
          <p:nvPr/>
        </p:nvSpPr>
        <p:spPr bwMode="auto">
          <a:xfrm>
            <a:off x="457200" y="457200"/>
            <a:ext cx="3429000" cy="20574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7" name="Rounded Rectangle 56"/>
          <p:cNvSpPr/>
          <p:nvPr/>
        </p:nvSpPr>
        <p:spPr bwMode="auto">
          <a:xfrm>
            <a:off x="457200" y="2743200"/>
            <a:ext cx="3429000" cy="20574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8" name="Rounded Rectangle 57"/>
          <p:cNvSpPr/>
          <p:nvPr/>
        </p:nvSpPr>
        <p:spPr bwMode="auto">
          <a:xfrm>
            <a:off x="5257800" y="3546371"/>
            <a:ext cx="3429000" cy="2862072"/>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9" name="Rounded Rectangle 58"/>
          <p:cNvSpPr/>
          <p:nvPr/>
        </p:nvSpPr>
        <p:spPr bwMode="auto">
          <a:xfrm>
            <a:off x="5257800" y="455699"/>
            <a:ext cx="3429001" cy="2862072"/>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0" name="Rounded Rectangle 59"/>
          <p:cNvSpPr/>
          <p:nvPr/>
        </p:nvSpPr>
        <p:spPr bwMode="auto">
          <a:xfrm>
            <a:off x="457200" y="5029200"/>
            <a:ext cx="3429001" cy="1371600"/>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1" name="Rounded Rectangle 60"/>
          <p:cNvSpPr/>
          <p:nvPr/>
        </p:nvSpPr>
        <p:spPr bwMode="auto">
          <a:xfrm>
            <a:off x="462774" y="2743200"/>
            <a:ext cx="3429000" cy="2057400"/>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2" name="Rounded Rectangle 61"/>
          <p:cNvSpPr/>
          <p:nvPr/>
        </p:nvSpPr>
        <p:spPr bwMode="auto">
          <a:xfrm>
            <a:off x="5260904" y="460304"/>
            <a:ext cx="3429000" cy="2862072"/>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3" name="Rounded Rectangle 62"/>
          <p:cNvSpPr/>
          <p:nvPr/>
        </p:nvSpPr>
        <p:spPr bwMode="auto">
          <a:xfrm>
            <a:off x="5260904" y="3547872"/>
            <a:ext cx="3429000" cy="2862072"/>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6" name="AutoShape 2"/>
          <p:cNvSpPr>
            <a:spLocks noChangeArrowheads="1"/>
          </p:cNvSpPr>
          <p:nvPr/>
        </p:nvSpPr>
        <p:spPr bwMode="auto">
          <a:xfrm>
            <a:off x="3962499" y="2350322"/>
            <a:ext cx="1143000" cy="1691640"/>
          </a:xfrm>
          <a:prstGeom prst="rightArrow">
            <a:avLst>
              <a:gd name="adj1" fmla="val 65889"/>
              <a:gd name="adj2" fmla="val 38319"/>
            </a:avLst>
          </a:prstGeom>
          <a:solidFill>
            <a:schemeClr val="bg1"/>
          </a:solidFill>
          <a:ln w="76200">
            <a:solidFill>
              <a:schemeClr val="tx1"/>
            </a:solidFill>
            <a:round/>
            <a:headEnd/>
            <a:tailEnd/>
          </a:ln>
        </p:spPr>
        <p:txBody>
          <a:bodyPr lIns="62042" tIns="31021" rIns="62042" bIns="31021"/>
          <a:lstStyle/>
          <a:p>
            <a:endParaRPr lang="en-US">
              <a:solidFill>
                <a:srgbClr val="000000"/>
              </a:solidFill>
              <a:latin typeface="Calibri" pitchFamily="34" charset="0"/>
            </a:endParaRPr>
          </a:p>
        </p:txBody>
      </p:sp>
      <p:sp>
        <p:nvSpPr>
          <p:cNvPr id="67" name="TextBox 8"/>
          <p:cNvSpPr txBox="1">
            <a:spLocks noChangeArrowheads="1"/>
          </p:cNvSpPr>
          <p:nvPr/>
        </p:nvSpPr>
        <p:spPr bwMode="auto">
          <a:xfrm>
            <a:off x="4003417" y="3515468"/>
            <a:ext cx="832221" cy="1857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800" dirty="0">
                <a:latin typeface="Calibri" pitchFamily="34" charset="0"/>
              </a:rPr>
              <a:t>Chemical change</a:t>
            </a:r>
          </a:p>
        </p:txBody>
      </p:sp>
      <p:sp>
        <p:nvSpPr>
          <p:cNvPr id="68" name="TextBox 5"/>
          <p:cNvSpPr txBox="1">
            <a:spLocks noChangeArrowheads="1"/>
          </p:cNvSpPr>
          <p:nvPr/>
        </p:nvSpPr>
        <p:spPr bwMode="auto">
          <a:xfrm>
            <a:off x="6505594" y="3271869"/>
            <a:ext cx="939621" cy="3088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1600" dirty="0">
                <a:latin typeface="Calibri" pitchFamily="34" charset="0"/>
              </a:rPr>
              <a:t>Reactants</a:t>
            </a:r>
          </a:p>
        </p:txBody>
      </p:sp>
      <p:sp>
        <p:nvSpPr>
          <p:cNvPr id="69" name="TextBox 10"/>
          <p:cNvSpPr txBox="1">
            <a:spLocks noChangeArrowheads="1"/>
          </p:cNvSpPr>
          <p:nvPr/>
        </p:nvSpPr>
        <p:spPr bwMode="auto">
          <a:xfrm>
            <a:off x="6511335" y="3025504"/>
            <a:ext cx="928139"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Glucose</a:t>
            </a:r>
          </a:p>
        </p:txBody>
      </p:sp>
      <p:sp>
        <p:nvSpPr>
          <p:cNvPr id="70" name="TextBox 15"/>
          <p:cNvSpPr txBox="1">
            <a:spLocks noChangeArrowheads="1"/>
          </p:cNvSpPr>
          <p:nvPr/>
        </p:nvSpPr>
        <p:spPr bwMode="auto">
          <a:xfrm>
            <a:off x="6532125" y="6123028"/>
            <a:ext cx="886558" cy="3693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dirty="0">
                <a:latin typeface="Calibri" pitchFamily="34" charset="0"/>
              </a:rPr>
              <a:t>Oxygen</a:t>
            </a:r>
          </a:p>
        </p:txBody>
      </p:sp>
      <p:sp>
        <p:nvSpPr>
          <p:cNvPr id="94" name="TextBox 6"/>
          <p:cNvSpPr txBox="1">
            <a:spLocks noChangeArrowheads="1"/>
          </p:cNvSpPr>
          <p:nvPr/>
        </p:nvSpPr>
        <p:spPr bwMode="auto">
          <a:xfrm>
            <a:off x="1739520" y="4793810"/>
            <a:ext cx="859343" cy="308869"/>
          </a:xfrm>
          <a:prstGeom prst="rect">
            <a:avLst/>
          </a:prstGeom>
          <a:noFill/>
          <a:ln w="9525">
            <a:noFill/>
            <a:miter lim="800000"/>
            <a:headEnd/>
            <a:tailEnd/>
          </a:ln>
          <a:extLst>
            <a:ext uri="{909E8E84-426E-40dd-AFC4-6F175D3DCCD1}">
              <a14:hiddenFill xmlns:a14="http://schemas.microsoft.com/office/drawing/2010/main" xmlns="">
                <a:solidFill>
                  <a:srgbClr val="FFFFFF"/>
                </a:solidFill>
              </a14:hiddenFill>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1600" dirty="0">
                <a:latin typeface="Calibri" pitchFamily="34" charset="0"/>
              </a:rPr>
              <a:t>Products</a:t>
            </a:r>
          </a:p>
        </p:txBody>
      </p:sp>
      <p:sp>
        <p:nvSpPr>
          <p:cNvPr id="95" name="TextBox 23"/>
          <p:cNvSpPr txBox="1">
            <a:spLocks noChangeArrowheads="1"/>
          </p:cNvSpPr>
          <p:nvPr/>
        </p:nvSpPr>
        <p:spPr bwMode="auto">
          <a:xfrm>
            <a:off x="1781806" y="4530301"/>
            <a:ext cx="774773" cy="3692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Water</a:t>
            </a:r>
          </a:p>
        </p:txBody>
      </p:sp>
      <p:sp>
        <p:nvSpPr>
          <p:cNvPr id="96" name="TextBox 26"/>
          <p:cNvSpPr txBox="1">
            <a:spLocks noChangeArrowheads="1"/>
          </p:cNvSpPr>
          <p:nvPr/>
        </p:nvSpPr>
        <p:spPr bwMode="auto">
          <a:xfrm>
            <a:off x="1500802" y="6124040"/>
            <a:ext cx="1336777"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Light energy</a:t>
            </a:r>
          </a:p>
        </p:txBody>
      </p:sp>
      <p:sp>
        <p:nvSpPr>
          <p:cNvPr id="97" name="TextBox 18"/>
          <p:cNvSpPr txBox="1">
            <a:spLocks noChangeArrowheads="1"/>
          </p:cNvSpPr>
          <p:nvPr/>
        </p:nvSpPr>
        <p:spPr bwMode="auto">
          <a:xfrm>
            <a:off x="1358452" y="2232875"/>
            <a:ext cx="1621480" cy="3404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Carbon Dioxide</a:t>
            </a:r>
          </a:p>
        </p:txBody>
      </p:sp>
      <p:pic>
        <p:nvPicPr>
          <p:cNvPr id="98"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37697" y="2990427"/>
            <a:ext cx="881268" cy="411428"/>
          </a:xfrm>
          <a:prstGeom prst="rect">
            <a:avLst/>
          </a:prstGeom>
          <a:noFill/>
          <a:extLst>
            <a:ext uri="{909E8E84-426E-40dd-AFC4-6F175D3DCCD1}">
              <a14:hiddenFill xmlns:a14="http://schemas.microsoft.com/office/drawing/2010/main" xmlns="">
                <a:solidFill>
                  <a:srgbClr val="FFFFFF"/>
                </a:solidFill>
              </a14:hiddenFill>
            </a:ext>
          </a:extLst>
        </p:spPr>
      </p:pic>
      <p:pic>
        <p:nvPicPr>
          <p:cNvPr id="99"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190087" y="2980996"/>
            <a:ext cx="881268" cy="411428"/>
          </a:xfrm>
          <a:prstGeom prst="rect">
            <a:avLst/>
          </a:prstGeom>
          <a:noFill/>
          <a:extLst>
            <a:ext uri="{909E8E84-426E-40dd-AFC4-6F175D3DCCD1}">
              <a14:hiddenFill xmlns:a14="http://schemas.microsoft.com/office/drawing/2010/main" xmlns="">
                <a:solidFill>
                  <a:srgbClr val="FFFFFF"/>
                </a:solidFill>
              </a14:hiddenFill>
            </a:ext>
          </a:extLst>
        </p:spPr>
      </p:pic>
      <p:pic>
        <p:nvPicPr>
          <p:cNvPr id="100"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691197" y="525167"/>
            <a:ext cx="1344763" cy="396190"/>
          </a:xfrm>
          <a:prstGeom prst="rect">
            <a:avLst/>
          </a:prstGeom>
          <a:noFill/>
          <a:ln>
            <a:noFill/>
          </a:ln>
          <a:extLst>
            <a:ext uri="{909E8E84-426E-40dd-AFC4-6F175D3DCCD1}">
              <a14:hiddenFill xmlns:a14="http://schemas.microsoft.com/office/drawing/2010/main" xmlns="">
                <a:solidFill>
                  <a:srgbClr val="FFFFFF"/>
                </a:solidFill>
              </a14:hiddenFill>
            </a:ext>
          </a:extLst>
        </p:spPr>
      </p:pic>
      <p:pic>
        <p:nvPicPr>
          <p:cNvPr id="101" name="Picture 51"/>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597621" y="5152543"/>
            <a:ext cx="425143" cy="4099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2" name="Picture 51"/>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133790" y="5752014"/>
            <a:ext cx="425143" cy="4099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6" name="Picture 51"/>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593375" y="5807487"/>
            <a:ext cx="425143" cy="4099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7" name="Picture 51"/>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114386" y="5152543"/>
            <a:ext cx="425143" cy="4099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18"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751703" y="921358"/>
            <a:ext cx="1344763" cy="396190"/>
          </a:xfrm>
          <a:prstGeom prst="rect">
            <a:avLst/>
          </a:prstGeom>
          <a:noFill/>
          <a:ln>
            <a:noFill/>
          </a:ln>
          <a:extLst>
            <a:ext uri="{909E8E84-426E-40dd-AFC4-6F175D3DCCD1}">
              <a14:hiddenFill xmlns:a14="http://schemas.microsoft.com/office/drawing/2010/main" xmlns="">
                <a:solidFill>
                  <a:srgbClr val="FFFFFF"/>
                </a:solidFill>
              </a14:hiddenFill>
            </a:ext>
          </a:extLst>
        </p:spPr>
      </p:pic>
      <p:pic>
        <p:nvPicPr>
          <p:cNvPr id="119"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534989" y="1215593"/>
            <a:ext cx="1344763" cy="396190"/>
          </a:xfrm>
          <a:prstGeom prst="rect">
            <a:avLst/>
          </a:prstGeom>
          <a:noFill/>
          <a:ln>
            <a:noFill/>
          </a:ln>
          <a:extLst>
            <a:ext uri="{909E8E84-426E-40dd-AFC4-6F175D3DCCD1}">
              <a14:hiddenFill xmlns:a14="http://schemas.microsoft.com/office/drawing/2010/main" xmlns="">
                <a:solidFill>
                  <a:srgbClr val="FFFFFF"/>
                </a:solidFill>
              </a14:hiddenFill>
            </a:ext>
          </a:extLst>
        </p:spPr>
      </p:pic>
      <p:pic>
        <p:nvPicPr>
          <p:cNvPr id="120"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1793989" y="1497941"/>
            <a:ext cx="1344763" cy="396190"/>
          </a:xfrm>
          <a:prstGeom prst="rect">
            <a:avLst/>
          </a:prstGeom>
          <a:noFill/>
          <a:ln>
            <a:noFill/>
          </a:ln>
          <a:extLst>
            <a:ext uri="{909E8E84-426E-40dd-AFC4-6F175D3DCCD1}">
              <a14:hiddenFill xmlns:a14="http://schemas.microsoft.com/office/drawing/2010/main" xmlns="">
                <a:solidFill>
                  <a:srgbClr val="FFFFFF"/>
                </a:solidFill>
              </a14:hiddenFill>
            </a:ext>
          </a:extLst>
        </p:spPr>
      </p:pic>
      <p:pic>
        <p:nvPicPr>
          <p:cNvPr id="121"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37431" y="1894132"/>
            <a:ext cx="1344763" cy="396190"/>
          </a:xfrm>
          <a:prstGeom prst="rect">
            <a:avLst/>
          </a:prstGeom>
          <a:noFill/>
          <a:ln>
            <a:noFill/>
          </a:ln>
          <a:extLst>
            <a:ext uri="{909E8E84-426E-40dd-AFC4-6F175D3DCCD1}">
              <a14:hiddenFill xmlns:a14="http://schemas.microsoft.com/office/drawing/2010/main" xmlns="">
                <a:solidFill>
                  <a:srgbClr val="FFFFFF"/>
                </a:solidFill>
              </a14:hiddenFill>
            </a:ext>
          </a:extLst>
        </p:spPr>
      </p:pic>
      <p:pic>
        <p:nvPicPr>
          <p:cNvPr id="122" name="Picture 2"/>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2258290" y="2006915"/>
            <a:ext cx="1344763" cy="396190"/>
          </a:xfrm>
          <a:prstGeom prst="rect">
            <a:avLst/>
          </a:prstGeom>
          <a:noFill/>
          <a:ln>
            <a:noFill/>
          </a:ln>
          <a:extLst>
            <a:ext uri="{909E8E84-426E-40dd-AFC4-6F175D3DCCD1}">
              <a14:hiddenFill xmlns:a14="http://schemas.microsoft.com/office/drawing/2010/main" xmlns="">
                <a:solidFill>
                  <a:srgbClr val="FFFFFF"/>
                </a:solidFill>
              </a14:hiddenFill>
            </a:ext>
          </a:extLst>
        </p:spPr>
      </p:pic>
      <p:pic>
        <p:nvPicPr>
          <p:cNvPr id="123"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41270" y="3572988"/>
            <a:ext cx="881268" cy="411428"/>
          </a:xfrm>
          <a:prstGeom prst="rect">
            <a:avLst/>
          </a:prstGeom>
          <a:noFill/>
          <a:extLst>
            <a:ext uri="{909E8E84-426E-40dd-AFC4-6F175D3DCCD1}">
              <a14:hiddenFill xmlns:a14="http://schemas.microsoft.com/office/drawing/2010/main" xmlns="">
                <a:solidFill>
                  <a:srgbClr val="FFFFFF"/>
                </a:solidFill>
              </a14:hiddenFill>
            </a:ext>
          </a:extLst>
        </p:spPr>
      </p:pic>
      <p:pic>
        <p:nvPicPr>
          <p:cNvPr id="124"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267407" y="3649824"/>
            <a:ext cx="881268" cy="411428"/>
          </a:xfrm>
          <a:prstGeom prst="rect">
            <a:avLst/>
          </a:prstGeom>
          <a:noFill/>
          <a:extLst>
            <a:ext uri="{909E8E84-426E-40dd-AFC4-6F175D3DCCD1}">
              <a14:hiddenFill xmlns:a14="http://schemas.microsoft.com/office/drawing/2010/main" xmlns="">
                <a:solidFill>
                  <a:srgbClr val="FFFFFF"/>
                </a:solidFill>
              </a14:hiddenFill>
            </a:ext>
          </a:extLst>
        </p:spPr>
      </p:pic>
      <p:pic>
        <p:nvPicPr>
          <p:cNvPr id="125"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75592" y="4143304"/>
            <a:ext cx="881268" cy="411428"/>
          </a:xfrm>
          <a:prstGeom prst="rect">
            <a:avLst/>
          </a:prstGeom>
          <a:noFill/>
          <a:extLst>
            <a:ext uri="{909E8E84-426E-40dd-AFC4-6F175D3DCCD1}">
              <a14:hiddenFill xmlns:a14="http://schemas.microsoft.com/office/drawing/2010/main" xmlns="">
                <a:solidFill>
                  <a:srgbClr val="FFFFFF"/>
                </a:solidFill>
              </a14:hiddenFill>
            </a:ext>
          </a:extLst>
        </p:spPr>
      </p:pic>
      <p:pic>
        <p:nvPicPr>
          <p:cNvPr id="126" name="Picture 3"/>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2245175" y="4175869"/>
            <a:ext cx="881268" cy="411428"/>
          </a:xfrm>
          <a:prstGeom prst="rect">
            <a:avLst/>
          </a:prstGeom>
          <a:noFill/>
          <a:extLst>
            <a:ext uri="{909E8E84-426E-40dd-AFC4-6F175D3DCCD1}">
              <a14:hiddenFill xmlns:a14="http://schemas.microsoft.com/office/drawing/2010/main" xmlns="">
                <a:solidFill>
                  <a:srgbClr val="FFFFFF"/>
                </a:solidFill>
              </a14:hiddenFill>
            </a:ext>
          </a:extLst>
        </p:spPr>
      </p:pic>
      <p:pic>
        <p:nvPicPr>
          <p:cNvPr id="127" name="Picture 51"/>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645124" y="5114319"/>
            <a:ext cx="425143" cy="4099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8" name="Picture 51"/>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2265246" y="5713790"/>
            <a:ext cx="425143" cy="4099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29" name="Picture 51"/>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1640878" y="5769263"/>
            <a:ext cx="425143" cy="4099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0" name="Picture 51"/>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2245842" y="5114319"/>
            <a:ext cx="425143" cy="4099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1" name="Picture 51"/>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2743863" y="5106797"/>
            <a:ext cx="425143" cy="4099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2" name="Picture 51"/>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3268535" y="5781435"/>
            <a:ext cx="425143" cy="4099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3" name="Picture 51"/>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2739617" y="5761741"/>
            <a:ext cx="425143" cy="4099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4" name="Picture 51"/>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3249131" y="5181964"/>
            <a:ext cx="425143" cy="4099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5" name="Picture 24"/>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2837579" y="1611784"/>
            <a:ext cx="2564241" cy="1692756"/>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6" name="Picture 25"/>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3431256" y="3166515"/>
            <a:ext cx="367959" cy="6979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7" name="Picture 27"/>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5110375" y="3033020"/>
            <a:ext cx="367959" cy="6979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8" name="Picture 27"/>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4651658" y="3692580"/>
            <a:ext cx="367959" cy="6979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39" name="Picture 25"/>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4212470" y="3085224"/>
            <a:ext cx="367959" cy="6979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0" name="Picture 25"/>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3109050" y="3783129"/>
            <a:ext cx="367959" cy="6979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1" name="Picture 27"/>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3779820" y="3734717"/>
            <a:ext cx="367959" cy="69790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4" name="Title 1"/>
          <p:cNvSpPr txBox="1">
            <a:spLocks/>
          </p:cNvSpPr>
          <p:nvPr/>
        </p:nvSpPr>
        <p:spPr>
          <a:xfrm>
            <a:off x="3493008" y="5102679"/>
            <a:ext cx="2176272" cy="1205511"/>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lst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34" charset="0"/>
              </a:defRPr>
            </a:lvl2pPr>
            <a:lvl3pPr algn="ctr" defTabSz="457200" rtl="0" eaLnBrk="0" fontAlgn="base" hangingPunct="0">
              <a:spcBef>
                <a:spcPct val="0"/>
              </a:spcBef>
              <a:spcAft>
                <a:spcPct val="0"/>
              </a:spcAft>
              <a:defRPr sz="4400">
                <a:solidFill>
                  <a:schemeClr val="tx1"/>
                </a:solidFill>
                <a:latin typeface="Calibri" pitchFamily="34" charset="0"/>
              </a:defRPr>
            </a:lvl3pPr>
            <a:lvl4pPr algn="ctr" defTabSz="457200" rtl="0" eaLnBrk="0" fontAlgn="base" hangingPunct="0">
              <a:spcBef>
                <a:spcPct val="0"/>
              </a:spcBef>
              <a:spcAft>
                <a:spcPct val="0"/>
              </a:spcAft>
              <a:defRPr sz="4400">
                <a:solidFill>
                  <a:schemeClr val="tx1"/>
                </a:solidFill>
                <a:latin typeface="Calibri" pitchFamily="34" charset="0"/>
              </a:defRPr>
            </a:lvl4pPr>
            <a:lvl5pPr algn="ctr" defTabSz="457200" rtl="0" eaLnBrk="0" fontAlgn="base" hangingPunct="0">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eaLnBrk="1" hangingPunct="1"/>
            <a:r>
              <a:rPr lang="en-US" sz="1800" spc="-100" dirty="0"/>
              <a:t>Oxygen and hydrogen atoms become part of glucose and oxygen gas molecules</a:t>
            </a:r>
            <a:r>
              <a:rPr lang="en-US" sz="1800" spc="-100" dirty="0">
                <a:latin typeface="Arial" charset="0"/>
                <a:cs typeface="Arial" charset="0"/>
              </a:rPr>
              <a:t>.</a:t>
            </a:r>
          </a:p>
        </p:txBody>
      </p:sp>
      <p:sp>
        <p:nvSpPr>
          <p:cNvPr id="65" name="Title 1"/>
          <p:cNvSpPr txBox="1">
            <a:spLocks/>
          </p:cNvSpPr>
          <p:nvPr/>
        </p:nvSpPr>
        <p:spPr>
          <a:xfrm>
            <a:off x="3145198" y="594686"/>
            <a:ext cx="2879003" cy="1096628"/>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nchor="ctr" anchorCtr="0"/>
          <a:lst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34" charset="0"/>
              </a:defRPr>
            </a:lvl2pPr>
            <a:lvl3pPr algn="ctr" defTabSz="457200" rtl="0" eaLnBrk="0" fontAlgn="base" hangingPunct="0">
              <a:spcBef>
                <a:spcPct val="0"/>
              </a:spcBef>
              <a:spcAft>
                <a:spcPct val="0"/>
              </a:spcAft>
              <a:defRPr sz="4400">
                <a:solidFill>
                  <a:schemeClr val="tx1"/>
                </a:solidFill>
                <a:latin typeface="Calibri" pitchFamily="34" charset="0"/>
              </a:defRPr>
            </a:lvl3pPr>
            <a:lvl4pPr algn="ctr" defTabSz="457200" rtl="0" eaLnBrk="0" fontAlgn="base" hangingPunct="0">
              <a:spcBef>
                <a:spcPct val="0"/>
              </a:spcBef>
              <a:spcAft>
                <a:spcPct val="0"/>
              </a:spcAft>
              <a:defRPr sz="4400">
                <a:solidFill>
                  <a:schemeClr val="tx1"/>
                </a:solidFill>
                <a:latin typeface="Calibri" pitchFamily="34" charset="0"/>
              </a:defRPr>
            </a:lvl4pPr>
            <a:lvl5pPr algn="ctr" defTabSz="457200" rtl="0" eaLnBrk="0" fontAlgn="base" hangingPunct="0">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eaLnBrk="1" hangingPunct="1"/>
            <a:r>
              <a:rPr lang="en-US" sz="1800" b="1" spc="-100" dirty="0">
                <a:latin typeface="Arial" charset="0"/>
                <a:cs typeface="Arial" charset="0"/>
              </a:rPr>
              <a:t>What happens to oxygen and hydrogen atoms in photosynthesis?</a:t>
            </a:r>
          </a:p>
        </p:txBody>
      </p:sp>
    </p:spTree>
    <p:extLst>
      <p:ext uri="{BB962C8B-B14F-4D97-AF65-F5344CB8AC3E}">
        <p14:creationId xmlns:p14="http://schemas.microsoft.com/office/powerpoint/2010/main" val="3645528716"/>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fade">
                                      <p:cBhvr>
                                        <p:cTn id="7" dur="2000"/>
                                        <p:tgtEl>
                                          <p:spTgt spid="6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0"/>
                                        </p:tgtEl>
                                        <p:attrNameLst>
                                          <p:attrName>style.visibility</p:attrName>
                                        </p:attrNameLst>
                                      </p:cBhvr>
                                      <p:to>
                                        <p:strVal val="visible"/>
                                      </p:to>
                                    </p:set>
                                    <p:animEffect transition="in" filter="fade">
                                      <p:cBhvr>
                                        <p:cTn id="10" dur="2000"/>
                                        <p:tgtEl>
                                          <p:spTgt spid="6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3"/>
                                        </p:tgtEl>
                                        <p:attrNameLst>
                                          <p:attrName>style.visibility</p:attrName>
                                        </p:attrNameLst>
                                      </p:cBhvr>
                                      <p:to>
                                        <p:strVal val="visible"/>
                                      </p:to>
                                    </p:set>
                                    <p:animEffect transition="in" filter="fade">
                                      <p:cBhvr>
                                        <p:cTn id="13" dur="2000"/>
                                        <p:tgtEl>
                                          <p:spTgt spid="6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2"/>
                                        </p:tgtEl>
                                        <p:attrNameLst>
                                          <p:attrName>style.visibility</p:attrName>
                                        </p:attrNameLst>
                                      </p:cBhvr>
                                      <p:to>
                                        <p:strVal val="visible"/>
                                      </p:to>
                                    </p:set>
                                    <p:animEffect transition="in" filter="fade">
                                      <p:cBhvr>
                                        <p:cTn id="16" dur="2000"/>
                                        <p:tgtEl>
                                          <p:spTgt spid="6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61"/>
                                        </p:tgtEl>
                                        <p:attrNameLst>
                                          <p:attrName>style.visibility</p:attrName>
                                        </p:attrNameLst>
                                      </p:cBhvr>
                                      <p:to>
                                        <p:strVal val="visible"/>
                                      </p:to>
                                    </p:set>
                                    <p:animEffect transition="in" filter="fade">
                                      <p:cBhvr>
                                        <p:cTn id="19" dur="2000"/>
                                        <p:tgtEl>
                                          <p:spTgt spid="61"/>
                                        </p:tgtEl>
                                      </p:cBhvr>
                                    </p:animEffect>
                                  </p:childTnLst>
                                </p:cTn>
                              </p:par>
                              <p:par>
                                <p:cTn id="20" presetID="6" presetClass="emph" presetSubtype="0" fill="hold" grpId="0" nodeType="withEffect">
                                  <p:stCondLst>
                                    <p:cond delay="0"/>
                                  </p:stCondLst>
                                  <p:childTnLst>
                                    <p:animScale>
                                      <p:cBhvr>
                                        <p:cTn id="21" dur="2000" fill="hold"/>
                                        <p:tgtEl>
                                          <p:spTgt spid="66"/>
                                        </p:tgtEl>
                                      </p:cBhvr>
                                      <p:by x="240000" y="240000"/>
                                    </p:animScale>
                                  </p:childTnLst>
                                </p:cTn>
                              </p:par>
                              <p:par>
                                <p:cTn id="22" presetID="7" presetClass="emph" presetSubtype="2" fill="hold" nodeType="withEffect">
                                  <p:stCondLst>
                                    <p:cond delay="0"/>
                                  </p:stCondLst>
                                  <p:childTnLst>
                                    <p:animClr clrSpc="rgb" dir="cw">
                                      <p:cBhvr>
                                        <p:cTn id="23" dur="2000" fill="hold"/>
                                        <p:tgtEl>
                                          <p:spTgt spid="66"/>
                                        </p:tgtEl>
                                        <p:attrNameLst>
                                          <p:attrName>stroke.color</p:attrName>
                                        </p:attrNameLst>
                                      </p:cBhvr>
                                      <p:to>
                                        <a:srgbClr val="00FF00"/>
                                      </p:to>
                                    </p:animClr>
                                    <p:set>
                                      <p:cBhvr>
                                        <p:cTn id="24" dur="2000" fill="hold"/>
                                        <p:tgtEl>
                                          <p:spTgt spid="66"/>
                                        </p:tgtEl>
                                        <p:attrNameLst>
                                          <p:attrName>stroke.on</p:attrName>
                                        </p:attrNameLst>
                                      </p:cBhvr>
                                      <p:to>
                                        <p:strVal val="true"/>
                                      </p:to>
                                    </p:set>
                                  </p:childTnLst>
                                </p:cTn>
                              </p:par>
                              <p:par>
                                <p:cTn id="25" presetID="6" presetClass="emph" presetSubtype="0" fill="hold" nodeType="withEffect">
                                  <p:stCondLst>
                                    <p:cond delay="0"/>
                                  </p:stCondLst>
                                  <p:childTnLst>
                                    <p:animScale>
                                      <p:cBhvr>
                                        <p:cTn id="26" dur="2000" fill="hold"/>
                                        <p:tgtEl>
                                          <p:spTgt spid="67">
                                            <p:txEl>
                                              <p:pRg st="0" end="0"/>
                                            </p:txEl>
                                          </p:spTgt>
                                        </p:tgtEl>
                                      </p:cBhvr>
                                      <p:by x="200000" y="200000"/>
                                    </p:animScale>
                                  </p:childTnLst>
                                </p:cTn>
                              </p:par>
                              <p:par>
                                <p:cTn id="27" presetID="0" presetClass="path" presetSubtype="0" fill="hold" grpId="0" nodeType="withEffect">
                                  <p:stCondLst>
                                    <p:cond delay="0"/>
                                  </p:stCondLst>
                                  <p:childTnLst>
                                    <p:animMotion origin="layout" path="M 2.22222E-6 4.07407E-6 L 2.22222E-6 0.09976 " pathEditMode="relative" rAng="0" ptsTypes="AA">
                                      <p:cBhvr>
                                        <p:cTn id="28" dur="2000" fill="hold"/>
                                        <p:tgtEl>
                                          <p:spTgt spid="67">
                                            <p:txEl>
                                              <p:pRg st="0" end="0"/>
                                            </p:txEl>
                                          </p:spTgt>
                                        </p:tgtEl>
                                        <p:attrNameLst>
                                          <p:attrName>ppt_x</p:attrName>
                                          <p:attrName>ppt_y</p:attrName>
                                        </p:attrNameLst>
                                      </p:cBhvr>
                                      <p:rCtr x="0" y="4977"/>
                                    </p:animMotion>
                                  </p:childTnLst>
                                </p:cTn>
                              </p:par>
                              <p:par>
                                <p:cTn id="29" presetID="3" presetClass="emph" presetSubtype="2" fill="hold" grpId="1" nodeType="withEffect">
                                  <p:stCondLst>
                                    <p:cond delay="0"/>
                                  </p:stCondLst>
                                  <p:childTnLst>
                                    <p:animClr clrSpc="rgb" dir="cw">
                                      <p:cBhvr override="childStyle">
                                        <p:cTn id="30" dur="2000" fill="hold"/>
                                        <p:tgtEl>
                                          <p:spTgt spid="67">
                                            <p:txEl>
                                              <p:pRg st="0" end="0"/>
                                            </p:txEl>
                                          </p:spTgt>
                                        </p:tgtEl>
                                        <p:attrNameLst>
                                          <p:attrName>style.color</p:attrName>
                                        </p:attrNameLst>
                                      </p:cBhvr>
                                      <p:to>
                                        <a:srgbClr val="00FF00"/>
                                      </p:to>
                                    </p:animClr>
                                  </p:childTnLst>
                                </p:cTn>
                              </p:par>
                              <p:par>
                                <p:cTn id="31" presetID="3" presetClass="emph" presetSubtype="2" fill="hold" nodeType="withEffect">
                                  <p:stCondLst>
                                    <p:cond delay="0"/>
                                  </p:stCondLst>
                                  <p:childTnLst>
                                    <p:animClr clrSpc="rgb" dir="cw">
                                      <p:cBhvr override="childStyle">
                                        <p:cTn id="32" dur="2000" fill="hold"/>
                                        <p:tgtEl>
                                          <p:spTgt spid="94">
                                            <p:txEl>
                                              <p:pRg st="0" end="0"/>
                                            </p:txEl>
                                          </p:spTgt>
                                        </p:tgtEl>
                                        <p:attrNameLst>
                                          <p:attrName>style.color</p:attrName>
                                        </p:attrNameLst>
                                      </p:cBhvr>
                                      <p:to>
                                        <a:srgbClr val="0070C0"/>
                                      </p:to>
                                    </p:animClr>
                                  </p:childTnLst>
                                </p:cTn>
                              </p:par>
                              <p:par>
                                <p:cTn id="33" presetID="3" presetClass="emph" presetSubtype="2" fill="hold" nodeType="withEffect">
                                  <p:stCondLst>
                                    <p:cond delay="0"/>
                                  </p:stCondLst>
                                  <p:childTnLst>
                                    <p:animClr clrSpc="rgb" dir="cw">
                                      <p:cBhvr override="childStyle">
                                        <p:cTn id="34" dur="2000" fill="hold"/>
                                        <p:tgtEl>
                                          <p:spTgt spid="68">
                                            <p:txEl>
                                              <p:pRg st="0" end="0"/>
                                            </p:txEl>
                                          </p:spTgt>
                                        </p:tgtEl>
                                        <p:attrNameLst>
                                          <p:attrName>style.color</p:attrName>
                                        </p:attrNameLst>
                                      </p:cBhvr>
                                      <p:to>
                                        <a:srgbClr val="FF0000"/>
                                      </p:to>
                                    </p:animClr>
                                  </p:childTnLst>
                                </p:cTn>
                              </p:par>
                            </p:childTnLst>
                          </p:cTn>
                        </p:par>
                        <p:par>
                          <p:cTn id="35" fill="hold">
                            <p:stCondLst>
                              <p:cond delay="2000"/>
                            </p:stCondLst>
                            <p:childTnLst>
                              <p:par>
                                <p:cTn id="36" presetID="0" presetClass="path" presetSubtype="0" accel="50000" decel="50000" fill="hold" nodeType="afterEffect">
                                  <p:stCondLst>
                                    <p:cond delay="0"/>
                                  </p:stCondLst>
                                  <p:childTnLst>
                                    <p:animMotion origin="layout" path="M -1.94444E-6 -4.07407E-6 L 0.25469 0.19098 " pathEditMode="relative" rAng="0" ptsTypes="AA">
                                      <p:cBhvr>
                                        <p:cTn id="37" dur="2000" fill="hold"/>
                                        <p:tgtEl>
                                          <p:spTgt spid="100"/>
                                        </p:tgtEl>
                                        <p:attrNameLst>
                                          <p:attrName>ppt_x</p:attrName>
                                          <p:attrName>ppt_y</p:attrName>
                                        </p:attrNameLst>
                                      </p:cBhvr>
                                      <p:rCtr x="12726" y="9537"/>
                                    </p:animMotion>
                                  </p:childTnLst>
                                </p:cTn>
                              </p:par>
                              <p:par>
                                <p:cTn id="38" presetID="0" presetClass="path" presetSubtype="0" accel="50000" decel="50000" fill="hold" nodeType="withEffect">
                                  <p:stCondLst>
                                    <p:cond delay="0"/>
                                  </p:stCondLst>
                                  <p:childTnLst>
                                    <p:animMotion origin="layout" path="M -4.16667E-6 -4.44444E-6 L 0.29323 0.13311 " pathEditMode="relative" rAng="0" ptsTypes="AA">
                                      <p:cBhvr>
                                        <p:cTn id="39" dur="2000" fill="hold"/>
                                        <p:tgtEl>
                                          <p:spTgt spid="118"/>
                                        </p:tgtEl>
                                        <p:attrNameLst>
                                          <p:attrName>ppt_x</p:attrName>
                                          <p:attrName>ppt_y</p:attrName>
                                        </p:attrNameLst>
                                      </p:cBhvr>
                                      <p:rCtr x="14653" y="6644"/>
                                    </p:animMotion>
                                  </p:childTnLst>
                                </p:cTn>
                              </p:par>
                              <p:par>
                                <p:cTn id="40" presetID="0" presetClass="path" presetSubtype="0" accel="50000" decel="50000" fill="hold" nodeType="withEffect">
                                  <p:stCondLst>
                                    <p:cond delay="0"/>
                                  </p:stCondLst>
                                  <p:childTnLst>
                                    <p:animMotion origin="layout" path="M -4.44444E-6 1.48148E-6 L 0.29549 0.13866 " pathEditMode="relative" rAng="0" ptsTypes="AA">
                                      <p:cBhvr>
                                        <p:cTn id="41" dur="2000" fill="hold"/>
                                        <p:tgtEl>
                                          <p:spTgt spid="119"/>
                                        </p:tgtEl>
                                        <p:attrNameLst>
                                          <p:attrName>ppt_x</p:attrName>
                                          <p:attrName>ppt_y</p:attrName>
                                        </p:attrNameLst>
                                      </p:cBhvr>
                                      <p:rCtr x="14774" y="6921"/>
                                    </p:animMotion>
                                  </p:childTnLst>
                                </p:cTn>
                              </p:par>
                              <p:par>
                                <p:cTn id="42" presetID="0" presetClass="path" presetSubtype="0" accel="50000" decel="50000" fill="hold" nodeType="withEffect">
                                  <p:stCondLst>
                                    <p:cond delay="0"/>
                                  </p:stCondLst>
                                  <p:childTnLst>
                                    <p:animMotion origin="layout" path="M 1.94444E-6 -2.22222E-6 L 0.30295 0.09746 " pathEditMode="relative" rAng="0" ptsTypes="AA">
                                      <p:cBhvr>
                                        <p:cTn id="43" dur="2000" fill="hold"/>
                                        <p:tgtEl>
                                          <p:spTgt spid="120"/>
                                        </p:tgtEl>
                                        <p:attrNameLst>
                                          <p:attrName>ppt_x</p:attrName>
                                          <p:attrName>ppt_y</p:attrName>
                                        </p:attrNameLst>
                                      </p:cBhvr>
                                      <p:rCtr x="15139" y="4861"/>
                                    </p:animMotion>
                                  </p:childTnLst>
                                </p:cTn>
                              </p:par>
                              <p:par>
                                <p:cTn id="44" presetID="0" presetClass="path" presetSubtype="0" accel="50000" decel="50000" fill="hold" nodeType="withEffect">
                                  <p:stCondLst>
                                    <p:cond delay="0"/>
                                  </p:stCondLst>
                                  <p:childTnLst>
                                    <p:animMotion origin="layout" path="M 3.33333E-6 -2.59259E-6 L 0.24965 0.07986 " pathEditMode="relative" rAng="0" ptsTypes="AA">
                                      <p:cBhvr>
                                        <p:cTn id="45" dur="2000" fill="hold"/>
                                        <p:tgtEl>
                                          <p:spTgt spid="121"/>
                                        </p:tgtEl>
                                        <p:attrNameLst>
                                          <p:attrName>ppt_x</p:attrName>
                                          <p:attrName>ppt_y</p:attrName>
                                        </p:attrNameLst>
                                      </p:cBhvr>
                                      <p:rCtr x="12483" y="3981"/>
                                    </p:animMotion>
                                  </p:childTnLst>
                                </p:cTn>
                              </p:par>
                              <p:par>
                                <p:cTn id="46" presetID="0" presetClass="path" presetSubtype="0" accel="50000" decel="50000" fill="hold" nodeType="withEffect">
                                  <p:stCondLst>
                                    <p:cond delay="0"/>
                                  </p:stCondLst>
                                  <p:childTnLst>
                                    <p:animMotion origin="layout" path="M 3.88889E-6 2.22222E-6 L 0.23784 0.06342 " pathEditMode="relative" rAng="0" ptsTypes="AA">
                                      <p:cBhvr>
                                        <p:cTn id="47" dur="2000" fill="hold"/>
                                        <p:tgtEl>
                                          <p:spTgt spid="122"/>
                                        </p:tgtEl>
                                        <p:attrNameLst>
                                          <p:attrName>ppt_x</p:attrName>
                                          <p:attrName>ppt_y</p:attrName>
                                        </p:attrNameLst>
                                      </p:cBhvr>
                                      <p:rCtr x="11892" y="3171"/>
                                    </p:animMotion>
                                  </p:childTnLst>
                                </p:cTn>
                              </p:par>
                              <p:par>
                                <p:cTn id="48" presetID="0" presetClass="path" presetSubtype="0" accel="50000" decel="50000" fill="hold" nodeType="withEffect">
                                  <p:stCondLst>
                                    <p:cond delay="0"/>
                                  </p:stCondLst>
                                  <p:childTnLst>
                                    <p:animMotion origin="layout" path="M 5.55556E-7 -2.22222E-6 L 0.27292 -0.0125 " pathEditMode="relative" rAng="0" ptsTypes="AA">
                                      <p:cBhvr>
                                        <p:cTn id="49" dur="2000" fill="hold"/>
                                        <p:tgtEl>
                                          <p:spTgt spid="98"/>
                                        </p:tgtEl>
                                        <p:attrNameLst>
                                          <p:attrName>ppt_x</p:attrName>
                                          <p:attrName>ppt_y</p:attrName>
                                        </p:attrNameLst>
                                      </p:cBhvr>
                                      <p:rCtr x="13646" y="-625"/>
                                    </p:animMotion>
                                  </p:childTnLst>
                                </p:cTn>
                              </p:par>
                              <p:par>
                                <p:cTn id="50" presetID="0" presetClass="path" presetSubtype="0" accel="50000" decel="50000" fill="hold" nodeType="withEffect">
                                  <p:stCondLst>
                                    <p:cond delay="0"/>
                                  </p:stCondLst>
                                  <p:childTnLst>
                                    <p:animMotion origin="layout" path="M -3.61111E-6 -3.33333E-6 L 0.2132 -0.01111 " pathEditMode="relative" rAng="0" ptsTypes="AA">
                                      <p:cBhvr>
                                        <p:cTn id="51" dur="2000" fill="hold"/>
                                        <p:tgtEl>
                                          <p:spTgt spid="99"/>
                                        </p:tgtEl>
                                        <p:attrNameLst>
                                          <p:attrName>ppt_x</p:attrName>
                                          <p:attrName>ppt_y</p:attrName>
                                        </p:attrNameLst>
                                      </p:cBhvr>
                                      <p:rCtr x="10660" y="-556"/>
                                    </p:animMotion>
                                  </p:childTnLst>
                                </p:cTn>
                              </p:par>
                              <p:par>
                                <p:cTn id="52" presetID="0" presetClass="path" presetSubtype="0" accel="50000" decel="50000" fill="hold" nodeType="withEffect">
                                  <p:stCondLst>
                                    <p:cond delay="0"/>
                                  </p:stCondLst>
                                  <p:childTnLst>
                                    <p:animMotion origin="layout" path="M 3.05556E-6 2.96296E-6 L 0.31441 -0.09746 " pathEditMode="relative" rAng="0" ptsTypes="AA">
                                      <p:cBhvr>
                                        <p:cTn id="53" dur="2000" fill="hold"/>
                                        <p:tgtEl>
                                          <p:spTgt spid="124"/>
                                        </p:tgtEl>
                                        <p:attrNameLst>
                                          <p:attrName>ppt_x</p:attrName>
                                          <p:attrName>ppt_y</p:attrName>
                                        </p:attrNameLst>
                                      </p:cBhvr>
                                      <p:rCtr x="15712" y="-4884"/>
                                    </p:animMotion>
                                  </p:childTnLst>
                                </p:cTn>
                              </p:par>
                              <p:par>
                                <p:cTn id="54" presetID="0" presetClass="path" presetSubtype="0" accel="50000" decel="50000" fill="hold" nodeType="withEffect">
                                  <p:stCondLst>
                                    <p:cond delay="0"/>
                                  </p:stCondLst>
                                  <p:childTnLst>
                                    <p:animMotion origin="layout" path="M 3.88889E-6 2.22222E-6 L 0.36909 -0.13357 " pathEditMode="relative" rAng="0" ptsTypes="AA">
                                      <p:cBhvr>
                                        <p:cTn id="55" dur="2000" fill="hold"/>
                                        <p:tgtEl>
                                          <p:spTgt spid="125"/>
                                        </p:tgtEl>
                                        <p:attrNameLst>
                                          <p:attrName>ppt_x</p:attrName>
                                          <p:attrName>ppt_y</p:attrName>
                                        </p:attrNameLst>
                                      </p:cBhvr>
                                      <p:rCtr x="18455" y="-6690"/>
                                    </p:animMotion>
                                  </p:childTnLst>
                                </p:cTn>
                              </p:par>
                              <p:par>
                                <p:cTn id="56" presetID="0" presetClass="path" presetSubtype="0" accel="50000" decel="50000" fill="hold" nodeType="withEffect">
                                  <p:stCondLst>
                                    <p:cond delay="0"/>
                                  </p:stCondLst>
                                  <p:childTnLst>
                                    <p:animMotion origin="layout" path="M 3.33333E-6 4.07407E-6 L 0.27465 -0.05047 " pathEditMode="relative" rAng="0" ptsTypes="AA">
                                      <p:cBhvr>
                                        <p:cTn id="57" dur="2000" fill="hold"/>
                                        <p:tgtEl>
                                          <p:spTgt spid="123"/>
                                        </p:tgtEl>
                                        <p:attrNameLst>
                                          <p:attrName>ppt_x</p:attrName>
                                          <p:attrName>ppt_y</p:attrName>
                                        </p:attrNameLst>
                                      </p:cBhvr>
                                      <p:rCtr x="13733" y="-2523"/>
                                    </p:animMotion>
                                  </p:childTnLst>
                                </p:cTn>
                              </p:par>
                              <p:par>
                                <p:cTn id="58" presetID="0" presetClass="path" presetSubtype="0" accel="50000" decel="50000" fill="hold" nodeType="withEffect">
                                  <p:stCondLst>
                                    <p:cond delay="0"/>
                                  </p:stCondLst>
                                  <p:childTnLst>
                                    <p:animMotion origin="layout" path="M 0 1.11111E-6 L 0.31667 -0.1132 " pathEditMode="relative" rAng="0" ptsTypes="AA">
                                      <p:cBhvr>
                                        <p:cTn id="59" dur="2000" fill="hold"/>
                                        <p:tgtEl>
                                          <p:spTgt spid="126"/>
                                        </p:tgtEl>
                                        <p:attrNameLst>
                                          <p:attrName>ppt_x</p:attrName>
                                          <p:attrName>ppt_y</p:attrName>
                                        </p:attrNameLst>
                                      </p:cBhvr>
                                      <p:rCtr x="15833" y="-5671"/>
                                    </p:animMotion>
                                  </p:childTnLst>
                                </p:cTn>
                              </p:par>
                              <p:par>
                                <p:cTn id="60" presetID="0" presetClass="path" presetSubtype="0" accel="50000" decel="50000" fill="hold" nodeType="withEffect">
                                  <p:stCondLst>
                                    <p:cond delay="0"/>
                                  </p:stCondLst>
                                  <p:childTnLst>
                                    <p:animMotion origin="layout" path="M -1.66667E-6 0 L 0.29011 -0.21597 " pathEditMode="relative" rAng="0" ptsTypes="AA">
                                      <p:cBhvr>
                                        <p:cTn id="61" dur="2000" fill="hold"/>
                                        <p:tgtEl>
                                          <p:spTgt spid="101"/>
                                        </p:tgtEl>
                                        <p:attrNameLst>
                                          <p:attrName>ppt_x</p:attrName>
                                          <p:attrName>ppt_y</p:attrName>
                                        </p:attrNameLst>
                                      </p:cBhvr>
                                      <p:rCtr x="14497" y="-10810"/>
                                    </p:animMotion>
                                  </p:childTnLst>
                                </p:cTn>
                              </p:par>
                              <p:par>
                                <p:cTn id="62" presetID="0" presetClass="path" presetSubtype="0" accel="50000" decel="50000" fill="hold" nodeType="withEffect">
                                  <p:stCondLst>
                                    <p:cond delay="0"/>
                                  </p:stCondLst>
                                  <p:childTnLst>
                                    <p:animMotion origin="layout" path="M 1.11111E-6 0 L 0.28229 -0.21597 " pathEditMode="relative" rAng="0" ptsTypes="AA">
                                      <p:cBhvr>
                                        <p:cTn id="63" dur="2000" fill="hold"/>
                                        <p:tgtEl>
                                          <p:spTgt spid="117"/>
                                        </p:tgtEl>
                                        <p:attrNameLst>
                                          <p:attrName>ppt_x</p:attrName>
                                          <p:attrName>ppt_y</p:attrName>
                                        </p:attrNameLst>
                                      </p:cBhvr>
                                      <p:rCtr x="14115" y="-10810"/>
                                    </p:animMotion>
                                  </p:childTnLst>
                                </p:cTn>
                              </p:par>
                              <p:par>
                                <p:cTn id="64" presetID="0" presetClass="path" presetSubtype="0" accel="50000" decel="50000" fill="hold" nodeType="withEffect">
                                  <p:stCondLst>
                                    <p:cond delay="0"/>
                                  </p:stCondLst>
                                  <p:childTnLst>
                                    <p:animMotion origin="layout" path="M -2.22222E-6 1.48148E-6 L 0.26788 -0.23982 " pathEditMode="relative" rAng="0" ptsTypes="AA">
                                      <p:cBhvr>
                                        <p:cTn id="65" dur="2000" fill="hold"/>
                                        <p:tgtEl>
                                          <p:spTgt spid="102"/>
                                        </p:tgtEl>
                                        <p:attrNameLst>
                                          <p:attrName>ppt_x</p:attrName>
                                          <p:attrName>ppt_y</p:attrName>
                                        </p:attrNameLst>
                                      </p:cBhvr>
                                      <p:rCtr x="13385" y="-11991"/>
                                    </p:animMotion>
                                  </p:childTnLst>
                                </p:cTn>
                              </p:par>
                              <p:par>
                                <p:cTn id="66" presetID="0" presetClass="path" presetSubtype="0" accel="50000" decel="50000" fill="hold" nodeType="withEffect">
                                  <p:stCondLst>
                                    <p:cond delay="0"/>
                                  </p:stCondLst>
                                  <p:childTnLst>
                                    <p:animMotion origin="layout" path="M -4.44444E-6 -3.7037E-7 L 0.2849 -0.24259 " pathEditMode="relative" rAng="0" ptsTypes="AA">
                                      <p:cBhvr>
                                        <p:cTn id="67" dur="2000" fill="hold"/>
                                        <p:tgtEl>
                                          <p:spTgt spid="116"/>
                                        </p:tgtEl>
                                        <p:attrNameLst>
                                          <p:attrName>ppt_x</p:attrName>
                                          <p:attrName>ppt_y</p:attrName>
                                        </p:attrNameLst>
                                      </p:cBhvr>
                                      <p:rCtr x="14236" y="-12130"/>
                                    </p:animMotion>
                                  </p:childTnLst>
                                </p:cTn>
                              </p:par>
                              <p:par>
                                <p:cTn id="68" presetID="0" presetClass="path" presetSubtype="0" accel="50000" decel="50000" fill="hold" nodeType="withEffect">
                                  <p:stCondLst>
                                    <p:cond delay="0"/>
                                  </p:stCondLst>
                                  <p:childTnLst>
                                    <p:animMotion origin="layout" path="M 3.33333E-6 2.59259E-6 L 0.22239 -0.24121 " pathEditMode="relative" rAng="0" ptsTypes="AA">
                                      <p:cBhvr>
                                        <p:cTn id="69" dur="2000" fill="hold"/>
                                        <p:tgtEl>
                                          <p:spTgt spid="133"/>
                                        </p:tgtEl>
                                        <p:attrNameLst>
                                          <p:attrName>ppt_x</p:attrName>
                                          <p:attrName>ppt_y</p:attrName>
                                        </p:attrNameLst>
                                      </p:cBhvr>
                                      <p:rCtr x="11111" y="-12060"/>
                                    </p:animMotion>
                                  </p:childTnLst>
                                </p:cTn>
                              </p:par>
                              <p:par>
                                <p:cTn id="70" presetID="0" presetClass="path" presetSubtype="0" accel="50000" decel="50000" fill="hold" nodeType="withEffect">
                                  <p:stCondLst>
                                    <p:cond delay="0"/>
                                  </p:stCondLst>
                                  <p:childTnLst>
                                    <p:animMotion origin="layout" path="M 8.33333E-7 3.33333E-6 L 0.21337 -0.24422 " pathEditMode="relative" rAng="0" ptsTypes="AA">
                                      <p:cBhvr>
                                        <p:cTn id="71" dur="2000" fill="hold"/>
                                        <p:tgtEl>
                                          <p:spTgt spid="132"/>
                                        </p:tgtEl>
                                        <p:attrNameLst>
                                          <p:attrName>ppt_x</p:attrName>
                                          <p:attrName>ppt_y</p:attrName>
                                        </p:attrNameLst>
                                      </p:cBhvr>
                                      <p:rCtr x="10660" y="-12222"/>
                                    </p:animMotion>
                                  </p:childTnLst>
                                </p:cTn>
                              </p:par>
                              <p:par>
                                <p:cTn id="72" presetID="0" presetClass="path" presetSubtype="0" accel="50000" decel="50000" fill="hold" nodeType="withEffect">
                                  <p:stCondLst>
                                    <p:cond delay="0"/>
                                  </p:stCondLst>
                                  <p:childTnLst>
                                    <p:animMotion origin="layout" path="M 4.16667E-6 3.33333E-6 L 0.21545 -0.22014 " pathEditMode="relative" rAng="0" ptsTypes="AA">
                                      <p:cBhvr>
                                        <p:cTn id="73" dur="2000" fill="hold"/>
                                        <p:tgtEl>
                                          <p:spTgt spid="134"/>
                                        </p:tgtEl>
                                        <p:attrNameLst>
                                          <p:attrName>ppt_x</p:attrName>
                                          <p:attrName>ppt_y</p:attrName>
                                        </p:attrNameLst>
                                      </p:cBhvr>
                                      <p:rCtr x="10764" y="-11019"/>
                                    </p:animMotion>
                                  </p:childTnLst>
                                </p:cTn>
                              </p:par>
                              <p:par>
                                <p:cTn id="74" presetID="0" presetClass="path" presetSubtype="0" accel="50000" decel="50000" fill="hold" nodeType="withEffect">
                                  <p:stCondLst>
                                    <p:cond delay="0"/>
                                  </p:stCondLst>
                                  <p:childTnLst>
                                    <p:animMotion origin="layout" path="M -3.88889E-6 2.96296E-6 L 0.22205 -0.20926 " pathEditMode="relative" rAng="0" ptsTypes="AA">
                                      <p:cBhvr>
                                        <p:cTn id="75" dur="2000" fill="hold"/>
                                        <p:tgtEl>
                                          <p:spTgt spid="131"/>
                                        </p:tgtEl>
                                        <p:attrNameLst>
                                          <p:attrName>ppt_x</p:attrName>
                                          <p:attrName>ppt_y</p:attrName>
                                        </p:attrNameLst>
                                      </p:cBhvr>
                                      <p:rCtr x="11094" y="-10463"/>
                                    </p:animMotion>
                                  </p:childTnLst>
                                </p:cTn>
                              </p:par>
                              <p:par>
                                <p:cTn id="76" presetID="0" presetClass="path" presetSubtype="0" accel="50000" decel="50000" fill="hold" nodeType="withEffect">
                                  <p:stCondLst>
                                    <p:cond delay="0"/>
                                  </p:stCondLst>
                                  <p:childTnLst>
                                    <p:animMotion origin="layout" path="M -3.61111E-6 -4.44444E-6 L 0.23195 -0.21041 " pathEditMode="relative" rAng="0" ptsTypes="AA">
                                      <p:cBhvr>
                                        <p:cTn id="77" dur="2000" fill="hold"/>
                                        <p:tgtEl>
                                          <p:spTgt spid="130"/>
                                        </p:tgtEl>
                                        <p:attrNameLst>
                                          <p:attrName>ppt_x</p:attrName>
                                          <p:attrName>ppt_y</p:attrName>
                                        </p:attrNameLst>
                                      </p:cBhvr>
                                      <p:rCtr x="11597" y="-10532"/>
                                    </p:animMotion>
                                  </p:childTnLst>
                                </p:cTn>
                              </p:par>
                              <p:par>
                                <p:cTn id="78" presetID="0" presetClass="path" presetSubtype="0" accel="50000" decel="50000" fill="hold" nodeType="withEffect">
                                  <p:stCondLst>
                                    <p:cond delay="0"/>
                                  </p:stCondLst>
                                  <p:childTnLst>
                                    <p:animMotion origin="layout" path="M 3.05556E-6 -2.96296E-6 L 0.22986 -0.23865 " pathEditMode="relative" rAng="0" ptsTypes="AA">
                                      <p:cBhvr>
                                        <p:cTn id="79" dur="2000" fill="hold"/>
                                        <p:tgtEl>
                                          <p:spTgt spid="128"/>
                                        </p:tgtEl>
                                        <p:attrNameLst>
                                          <p:attrName>ppt_x</p:attrName>
                                          <p:attrName>ppt_y</p:attrName>
                                        </p:attrNameLst>
                                      </p:cBhvr>
                                      <p:rCtr x="11493" y="-11944"/>
                                    </p:animMotion>
                                  </p:childTnLst>
                                </p:cTn>
                              </p:par>
                              <p:par>
                                <p:cTn id="80" presetID="0" presetClass="path" presetSubtype="0" accel="50000" decel="50000" fill="hold" nodeType="withEffect">
                                  <p:stCondLst>
                                    <p:cond delay="0"/>
                                  </p:stCondLst>
                                  <p:childTnLst>
                                    <p:animMotion origin="layout" path="M 5E-6 -4.44444E-6 L 0.25816 -0.21041 " pathEditMode="relative" rAng="0" ptsTypes="AA">
                                      <p:cBhvr>
                                        <p:cTn id="81" dur="2000" fill="hold"/>
                                        <p:tgtEl>
                                          <p:spTgt spid="127"/>
                                        </p:tgtEl>
                                        <p:attrNameLst>
                                          <p:attrName>ppt_x</p:attrName>
                                          <p:attrName>ppt_y</p:attrName>
                                        </p:attrNameLst>
                                      </p:cBhvr>
                                      <p:rCtr x="12899" y="-10532"/>
                                    </p:animMotion>
                                  </p:childTnLst>
                                </p:cTn>
                              </p:par>
                              <p:par>
                                <p:cTn id="82" presetID="0" presetClass="path" presetSubtype="0" accel="50000" decel="50000" fill="hold" nodeType="withEffect">
                                  <p:stCondLst>
                                    <p:cond delay="0"/>
                                  </p:stCondLst>
                                  <p:childTnLst>
                                    <p:animMotion origin="layout" path="M -4.16667E-6 -4.81481E-6 L 0.25868 -0.24236 " pathEditMode="relative" rAng="0" ptsTypes="AA">
                                      <p:cBhvr>
                                        <p:cTn id="83" dur="2000" fill="hold"/>
                                        <p:tgtEl>
                                          <p:spTgt spid="129"/>
                                        </p:tgtEl>
                                        <p:attrNameLst>
                                          <p:attrName>ppt_x</p:attrName>
                                          <p:attrName>ppt_y</p:attrName>
                                        </p:attrNameLst>
                                      </p:cBhvr>
                                      <p:rCtr x="12934" y="-12130"/>
                                    </p:animMotion>
                                  </p:childTnLst>
                                </p:cTn>
                              </p:par>
                            </p:childTnLst>
                          </p:cTn>
                        </p:par>
                        <p:par>
                          <p:cTn id="84" fill="hold">
                            <p:stCondLst>
                              <p:cond delay="4000"/>
                            </p:stCondLst>
                            <p:childTnLst>
                              <p:par>
                                <p:cTn id="85" presetID="0" presetClass="path" presetSubtype="0" repeatCount="2000" fill="hold" nodeType="afterEffect">
                                  <p:stCondLst>
                                    <p:cond delay="0"/>
                                  </p:stCondLst>
                                  <p:childTnLst>
                                    <p:animMotion origin="layout" path="M 0.25469 0.19097 C 0.25452 0.19005 0.254 0.18912 0.254 0.18819 C 0.254 0.1794 0.25695 0.19074 0.25747 0.19282 C 0.25781 0.19398 0.25886 0.19583 0.25816 0.19653 C 0.25729 0.19745 0.2559 0.19583 0.25469 0.1956 C 0.254 0.19467 0.2533 0.19375 0.25261 0.19282 C 0.25209 0.1919 0.25035 0.19028 0.25122 0.19005 C 0.25261 0.18958 0.25538 0.1919 0.25538 0.19213 C 0.25486 0.19282 0.25452 0.19537 0.254 0.19467 C 0.2533 0.19375 0.25382 0.19143 0.25469 0.19097 C 0.25538 0.19051 0.25538 0.19375 0.25538 0.19398 C 0.25538 0.19375 0.25486 0.1919 0.25469 0.19097 Z " pathEditMode="relative" rAng="0" ptsTypes="ffffffffffff">
                                      <p:cBhvr>
                                        <p:cTn id="86" dur="2000" fill="hold"/>
                                        <p:tgtEl>
                                          <p:spTgt spid="100"/>
                                        </p:tgtEl>
                                        <p:attrNameLst>
                                          <p:attrName>ppt_x</p:attrName>
                                          <p:attrName>ppt_y</p:attrName>
                                        </p:attrNameLst>
                                      </p:cBhvr>
                                      <p:rCtr x="-17" y="-255"/>
                                    </p:animMotion>
                                  </p:childTnLst>
                                </p:cTn>
                              </p:par>
                              <p:par>
                                <p:cTn id="87" presetID="0" presetClass="path" presetSubtype="0" repeatCount="2000" accel="50000" decel="50000" fill="hold" nodeType="withEffect">
                                  <p:stCondLst>
                                    <p:cond delay="0"/>
                                  </p:stCondLst>
                                  <p:childTnLst>
                                    <p:animMotion origin="layout" path="M 0.29323 0.1331 C 0.2934 0.1324 0.29375 0.13032 0.29375 0.13102 C 0.29375 0.13194 0.29375 0.13333 0.29323 0.13379 C 0.2927 0.13426 0.29218 0.13333 0.29166 0.1331 C 0.29114 0.13217 0.28975 0.13125 0.2901 0.13032 C 0.29045 0.1294 0.29531 0.13518 0.29479 0.13588 C 0.29427 0.13657 0.2934 0.13541 0.2927 0.13518 C 0.29114 0.13379 0.28958 0.1331 0.28802 0.13171 C 0.28854 0.13773 0.28819 0.13912 0.2927 0.13796 C 0.29479 0.13611 0.29548 0.13518 0.29323 0.1331 Z " pathEditMode="relative" rAng="0" ptsTypes="ffffffffff">
                                      <p:cBhvr>
                                        <p:cTn id="88" dur="2000" fill="hold"/>
                                        <p:tgtEl>
                                          <p:spTgt spid="118"/>
                                        </p:tgtEl>
                                        <p:attrNameLst>
                                          <p:attrName>ppt_x</p:attrName>
                                          <p:attrName>ppt_y</p:attrName>
                                        </p:attrNameLst>
                                      </p:cBhvr>
                                      <p:rCtr x="-156" y="116"/>
                                    </p:animMotion>
                                  </p:childTnLst>
                                </p:cTn>
                              </p:par>
                              <p:par>
                                <p:cTn id="89" presetID="0" presetClass="path" presetSubtype="0" repeatCount="2000" accel="50000" decel="50000" fill="hold" nodeType="withEffect">
                                  <p:stCondLst>
                                    <p:cond delay="0"/>
                                  </p:stCondLst>
                                  <p:childTnLst>
                                    <p:animMotion origin="layout" path="M 0.29549 0.13865 C 0.2974 0.13703 0.29896 0.13495 0.29966 0.13217 C 0.29896 0.12939 0.29757 0.13032 0.29549 0.13078 C 0.29428 0.13125 0.2941 0.13101 0.29341 0.1331 C 0.29306 0.13402 0.29271 0.13588 0.29271 0.13611 C 0.28924 0.1324 0.29358 0.13657 0.28959 0.1331 C 0.28907 0.13264 0.28768 0.13171 0.2882 0.13171 C 0.28959 0.13171 0.29063 0.13356 0.29202 0.13449 C 0.29566 0.1368 0.29948 0.13865 0.30313 0.14097 C 0.30053 0.14213 0.29723 0.14097 0.29445 0.14051 C 0.29202 0.13935 0.29254 0.14051 0.29202 0.13819 C 0.29184 0.13889 0.29132 0.13981 0.29167 0.14004 C 0.29289 0.14097 0.2948 0.13634 0.2948 0.13657 C 0.29514 0.13796 0.29497 0.13726 0.29549 0.13865 Z " pathEditMode="relative" rAng="0" ptsTypes="ffffffffffffff">
                                      <p:cBhvr>
                                        <p:cTn id="90" dur="2000" fill="hold"/>
                                        <p:tgtEl>
                                          <p:spTgt spid="119"/>
                                        </p:tgtEl>
                                        <p:attrNameLst>
                                          <p:attrName>ppt_x</p:attrName>
                                          <p:attrName>ppt_y</p:attrName>
                                        </p:attrNameLst>
                                      </p:cBhvr>
                                      <p:rCtr x="-17" y="-301"/>
                                    </p:animMotion>
                                  </p:childTnLst>
                                </p:cTn>
                              </p:par>
                              <p:par>
                                <p:cTn id="91" presetID="0" presetClass="path" presetSubtype="0" repeatCount="2000" accel="50000" decel="50000" fill="hold" nodeType="withEffect">
                                  <p:stCondLst>
                                    <p:cond delay="0"/>
                                  </p:stCondLst>
                                  <p:childTnLst>
                                    <p:animMotion origin="layout" path="M 0.30296 0.09746 C 0.30139 0.09329 0.29653 0.09236 0.304 0.09329 C 0.3033 0.09607 0.30261 0.09792 0.30053 0.09884 C 0.30122 0.10139 0.30261 0.1 0.304 0.09884 C 0.30417 0.09815 0.304 0.09699 0.30435 0.09653 C 0.30452 0.0963 0.30469 0.09746 0.30469 0.09792 C 0.30469 0.1 0.30469 0.10209 0.30435 0.10394 C 0.30417 0.10509 0.30296 0.10556 0.30226 0.10579 C 0.30157 0.10278 0.30191 0.1 0.30296 0.09746 Z " pathEditMode="relative" rAng="0" ptsTypes="fffffffff">
                                      <p:cBhvr>
                                        <p:cTn id="92" dur="2000" fill="hold"/>
                                        <p:tgtEl>
                                          <p:spTgt spid="120"/>
                                        </p:tgtEl>
                                        <p:attrNameLst>
                                          <p:attrName>ppt_x</p:attrName>
                                          <p:attrName>ppt_y</p:attrName>
                                        </p:attrNameLst>
                                      </p:cBhvr>
                                      <p:rCtr x="-243" y="162"/>
                                    </p:animMotion>
                                  </p:childTnLst>
                                </p:cTn>
                              </p:par>
                              <p:par>
                                <p:cTn id="93" presetID="0" presetClass="path" presetSubtype="0" repeatCount="2000" accel="50000" decel="50000" fill="hold" nodeType="withEffect">
                                  <p:stCondLst>
                                    <p:cond delay="0"/>
                                  </p:stCondLst>
                                  <p:childTnLst>
                                    <p:animMotion origin="layout" path="M 0.23785 0.06343 C 0.23611 0.06227 0.23455 0.06065 0.23264 0.05972 C 0.23003 0.05857 0.23056 0.06296 0.23125 0.06435 C 0.23229 0.0669 0.23368 0.06713 0.23542 0.06759 C 0.23681 0.06713 0.23924 0.06528 0.23924 0.06551 C 0.23993 0.06227 0.24149 0.06389 0.23924 0.06574 C 0.23681 0.06551 0.23524 0.0662 0.23437 0.06296 C 0.23611 0.05833 0.23681 0.06296 0.23819 0.06574 C 0.23906 0.06389 0.23924 0.06458 0.23785 0.06343 Z " pathEditMode="relative" rAng="0" ptsTypes="fffffffff">
                                      <p:cBhvr>
                                        <p:cTn id="94" dur="2000" fill="hold"/>
                                        <p:tgtEl>
                                          <p:spTgt spid="122"/>
                                        </p:tgtEl>
                                        <p:attrNameLst>
                                          <p:attrName>ppt_x</p:attrName>
                                          <p:attrName>ppt_y</p:attrName>
                                        </p:attrNameLst>
                                      </p:cBhvr>
                                      <p:rCtr x="-208" y="-46"/>
                                    </p:animMotion>
                                  </p:childTnLst>
                                </p:cTn>
                              </p:par>
                              <p:par>
                                <p:cTn id="95" presetID="0" presetClass="path" presetSubtype="0" repeatCount="2000" accel="50000" decel="50000" fill="hold" nodeType="withEffect">
                                  <p:stCondLst>
                                    <p:cond delay="0"/>
                                  </p:stCondLst>
                                  <p:childTnLst>
                                    <p:animMotion origin="layout" path="M 0.24966 0.07986 C 0.24844 0.07662 0.24879 0.07361 0.2507 0.07107 C 0.25243 0.07269 0.25243 0.07199 0.25139 0.07662 C 0.25104 0.07847 0.24757 0.07894 0.24757 0.07917 C 0.24688 0.07871 0.24618 0.07616 0.24618 0.07708 C 0.24618 0.08056 0.24792 0.0831 0.25035 0.08403 C 0.25157 0.08519 0.25226 0.08565 0.25382 0.08496 C 0.25486 0.07917 0.24931 0.07778 0.24618 0.07708 C 0.24566 0.07732 0.24497 0.07708 0.24479 0.07755 C 0.24462 0.07801 0.24462 0.07917 0.24514 0.0794 C 0.24653 0.08009 0.24809 0.07963 0.24966 0.07986 Z " pathEditMode="relative" rAng="0" ptsTypes="fffffffffff">
                                      <p:cBhvr>
                                        <p:cTn id="96" dur="2000" fill="hold"/>
                                        <p:tgtEl>
                                          <p:spTgt spid="121"/>
                                        </p:tgtEl>
                                        <p:attrNameLst>
                                          <p:attrName>ppt_x</p:attrName>
                                          <p:attrName>ppt_y</p:attrName>
                                        </p:attrNameLst>
                                      </p:cBhvr>
                                      <p:rCtr x="0" y="-162"/>
                                    </p:animMotion>
                                  </p:childTnLst>
                                </p:cTn>
                              </p:par>
                              <p:par>
                                <p:cTn id="97" presetID="0" presetClass="path" presetSubtype="0" repeatCount="2000" fill="hold" nodeType="withEffect">
                                  <p:stCondLst>
                                    <p:cond delay="0"/>
                                  </p:stCondLst>
                                  <p:childTnLst>
                                    <p:animMotion origin="layout" path="M 0.27292 -0.0125 C 0.2724 -0.01482 0.27275 -0.02153 0.27431 -0.01528 C 0.27257 -0.00834 0.26841 -0.01343 0.26528 -0.01621 C 0.26389 -0.01737 0.26945 -0.0125 0.26945 -0.01227 C 0.26823 -0.00764 0.26667 -0.01065 0.26459 -0.01343 C 0.26476 -0.01459 0.26441 -0.01667 0.26528 -0.01713 C 0.26719 -0.01783 0.27171 -0.01343 0.27362 -0.0125 C 0.27101 -0.01019 0.27101 -0.00996 0.27292 -0.0125 Z " pathEditMode="relative" rAng="0" ptsTypes="ffffffff">
                                      <p:cBhvr>
                                        <p:cTn id="98" dur="2000" fill="hold"/>
                                        <p:tgtEl>
                                          <p:spTgt spid="98"/>
                                        </p:tgtEl>
                                        <p:attrNameLst>
                                          <p:attrName>ppt_x</p:attrName>
                                          <p:attrName>ppt_y</p:attrName>
                                        </p:attrNameLst>
                                      </p:cBhvr>
                                      <p:rCtr x="-382" y="-208"/>
                                    </p:animMotion>
                                  </p:childTnLst>
                                </p:cTn>
                              </p:par>
                              <p:par>
                                <p:cTn id="99" presetID="0" presetClass="path" presetSubtype="0" repeatCount="2000" fill="hold" nodeType="withEffect">
                                  <p:stCondLst>
                                    <p:cond delay="0"/>
                                  </p:stCondLst>
                                  <p:childTnLst>
                                    <p:animMotion origin="layout" path="M 0.2132 -0.01111 C 0.21302 -0.01458 0.21337 -0.01805 0.2125 -0.0213 C 0.21216 -0.02222 0.21059 -0.0213 0.21042 -0.02037 C 0.21007 -0.01829 0.21042 -0.01574 0.21111 -0.01389 C 0.21146 -0.01296 0.21372 -0.01227 0.2132 -0.01296 C 0.21233 -0.01412 0.20955 -0.01528 0.20834 -0.01574 C 0.21163 -0.01713 0.21389 -0.01643 0.21667 -0.01389 C 0.2158 -0.01018 0.21528 -0.00856 0.2125 -0.00741 C 0.21233 -0.00787 0.20782 -0.0162 0.20972 -0.01574 C 0.2125 -0.01505 0.21806 -0.01389 0.21806 -0.01366 C 0.21511 -0.01134 0.21684 -0.01227 0.2132 -0.01111 Z " pathEditMode="relative" rAng="0" ptsTypes="fffffffffff">
                                      <p:cBhvr>
                                        <p:cTn id="100" dur="2000" fill="hold"/>
                                        <p:tgtEl>
                                          <p:spTgt spid="99"/>
                                        </p:tgtEl>
                                        <p:attrNameLst>
                                          <p:attrName>ppt_x</p:attrName>
                                          <p:attrName>ppt_y</p:attrName>
                                        </p:attrNameLst>
                                      </p:cBhvr>
                                      <p:rCtr x="-35" y="-370"/>
                                    </p:animMotion>
                                  </p:childTnLst>
                                </p:cTn>
                              </p:par>
                              <p:par>
                                <p:cTn id="101" presetID="0" presetClass="path" presetSubtype="0" repeatCount="2000" accel="50000" decel="50000" fill="hold" nodeType="withEffect">
                                  <p:stCondLst>
                                    <p:cond delay="0"/>
                                  </p:stCondLst>
                                  <p:childTnLst>
                                    <p:animMotion origin="layout" path="M 0.31441 -0.09745 C 0.31198 -0.10092 0.30781 -0.10301 0.31267 -0.10532 C 0.31493 -0.10486 0.31771 -0.10602 0.31944 -0.10416 C 0.32048 -0.10301 0.3184 -0.10116 0.31771 -0.09977 C 0.3151 -0.09444 0.31614 -0.0956 0.31198 -0.09421 C 0.30989 -0.09815 0.30746 -0.10046 0.30434 -0.10301 C 0.30607 -0.09676 0.31024 -0.0993 0.31441 -0.09745 Z " pathEditMode="relative" rAng="0" ptsTypes="fffffff">
                                      <p:cBhvr>
                                        <p:cTn id="102" dur="2000" fill="hold"/>
                                        <p:tgtEl>
                                          <p:spTgt spid="124"/>
                                        </p:tgtEl>
                                        <p:attrNameLst>
                                          <p:attrName>ppt_x</p:attrName>
                                          <p:attrName>ppt_y</p:attrName>
                                        </p:attrNameLst>
                                      </p:cBhvr>
                                      <p:rCtr x="-208" y="-278"/>
                                    </p:animMotion>
                                  </p:childTnLst>
                                </p:cTn>
                              </p:par>
                              <p:par>
                                <p:cTn id="103" presetID="0" presetClass="path" presetSubtype="0" repeatCount="2000" accel="50000" decel="50000" fill="hold" nodeType="withEffect">
                                  <p:stCondLst>
                                    <p:cond delay="0"/>
                                  </p:stCondLst>
                                  <p:childTnLst>
                                    <p:animMotion origin="layout" path="M 0.36909 -0.13172 C 0.36927 -0.13565 0.3684 -0.13935 0.371 -0.14144 C 0.37135 -0.13843 0.37239 -0.13472 0.36996 -0.1331 C 0.36875 -0.13357 0.36788 -0.13426 0.36684 -0.13519 C 0.36614 -0.13588 0.36562 -0.13658 0.36493 -0.13727 C 0.36475 -0.1375 0.36423 -0.13797 0.36423 -0.13773 C 0.36441 -0.13588 0.36475 -0.13449 0.36632 -0.13357 C 0.36753 -0.13102 0.36857 -0.12917 0.371 -0.12871 C 0.37274 -0.12894 0.37274 -0.13079 0.37152 -0.13241 C 0.371 -0.1331 0.37031 -0.1331 0.36961 -0.13357 C 0.36736 -0.13287 0.36753 -0.13148 0.36857 -0.12894 C 0.36996 -0.12963 0.36909 -0.13009 0.36909 -0.13172 Z " pathEditMode="relative" rAng="0" ptsTypes="ffffffffffff">
                                      <p:cBhvr>
                                        <p:cTn id="104" dur="2000" fill="hold"/>
                                        <p:tgtEl>
                                          <p:spTgt spid="125"/>
                                        </p:tgtEl>
                                        <p:attrNameLst>
                                          <p:attrName>ppt_x</p:attrName>
                                          <p:attrName>ppt_y</p:attrName>
                                        </p:attrNameLst>
                                      </p:cBhvr>
                                      <p:rCtr x="-69" y="-347"/>
                                    </p:animMotion>
                                  </p:childTnLst>
                                </p:cTn>
                              </p:par>
                              <p:par>
                                <p:cTn id="105" presetID="0" presetClass="path" presetSubtype="0" repeatCount="2000" accel="50000" decel="50000" fill="hold" nodeType="withEffect">
                                  <p:stCondLst>
                                    <p:cond delay="0"/>
                                  </p:stCondLst>
                                  <p:childTnLst>
                                    <p:animMotion origin="layout" path="M 0.31667 -0.1132 C 0.31719 -0.11551 0.31702 -0.11829 0.31823 -0.11991 C 0.32083 -0.12338 0.32118 -0.11644 0.32153 -0.11436 C 0.3217 -0.1132 0.32327 -0.11135 0.3224 -0.11088 C 0.32136 -0.11019 0.31476 -0.11389 0.31406 -0.11436 C 0.31181 -0.11621 0.30972 -0.11875 0.30747 -0.12107 C 0.30677 -0.12176 0.3092 -0.12038 0.3099 -0.11991 C 0.31077 -0.11922 0.31163 -0.11829 0.3125 -0.1176 C 0.31441 -0.10857 0.31215 -0.1095 0.31736 -0.11088 C 0.31771 -0.11204 0.3191 -0.11436 0.31823 -0.11436 C 0.31719 -0.11436 0.31649 -0.11227 0.31667 -0.11088 C 0.31684 -0.10926 0.31823 -0.1088 0.3191 -0.10764 C 0.31945 -0.10788 0.32604 -0.11065 0.32083 -0.1132 C 0.31997 -0.11366 0.3191 -0.11204 0.31823 -0.11204 C 0.31771 -0.11204 0.31719 -0.11274 0.31667 -0.1132 Z " pathEditMode="relative" rAng="0" ptsTypes="fffffffffffffff">
                                      <p:cBhvr>
                                        <p:cTn id="106" dur="2000" fill="hold"/>
                                        <p:tgtEl>
                                          <p:spTgt spid="126"/>
                                        </p:tgtEl>
                                        <p:attrNameLst>
                                          <p:attrName>ppt_x</p:attrName>
                                          <p:attrName>ppt_y</p:attrName>
                                        </p:attrNameLst>
                                      </p:cBhvr>
                                      <p:rCtr x="-35" y="-231"/>
                                    </p:animMotion>
                                  </p:childTnLst>
                                </p:cTn>
                              </p:par>
                              <p:par>
                                <p:cTn id="107" presetID="0" presetClass="path" presetSubtype="0" repeatCount="2000" accel="50000" decel="50000" fill="hold" nodeType="withEffect">
                                  <p:stCondLst>
                                    <p:cond delay="0"/>
                                  </p:stCondLst>
                                  <p:childTnLst>
                                    <p:animMotion origin="layout" path="M 0.275 -0.05024 C 0.27465 -0.05186 0.27118 -0.0625 0.27343 -0.05348 C 0.27187 -0.04769 0.26961 -0.04908 0.27083 -0.05463 C 0.27187 -0.05047 0.27326 -0.04561 0.2684 -0.05024 C 0.27222 -0.05209 0.27361 -0.04885 0.27673 -0.04584 C 0.28073 -0.03774 0.27916 -0.0463 0.27847 -0.04908 C 0.27274 -0.04769 0.27222 -0.0463 0.275 -0.05024 Z " pathEditMode="relative" rAng="0" ptsTypes="fffffff">
                                      <p:cBhvr>
                                        <p:cTn id="108" dur="2000" fill="hold"/>
                                        <p:tgtEl>
                                          <p:spTgt spid="123"/>
                                        </p:tgtEl>
                                        <p:attrNameLst>
                                          <p:attrName>ppt_x</p:attrName>
                                          <p:attrName>ppt_y</p:attrName>
                                        </p:attrNameLst>
                                      </p:cBhvr>
                                      <p:rCtr x="-52" y="0"/>
                                    </p:animMotion>
                                  </p:childTnLst>
                                </p:cTn>
                              </p:par>
                              <p:par>
                                <p:cTn id="109" presetID="0" presetClass="path" presetSubtype="0" repeatCount="2000" fill="hold" nodeType="withEffect">
                                  <p:stCondLst>
                                    <p:cond delay="0"/>
                                  </p:stCondLst>
                                  <p:childTnLst>
                                    <p:animMotion origin="layout" path="M 0.29011 -0.21597 C 0.28993 -0.2169 0.28924 -0.21782 0.28941 -0.21875 C 0.28976 -0.22176 0.29288 -0.22245 0.28872 -0.2206 C 0.2875 -0.21898 0.28056 -0.20833 0.28594 -0.21319 C 0.2875 -0.21921 0.2849 -0.21759 0.28316 -0.21412 C 0.28629 -0.21273 0.2882 -0.21366 0.2908 -0.21597 C 0.29097 -0.21505 0.29219 -0.21366 0.2915 -0.21319 C 0.2908 -0.21273 0.28993 -0.21412 0.28941 -0.21505 C 0.28924 -0.21551 0.28993 -0.21574 0.29011 -0.21597 Z " pathEditMode="relative" rAng="0" ptsTypes="fffffffff">
                                      <p:cBhvr>
                                        <p:cTn id="110" dur="2000" fill="hold"/>
                                        <p:tgtEl>
                                          <p:spTgt spid="101"/>
                                        </p:tgtEl>
                                        <p:attrNameLst>
                                          <p:attrName>ppt_x</p:attrName>
                                          <p:attrName>ppt_y</p:attrName>
                                        </p:attrNameLst>
                                      </p:cBhvr>
                                      <p:rCtr x="-347" y="46"/>
                                    </p:animMotion>
                                  </p:childTnLst>
                                </p:cTn>
                              </p:par>
                              <p:par>
                                <p:cTn id="111" presetID="0" presetClass="path" presetSubtype="0" repeatCount="2000" fill="hold" nodeType="withEffect">
                                  <p:stCondLst>
                                    <p:cond delay="0"/>
                                  </p:stCondLst>
                                  <p:childTnLst>
                                    <p:animMotion origin="layout" path="M 0.28229 -0.21597 C 0.2835 -0.22083 0.28333 -0.21782 0.2802 -0.21782 C 0.28003 -0.21782 0.28507 -0.21967 0.28437 -0.2206 C 0.28368 -0.22153 0.28246 -0.21991 0.28159 -0.21967 C 0.27673 -0.21319 0.28142 -0.21551 0.28298 -0.21875 C 0.28229 -0.21944 0.28142 -0.2213 0.2809 -0.2206 C 0.2802 -0.21967 0.28073 -0.21736 0.28159 -0.2169 C 0.28246 -0.21643 0.28264 -0.21875 0.28298 -0.21967 C 0.28333 -0.2206 0.28385 -0.22338 0.28368 -0.22245 C 0.28333 -0.22037 0.28281 -0.21805 0.28229 -0.21597 Z " pathEditMode="relative" rAng="0" ptsTypes="ffffffffff">
                                      <p:cBhvr>
                                        <p:cTn id="112" dur="2000" fill="hold"/>
                                        <p:tgtEl>
                                          <p:spTgt spid="117"/>
                                        </p:tgtEl>
                                        <p:attrNameLst>
                                          <p:attrName>ppt_x</p:attrName>
                                          <p:attrName>ppt_y</p:attrName>
                                        </p:attrNameLst>
                                      </p:cBhvr>
                                      <p:rCtr x="-139" y="-231"/>
                                    </p:animMotion>
                                  </p:childTnLst>
                                </p:cTn>
                              </p:par>
                              <p:par>
                                <p:cTn id="113" presetID="0" presetClass="path" presetSubtype="0" repeatCount="2000" fill="hold" nodeType="withEffect">
                                  <p:stCondLst>
                                    <p:cond delay="0"/>
                                  </p:stCondLst>
                                  <p:childTnLst>
                                    <p:animMotion origin="layout" path="M 0.25816 -0.21042 C 0.25798 -0.21135 0.25729 -0.21227 0.25746 -0.2132 C 0.25781 -0.21621 0.26093 -0.2169 0.25677 -0.21505 C 0.25555 -0.21343 0.24861 -0.20278 0.25399 -0.20764 C 0.25555 -0.21366 0.25295 -0.21204 0.25121 -0.20857 C 0.25434 -0.20718 0.25625 -0.20811 0.25885 -0.21042 C 0.25903 -0.20949 0.26024 -0.20811 0.25955 -0.20764 C 0.25885 -0.20718 0.25798 -0.20857 0.25746 -0.20949 C 0.25729 -0.20996 0.25798 -0.21019 0.25816 -0.21042 Z " pathEditMode="relative" rAng="0" ptsTypes="fffffffff">
                                      <p:cBhvr>
                                        <p:cTn id="114" dur="2000" fill="hold"/>
                                        <p:tgtEl>
                                          <p:spTgt spid="127"/>
                                        </p:tgtEl>
                                        <p:attrNameLst>
                                          <p:attrName>ppt_x</p:attrName>
                                          <p:attrName>ppt_y</p:attrName>
                                        </p:attrNameLst>
                                      </p:cBhvr>
                                      <p:rCtr x="-347" y="46"/>
                                    </p:animMotion>
                                  </p:childTnLst>
                                </p:cTn>
                              </p:par>
                              <p:par>
                                <p:cTn id="115" presetID="0" presetClass="path" presetSubtype="0" repeatCount="2000" fill="hold" nodeType="withEffect">
                                  <p:stCondLst>
                                    <p:cond delay="0"/>
                                  </p:stCondLst>
                                  <p:childTnLst>
                                    <p:animMotion origin="layout" path="M 0.23194 -0.21041 C 0.23316 -0.21528 0.23298 -0.21227 0.22986 -0.21227 C 0.22968 -0.21227 0.23472 -0.21412 0.23403 -0.21504 C 0.23333 -0.21597 0.23212 -0.21435 0.23125 -0.21412 C 0.22639 -0.20764 0.23107 -0.20995 0.23264 -0.21319 C 0.23194 -0.21389 0.23107 -0.21574 0.23055 -0.21504 C 0.22986 -0.21412 0.23038 -0.2118 0.23125 -0.21134 C 0.23212 -0.21088 0.23229 -0.21319 0.23264 -0.21412 C 0.23298 -0.21504 0.2335 -0.21782 0.23333 -0.2169 C 0.23298 -0.21481 0.23246 -0.2125 0.23194 -0.21041 Z " pathEditMode="relative" rAng="0" ptsTypes="ffffffffff">
                                      <p:cBhvr>
                                        <p:cTn id="116" dur="2000" fill="hold"/>
                                        <p:tgtEl>
                                          <p:spTgt spid="130"/>
                                        </p:tgtEl>
                                        <p:attrNameLst>
                                          <p:attrName>ppt_x</p:attrName>
                                          <p:attrName>ppt_y</p:attrName>
                                        </p:attrNameLst>
                                      </p:cBhvr>
                                      <p:rCtr x="-139" y="-231"/>
                                    </p:animMotion>
                                  </p:childTnLst>
                                </p:cTn>
                              </p:par>
                              <p:par>
                                <p:cTn id="117" presetID="0" presetClass="path" presetSubtype="0" repeatCount="2000" fill="hold" nodeType="withEffect">
                                  <p:stCondLst>
                                    <p:cond delay="0"/>
                                  </p:stCondLst>
                                  <p:childTnLst>
                                    <p:animMotion origin="layout" path="M 0.22205 -0.20926 C 0.22188 -0.21018 0.22119 -0.21111 0.22136 -0.21204 C 0.22171 -0.21504 0.22483 -0.21574 0.22066 -0.21389 C 0.21945 -0.21227 0.2125 -0.20162 0.21789 -0.20648 C 0.21945 -0.2125 0.21684 -0.21088 0.21511 -0.20741 C 0.21823 -0.20602 0.22014 -0.20694 0.22275 -0.20926 C 0.22292 -0.20833 0.22414 -0.20694 0.22344 -0.20648 C 0.22275 -0.20602 0.22188 -0.20741 0.22136 -0.20833 C 0.22119 -0.20879 0.22188 -0.20903 0.22205 -0.20926 Z " pathEditMode="relative" rAng="0" ptsTypes="fffffffff">
                                      <p:cBhvr>
                                        <p:cTn id="118" dur="2000" fill="hold"/>
                                        <p:tgtEl>
                                          <p:spTgt spid="131"/>
                                        </p:tgtEl>
                                        <p:attrNameLst>
                                          <p:attrName>ppt_x</p:attrName>
                                          <p:attrName>ppt_y</p:attrName>
                                        </p:attrNameLst>
                                      </p:cBhvr>
                                      <p:rCtr x="-347" y="46"/>
                                    </p:animMotion>
                                  </p:childTnLst>
                                </p:cTn>
                              </p:par>
                              <p:par>
                                <p:cTn id="119" presetID="0" presetClass="path" presetSubtype="0" repeatCount="2000" fill="hold" nodeType="withEffect">
                                  <p:stCondLst>
                                    <p:cond delay="0"/>
                                  </p:stCondLst>
                                  <p:childTnLst>
                                    <p:animMotion origin="layout" path="M 0.21545 -0.22014 C 0.21666 -0.225 0.21649 -0.22199 0.21337 -0.22199 C 0.21319 -0.22199 0.21823 -0.22384 0.21753 -0.22477 C 0.21684 -0.22569 0.21562 -0.22407 0.21476 -0.22384 C 0.20989 -0.21736 0.21458 -0.21967 0.21614 -0.22291 C 0.21545 -0.22361 0.21458 -0.22546 0.21406 -0.22477 C 0.21337 -0.22384 0.21389 -0.22153 0.21476 -0.22106 C 0.21562 -0.2206 0.2158 -0.22291 0.21614 -0.22384 C 0.21649 -0.22477 0.21701 -0.22754 0.21684 -0.22662 C 0.21649 -0.22453 0.21597 -0.22222 0.21545 -0.22014 Z " pathEditMode="relative" rAng="0" ptsTypes="ffffffffff">
                                      <p:cBhvr>
                                        <p:cTn id="120" dur="2000" fill="hold"/>
                                        <p:tgtEl>
                                          <p:spTgt spid="134"/>
                                        </p:tgtEl>
                                        <p:attrNameLst>
                                          <p:attrName>ppt_x</p:attrName>
                                          <p:attrName>ppt_y</p:attrName>
                                        </p:attrNameLst>
                                      </p:cBhvr>
                                      <p:rCtr x="-139" y="-231"/>
                                    </p:animMotion>
                                  </p:childTnLst>
                                </p:cTn>
                              </p:par>
                              <p:par>
                                <p:cTn id="121" presetID="0" presetClass="path" presetSubtype="0" repeatCount="2000" fill="hold" nodeType="withEffect">
                                  <p:stCondLst>
                                    <p:cond delay="0"/>
                                  </p:stCondLst>
                                  <p:childTnLst>
                                    <p:animMotion origin="layout" path="M 0.28264 -0.24005 C 0.28438 -0.24676 0.28299 -0.24421 0.28612 -0.24838 C 0.2882 -0.24421 0.2882 -0.24236 0.2875 -0.23727 C 0.28681 -0.2375 0.28612 -0.23773 0.28542 -0.23819 C 0.27813 -0.24352 0.28091 -0.2419 0.28403 -0.24097 C 0.28525 -0.24074 0.28629 -0.24028 0.2875 -0.24005 C 0.28299 -0.24606 0.28664 -0.23981 0.28959 -0.24375 C 0.29028 -0.24468 0.28733 -0.2456 0.28542 -0.24653 C 0.28282 -0.24143 0.28664 -0.2419 0.28264 -0.24005 Z " pathEditMode="relative" rAng="0" ptsTypes="fffffffff">
                                      <p:cBhvr>
                                        <p:cTn id="122" dur="2000" fill="hold"/>
                                        <p:tgtEl>
                                          <p:spTgt spid="116"/>
                                        </p:tgtEl>
                                        <p:attrNameLst>
                                          <p:attrName>ppt_x</p:attrName>
                                          <p:attrName>ppt_y</p:attrName>
                                        </p:attrNameLst>
                                      </p:cBhvr>
                                      <p:rCtr x="156" y="-278"/>
                                    </p:animMotion>
                                  </p:childTnLst>
                                </p:cTn>
                              </p:par>
                              <p:par>
                                <p:cTn id="123" presetID="0" presetClass="path" presetSubtype="0" repeatCount="2000" fill="hold" nodeType="withEffect">
                                  <p:stCondLst>
                                    <p:cond delay="0"/>
                                  </p:stCondLst>
                                  <p:childTnLst>
                                    <p:animMotion origin="layout" path="M 0.26788 -0.23981 C 0.26788 -0.24028 0.26701 -0.24629 0.26579 -0.24629 C 0.2651 -0.24629 0.26632 -0.24444 0.26649 -0.24352 C 0.26684 -0.24166 0.26823 -0.23912 0.26718 -0.23796 C 0.26597 -0.2368 0.26302 -0.23981 0.26302 -0.23958 C 0.26458 -0.24583 0.26909 -0.24236 0.27274 -0.24074 C 0.27031 -0.23588 0.26406 -0.23611 0.26927 -0.24074 C 0.27204 -0.23958 0.27413 -0.23796 0.26996 -0.23611 C 0.26979 -0.23819 0.26927 -0.24051 0.26927 -0.24259 C 0.26927 -0.24352 0.27031 -0.24074 0.26996 -0.23981 C 0.26961 -0.23912 0.26857 -0.23981 0.26788 -0.23981 Z " pathEditMode="relative" rAng="0" ptsTypes="fffffffffff">
                                      <p:cBhvr>
                                        <p:cTn id="124" dur="2000" fill="hold"/>
                                        <p:tgtEl>
                                          <p:spTgt spid="102"/>
                                        </p:tgtEl>
                                        <p:attrNameLst>
                                          <p:attrName>ppt_x</p:attrName>
                                          <p:attrName>ppt_y</p:attrName>
                                        </p:attrNameLst>
                                      </p:cBhvr>
                                      <p:rCtr x="69" y="-139"/>
                                    </p:animMotion>
                                  </p:childTnLst>
                                </p:cTn>
                              </p:par>
                              <p:par>
                                <p:cTn id="125" presetID="0" presetClass="path" presetSubtype="0" repeatCount="2000" fill="hold" nodeType="withEffect">
                                  <p:stCondLst>
                                    <p:cond delay="0"/>
                                  </p:stCondLst>
                                  <p:childTnLst>
                                    <p:animMotion origin="layout" path="M 0.25695 -0.24004 C 0.25868 -0.24675 0.2573 -0.24421 0.26042 -0.24837 C 0.2625 -0.24421 0.2625 -0.24236 0.26181 -0.23726 C 0.26112 -0.2375 0.26042 -0.23773 0.25973 -0.23819 C 0.25243 -0.24351 0.25521 -0.24189 0.25834 -0.24097 C 0.25955 -0.24074 0.26059 -0.24027 0.26181 -0.24004 C 0.2573 -0.24606 0.26094 -0.23981 0.26389 -0.24375 C 0.26459 -0.24467 0.26164 -0.2456 0.25973 -0.24652 C 0.25712 -0.24143 0.26094 -0.24189 0.25695 -0.24004 Z " pathEditMode="relative" rAng="0" ptsTypes="fffffffff">
                                      <p:cBhvr>
                                        <p:cTn id="126" dur="2000" fill="hold"/>
                                        <p:tgtEl>
                                          <p:spTgt spid="129"/>
                                        </p:tgtEl>
                                        <p:attrNameLst>
                                          <p:attrName>ppt_x</p:attrName>
                                          <p:attrName>ppt_y</p:attrName>
                                        </p:attrNameLst>
                                      </p:cBhvr>
                                      <p:rCtr x="156" y="-278"/>
                                    </p:animMotion>
                                  </p:childTnLst>
                                </p:cTn>
                              </p:par>
                              <p:par>
                                <p:cTn id="127" presetID="0" presetClass="path" presetSubtype="0" repeatCount="2000" fill="hold" nodeType="withEffect">
                                  <p:stCondLst>
                                    <p:cond delay="0"/>
                                  </p:stCondLst>
                                  <p:childTnLst>
                                    <p:animMotion origin="layout" path="M 0.22934 -0.23727 C 0.22934 -0.23773 0.22847 -0.24375 0.22725 -0.24375 C 0.22656 -0.24375 0.22777 -0.2419 0.22795 -0.24097 C 0.2283 -0.23912 0.22968 -0.23657 0.22864 -0.23541 C 0.22743 -0.23426 0.22448 -0.23727 0.22448 -0.23703 C 0.22604 -0.24328 0.23055 -0.23981 0.2342 -0.23819 C 0.23177 -0.23333 0.22552 -0.23356 0.23073 -0.23819 C 0.2335 -0.23703 0.23559 -0.23541 0.23142 -0.23356 C 0.23125 -0.23565 0.23073 -0.23796 0.23073 -0.24004 C 0.23073 -0.24097 0.23177 -0.23819 0.23142 -0.23727 C 0.23107 -0.23657 0.23003 -0.23727 0.22934 -0.23727 Z " pathEditMode="relative" rAng="0" ptsTypes="fffffffffff">
                                      <p:cBhvr>
                                        <p:cTn id="128" dur="2000" fill="hold"/>
                                        <p:tgtEl>
                                          <p:spTgt spid="128"/>
                                        </p:tgtEl>
                                        <p:attrNameLst>
                                          <p:attrName>ppt_x</p:attrName>
                                          <p:attrName>ppt_y</p:attrName>
                                        </p:attrNameLst>
                                      </p:cBhvr>
                                      <p:rCtr x="69" y="-139"/>
                                    </p:animMotion>
                                  </p:childTnLst>
                                </p:cTn>
                              </p:par>
                              <p:par>
                                <p:cTn id="129" presetID="0" presetClass="path" presetSubtype="0" repeatCount="2000" fill="hold" nodeType="withEffect">
                                  <p:stCondLst>
                                    <p:cond delay="0"/>
                                  </p:stCondLst>
                                  <p:childTnLst>
                                    <p:animMotion origin="layout" path="M 0.2224 -0.2412 C 0.22413 -0.24792 0.22275 -0.24537 0.22587 -0.24954 C 0.22795 -0.24537 0.22795 -0.24352 0.22726 -0.23842 C 0.22656 -0.23866 0.22587 -0.23889 0.22518 -0.23935 C 0.21788 -0.24467 0.22066 -0.24305 0.22379 -0.24213 C 0.225 -0.2419 0.22604 -0.24143 0.22726 -0.2412 C 0.22275 -0.24722 0.22639 -0.24097 0.22934 -0.24491 C 0.23004 -0.24583 0.22709 -0.24676 0.22518 -0.24768 C 0.22257 -0.24259 0.22639 -0.24305 0.2224 -0.2412 Z " pathEditMode="relative" rAng="0" ptsTypes="fffffffff">
                                      <p:cBhvr>
                                        <p:cTn id="130" dur="2000" fill="hold"/>
                                        <p:tgtEl>
                                          <p:spTgt spid="133"/>
                                        </p:tgtEl>
                                        <p:attrNameLst>
                                          <p:attrName>ppt_x</p:attrName>
                                          <p:attrName>ppt_y</p:attrName>
                                        </p:attrNameLst>
                                      </p:cBhvr>
                                      <p:rCtr x="156" y="-278"/>
                                    </p:animMotion>
                                  </p:childTnLst>
                                </p:cTn>
                              </p:par>
                              <p:par>
                                <p:cTn id="131" presetID="0" presetClass="path" presetSubtype="0" repeatCount="2000" fill="hold" nodeType="withEffect">
                                  <p:stCondLst>
                                    <p:cond delay="0"/>
                                  </p:stCondLst>
                                  <p:childTnLst>
                                    <p:animMotion origin="layout" path="M 0.21337 -0.24421 C 0.21337 -0.24468 0.2125 -0.2507 0.21128 -0.2507 C 0.21059 -0.2507 0.2118 -0.24884 0.21198 -0.24792 C 0.21233 -0.24607 0.21371 -0.24352 0.21267 -0.24236 C 0.21146 -0.2412 0.20851 -0.24421 0.20851 -0.24398 C 0.21007 -0.25023 0.21458 -0.24676 0.21823 -0.24514 C 0.2158 -0.24028 0.20955 -0.24051 0.21476 -0.24514 C 0.21753 -0.24398 0.21962 -0.24236 0.21545 -0.24051 C 0.21528 -0.24259 0.21476 -0.24491 0.21476 -0.24699 C 0.21476 -0.24792 0.2158 -0.24514 0.21545 -0.24421 C 0.2151 -0.24352 0.21406 -0.24421 0.21337 -0.24421 Z " pathEditMode="relative" rAng="0" ptsTypes="fffffffffff">
                                      <p:cBhvr>
                                        <p:cTn id="132" dur="2000" fill="hold"/>
                                        <p:tgtEl>
                                          <p:spTgt spid="132"/>
                                        </p:tgtEl>
                                        <p:attrNameLst>
                                          <p:attrName>ppt_x</p:attrName>
                                          <p:attrName>ppt_y</p:attrName>
                                        </p:attrNameLst>
                                      </p:cBhvr>
                                      <p:rCtr x="69" y="-139"/>
                                    </p:animMotion>
                                  </p:childTnLst>
                                </p:cTn>
                              </p:par>
                              <p:par>
                                <p:cTn id="133" presetID="10" presetClass="exit" presetSubtype="0" fill="hold" nodeType="withEffect">
                                  <p:stCondLst>
                                    <p:cond delay="0"/>
                                  </p:stCondLst>
                                  <p:childTnLst>
                                    <p:animEffect transition="out" filter="fade">
                                      <p:cBhvr>
                                        <p:cTn id="134" dur="1000"/>
                                        <p:tgtEl>
                                          <p:spTgt spid="100"/>
                                        </p:tgtEl>
                                      </p:cBhvr>
                                    </p:animEffect>
                                    <p:set>
                                      <p:cBhvr>
                                        <p:cTn id="135" dur="1" fill="hold">
                                          <p:stCondLst>
                                            <p:cond delay="999"/>
                                          </p:stCondLst>
                                        </p:cTn>
                                        <p:tgtEl>
                                          <p:spTgt spid="100"/>
                                        </p:tgtEl>
                                        <p:attrNameLst>
                                          <p:attrName>style.visibility</p:attrName>
                                        </p:attrNameLst>
                                      </p:cBhvr>
                                      <p:to>
                                        <p:strVal val="hidden"/>
                                      </p:to>
                                    </p:set>
                                  </p:childTnLst>
                                </p:cTn>
                              </p:par>
                              <p:par>
                                <p:cTn id="136" presetID="10" presetClass="exit" presetSubtype="0" fill="hold" nodeType="withEffect">
                                  <p:stCondLst>
                                    <p:cond delay="0"/>
                                  </p:stCondLst>
                                  <p:childTnLst>
                                    <p:animEffect transition="out" filter="fade">
                                      <p:cBhvr>
                                        <p:cTn id="137" dur="1000"/>
                                        <p:tgtEl>
                                          <p:spTgt spid="118"/>
                                        </p:tgtEl>
                                      </p:cBhvr>
                                    </p:animEffect>
                                    <p:set>
                                      <p:cBhvr>
                                        <p:cTn id="138" dur="1" fill="hold">
                                          <p:stCondLst>
                                            <p:cond delay="999"/>
                                          </p:stCondLst>
                                        </p:cTn>
                                        <p:tgtEl>
                                          <p:spTgt spid="118"/>
                                        </p:tgtEl>
                                        <p:attrNameLst>
                                          <p:attrName>style.visibility</p:attrName>
                                        </p:attrNameLst>
                                      </p:cBhvr>
                                      <p:to>
                                        <p:strVal val="hidden"/>
                                      </p:to>
                                    </p:set>
                                  </p:childTnLst>
                                </p:cTn>
                              </p:par>
                              <p:par>
                                <p:cTn id="139" presetID="10" presetClass="exit" presetSubtype="0" fill="hold" nodeType="withEffect">
                                  <p:stCondLst>
                                    <p:cond delay="0"/>
                                  </p:stCondLst>
                                  <p:childTnLst>
                                    <p:animEffect transition="out" filter="fade">
                                      <p:cBhvr>
                                        <p:cTn id="140" dur="1000"/>
                                        <p:tgtEl>
                                          <p:spTgt spid="119"/>
                                        </p:tgtEl>
                                      </p:cBhvr>
                                    </p:animEffect>
                                    <p:set>
                                      <p:cBhvr>
                                        <p:cTn id="141" dur="1" fill="hold">
                                          <p:stCondLst>
                                            <p:cond delay="999"/>
                                          </p:stCondLst>
                                        </p:cTn>
                                        <p:tgtEl>
                                          <p:spTgt spid="119"/>
                                        </p:tgtEl>
                                        <p:attrNameLst>
                                          <p:attrName>style.visibility</p:attrName>
                                        </p:attrNameLst>
                                      </p:cBhvr>
                                      <p:to>
                                        <p:strVal val="hidden"/>
                                      </p:to>
                                    </p:set>
                                  </p:childTnLst>
                                </p:cTn>
                              </p:par>
                              <p:par>
                                <p:cTn id="142" presetID="10" presetClass="exit" presetSubtype="0" fill="hold" nodeType="withEffect">
                                  <p:stCondLst>
                                    <p:cond delay="0"/>
                                  </p:stCondLst>
                                  <p:childTnLst>
                                    <p:animEffect transition="out" filter="fade">
                                      <p:cBhvr>
                                        <p:cTn id="143" dur="1000"/>
                                        <p:tgtEl>
                                          <p:spTgt spid="120"/>
                                        </p:tgtEl>
                                      </p:cBhvr>
                                    </p:animEffect>
                                    <p:set>
                                      <p:cBhvr>
                                        <p:cTn id="144" dur="1" fill="hold">
                                          <p:stCondLst>
                                            <p:cond delay="999"/>
                                          </p:stCondLst>
                                        </p:cTn>
                                        <p:tgtEl>
                                          <p:spTgt spid="120"/>
                                        </p:tgtEl>
                                        <p:attrNameLst>
                                          <p:attrName>style.visibility</p:attrName>
                                        </p:attrNameLst>
                                      </p:cBhvr>
                                      <p:to>
                                        <p:strVal val="hidden"/>
                                      </p:to>
                                    </p:set>
                                  </p:childTnLst>
                                </p:cTn>
                              </p:par>
                              <p:par>
                                <p:cTn id="145" presetID="10" presetClass="exit" presetSubtype="0" fill="hold" nodeType="withEffect">
                                  <p:stCondLst>
                                    <p:cond delay="0"/>
                                  </p:stCondLst>
                                  <p:childTnLst>
                                    <p:animEffect transition="out" filter="fade">
                                      <p:cBhvr>
                                        <p:cTn id="146" dur="1000"/>
                                        <p:tgtEl>
                                          <p:spTgt spid="121"/>
                                        </p:tgtEl>
                                      </p:cBhvr>
                                    </p:animEffect>
                                    <p:set>
                                      <p:cBhvr>
                                        <p:cTn id="147" dur="1" fill="hold">
                                          <p:stCondLst>
                                            <p:cond delay="999"/>
                                          </p:stCondLst>
                                        </p:cTn>
                                        <p:tgtEl>
                                          <p:spTgt spid="121"/>
                                        </p:tgtEl>
                                        <p:attrNameLst>
                                          <p:attrName>style.visibility</p:attrName>
                                        </p:attrNameLst>
                                      </p:cBhvr>
                                      <p:to>
                                        <p:strVal val="hidden"/>
                                      </p:to>
                                    </p:set>
                                  </p:childTnLst>
                                </p:cTn>
                              </p:par>
                              <p:par>
                                <p:cTn id="148" presetID="10" presetClass="exit" presetSubtype="0" fill="hold" nodeType="withEffect">
                                  <p:stCondLst>
                                    <p:cond delay="0"/>
                                  </p:stCondLst>
                                  <p:childTnLst>
                                    <p:animEffect transition="out" filter="fade">
                                      <p:cBhvr>
                                        <p:cTn id="149" dur="1000"/>
                                        <p:tgtEl>
                                          <p:spTgt spid="122"/>
                                        </p:tgtEl>
                                      </p:cBhvr>
                                    </p:animEffect>
                                    <p:set>
                                      <p:cBhvr>
                                        <p:cTn id="150" dur="1" fill="hold">
                                          <p:stCondLst>
                                            <p:cond delay="999"/>
                                          </p:stCondLst>
                                        </p:cTn>
                                        <p:tgtEl>
                                          <p:spTgt spid="122"/>
                                        </p:tgtEl>
                                        <p:attrNameLst>
                                          <p:attrName>style.visibility</p:attrName>
                                        </p:attrNameLst>
                                      </p:cBhvr>
                                      <p:to>
                                        <p:strVal val="hidden"/>
                                      </p:to>
                                    </p:set>
                                  </p:childTnLst>
                                </p:cTn>
                              </p:par>
                              <p:par>
                                <p:cTn id="151" presetID="10" presetClass="exit" presetSubtype="0" fill="hold" nodeType="withEffect">
                                  <p:stCondLst>
                                    <p:cond delay="0"/>
                                  </p:stCondLst>
                                  <p:childTnLst>
                                    <p:animEffect transition="out" filter="fade">
                                      <p:cBhvr>
                                        <p:cTn id="152" dur="1000"/>
                                        <p:tgtEl>
                                          <p:spTgt spid="98"/>
                                        </p:tgtEl>
                                      </p:cBhvr>
                                    </p:animEffect>
                                    <p:set>
                                      <p:cBhvr>
                                        <p:cTn id="153" dur="1" fill="hold">
                                          <p:stCondLst>
                                            <p:cond delay="999"/>
                                          </p:stCondLst>
                                        </p:cTn>
                                        <p:tgtEl>
                                          <p:spTgt spid="98"/>
                                        </p:tgtEl>
                                        <p:attrNameLst>
                                          <p:attrName>style.visibility</p:attrName>
                                        </p:attrNameLst>
                                      </p:cBhvr>
                                      <p:to>
                                        <p:strVal val="hidden"/>
                                      </p:to>
                                    </p:set>
                                  </p:childTnLst>
                                </p:cTn>
                              </p:par>
                              <p:par>
                                <p:cTn id="154" presetID="10" presetClass="exit" presetSubtype="0" fill="hold" nodeType="withEffect">
                                  <p:stCondLst>
                                    <p:cond delay="0"/>
                                  </p:stCondLst>
                                  <p:childTnLst>
                                    <p:animEffect transition="out" filter="fade">
                                      <p:cBhvr>
                                        <p:cTn id="155" dur="1000"/>
                                        <p:tgtEl>
                                          <p:spTgt spid="99"/>
                                        </p:tgtEl>
                                      </p:cBhvr>
                                    </p:animEffect>
                                    <p:set>
                                      <p:cBhvr>
                                        <p:cTn id="156" dur="1" fill="hold">
                                          <p:stCondLst>
                                            <p:cond delay="999"/>
                                          </p:stCondLst>
                                        </p:cTn>
                                        <p:tgtEl>
                                          <p:spTgt spid="99"/>
                                        </p:tgtEl>
                                        <p:attrNameLst>
                                          <p:attrName>style.visibility</p:attrName>
                                        </p:attrNameLst>
                                      </p:cBhvr>
                                      <p:to>
                                        <p:strVal val="hidden"/>
                                      </p:to>
                                    </p:set>
                                  </p:childTnLst>
                                </p:cTn>
                              </p:par>
                              <p:par>
                                <p:cTn id="157" presetID="10" presetClass="exit" presetSubtype="0" fill="hold" nodeType="withEffect">
                                  <p:stCondLst>
                                    <p:cond delay="0"/>
                                  </p:stCondLst>
                                  <p:childTnLst>
                                    <p:animEffect transition="out" filter="fade">
                                      <p:cBhvr>
                                        <p:cTn id="158" dur="1000"/>
                                        <p:tgtEl>
                                          <p:spTgt spid="124"/>
                                        </p:tgtEl>
                                      </p:cBhvr>
                                    </p:animEffect>
                                    <p:set>
                                      <p:cBhvr>
                                        <p:cTn id="159" dur="1" fill="hold">
                                          <p:stCondLst>
                                            <p:cond delay="999"/>
                                          </p:stCondLst>
                                        </p:cTn>
                                        <p:tgtEl>
                                          <p:spTgt spid="124"/>
                                        </p:tgtEl>
                                        <p:attrNameLst>
                                          <p:attrName>style.visibility</p:attrName>
                                        </p:attrNameLst>
                                      </p:cBhvr>
                                      <p:to>
                                        <p:strVal val="hidden"/>
                                      </p:to>
                                    </p:set>
                                  </p:childTnLst>
                                </p:cTn>
                              </p:par>
                              <p:par>
                                <p:cTn id="160" presetID="10" presetClass="exit" presetSubtype="0" fill="hold" nodeType="withEffect">
                                  <p:stCondLst>
                                    <p:cond delay="0"/>
                                  </p:stCondLst>
                                  <p:childTnLst>
                                    <p:animEffect transition="out" filter="fade">
                                      <p:cBhvr>
                                        <p:cTn id="161" dur="1000"/>
                                        <p:tgtEl>
                                          <p:spTgt spid="125"/>
                                        </p:tgtEl>
                                      </p:cBhvr>
                                    </p:animEffect>
                                    <p:set>
                                      <p:cBhvr>
                                        <p:cTn id="162" dur="1" fill="hold">
                                          <p:stCondLst>
                                            <p:cond delay="999"/>
                                          </p:stCondLst>
                                        </p:cTn>
                                        <p:tgtEl>
                                          <p:spTgt spid="125"/>
                                        </p:tgtEl>
                                        <p:attrNameLst>
                                          <p:attrName>style.visibility</p:attrName>
                                        </p:attrNameLst>
                                      </p:cBhvr>
                                      <p:to>
                                        <p:strVal val="hidden"/>
                                      </p:to>
                                    </p:set>
                                  </p:childTnLst>
                                </p:cTn>
                              </p:par>
                              <p:par>
                                <p:cTn id="163" presetID="10" presetClass="exit" presetSubtype="0" fill="hold" nodeType="withEffect">
                                  <p:stCondLst>
                                    <p:cond delay="0"/>
                                  </p:stCondLst>
                                  <p:childTnLst>
                                    <p:animEffect transition="out" filter="fade">
                                      <p:cBhvr>
                                        <p:cTn id="164" dur="1000"/>
                                        <p:tgtEl>
                                          <p:spTgt spid="123"/>
                                        </p:tgtEl>
                                      </p:cBhvr>
                                    </p:animEffect>
                                    <p:set>
                                      <p:cBhvr>
                                        <p:cTn id="165" dur="1" fill="hold">
                                          <p:stCondLst>
                                            <p:cond delay="999"/>
                                          </p:stCondLst>
                                        </p:cTn>
                                        <p:tgtEl>
                                          <p:spTgt spid="123"/>
                                        </p:tgtEl>
                                        <p:attrNameLst>
                                          <p:attrName>style.visibility</p:attrName>
                                        </p:attrNameLst>
                                      </p:cBhvr>
                                      <p:to>
                                        <p:strVal val="hidden"/>
                                      </p:to>
                                    </p:set>
                                  </p:childTnLst>
                                </p:cTn>
                              </p:par>
                              <p:par>
                                <p:cTn id="166" presetID="10" presetClass="exit" presetSubtype="0" fill="hold" nodeType="withEffect">
                                  <p:stCondLst>
                                    <p:cond delay="0"/>
                                  </p:stCondLst>
                                  <p:childTnLst>
                                    <p:animEffect transition="out" filter="fade">
                                      <p:cBhvr>
                                        <p:cTn id="167" dur="1000"/>
                                        <p:tgtEl>
                                          <p:spTgt spid="126"/>
                                        </p:tgtEl>
                                      </p:cBhvr>
                                    </p:animEffect>
                                    <p:set>
                                      <p:cBhvr>
                                        <p:cTn id="168" dur="1" fill="hold">
                                          <p:stCondLst>
                                            <p:cond delay="999"/>
                                          </p:stCondLst>
                                        </p:cTn>
                                        <p:tgtEl>
                                          <p:spTgt spid="126"/>
                                        </p:tgtEl>
                                        <p:attrNameLst>
                                          <p:attrName>style.visibility</p:attrName>
                                        </p:attrNameLst>
                                      </p:cBhvr>
                                      <p:to>
                                        <p:strVal val="hidden"/>
                                      </p:to>
                                    </p:set>
                                  </p:childTnLst>
                                </p:cTn>
                              </p:par>
                              <p:par>
                                <p:cTn id="169" presetID="10" presetClass="exit" presetSubtype="0" fill="hold" nodeType="withEffect">
                                  <p:stCondLst>
                                    <p:cond delay="0"/>
                                  </p:stCondLst>
                                  <p:childTnLst>
                                    <p:animEffect transition="out" filter="fade">
                                      <p:cBhvr>
                                        <p:cTn id="170" dur="1000"/>
                                        <p:tgtEl>
                                          <p:spTgt spid="101"/>
                                        </p:tgtEl>
                                      </p:cBhvr>
                                    </p:animEffect>
                                    <p:set>
                                      <p:cBhvr>
                                        <p:cTn id="171" dur="1" fill="hold">
                                          <p:stCondLst>
                                            <p:cond delay="999"/>
                                          </p:stCondLst>
                                        </p:cTn>
                                        <p:tgtEl>
                                          <p:spTgt spid="101"/>
                                        </p:tgtEl>
                                        <p:attrNameLst>
                                          <p:attrName>style.visibility</p:attrName>
                                        </p:attrNameLst>
                                      </p:cBhvr>
                                      <p:to>
                                        <p:strVal val="hidden"/>
                                      </p:to>
                                    </p:set>
                                  </p:childTnLst>
                                </p:cTn>
                              </p:par>
                              <p:par>
                                <p:cTn id="172" presetID="10" presetClass="exit" presetSubtype="0" fill="hold" nodeType="withEffect">
                                  <p:stCondLst>
                                    <p:cond delay="0"/>
                                  </p:stCondLst>
                                  <p:childTnLst>
                                    <p:animEffect transition="out" filter="fade">
                                      <p:cBhvr>
                                        <p:cTn id="173" dur="1000"/>
                                        <p:tgtEl>
                                          <p:spTgt spid="117"/>
                                        </p:tgtEl>
                                      </p:cBhvr>
                                    </p:animEffect>
                                    <p:set>
                                      <p:cBhvr>
                                        <p:cTn id="174" dur="1" fill="hold">
                                          <p:stCondLst>
                                            <p:cond delay="999"/>
                                          </p:stCondLst>
                                        </p:cTn>
                                        <p:tgtEl>
                                          <p:spTgt spid="117"/>
                                        </p:tgtEl>
                                        <p:attrNameLst>
                                          <p:attrName>style.visibility</p:attrName>
                                        </p:attrNameLst>
                                      </p:cBhvr>
                                      <p:to>
                                        <p:strVal val="hidden"/>
                                      </p:to>
                                    </p:set>
                                  </p:childTnLst>
                                </p:cTn>
                              </p:par>
                              <p:par>
                                <p:cTn id="175" presetID="10" presetClass="exit" presetSubtype="0" fill="hold" nodeType="withEffect">
                                  <p:stCondLst>
                                    <p:cond delay="0"/>
                                  </p:stCondLst>
                                  <p:childTnLst>
                                    <p:animEffect transition="out" filter="fade">
                                      <p:cBhvr>
                                        <p:cTn id="176" dur="1000"/>
                                        <p:tgtEl>
                                          <p:spTgt spid="102"/>
                                        </p:tgtEl>
                                      </p:cBhvr>
                                    </p:animEffect>
                                    <p:set>
                                      <p:cBhvr>
                                        <p:cTn id="177" dur="1" fill="hold">
                                          <p:stCondLst>
                                            <p:cond delay="999"/>
                                          </p:stCondLst>
                                        </p:cTn>
                                        <p:tgtEl>
                                          <p:spTgt spid="102"/>
                                        </p:tgtEl>
                                        <p:attrNameLst>
                                          <p:attrName>style.visibility</p:attrName>
                                        </p:attrNameLst>
                                      </p:cBhvr>
                                      <p:to>
                                        <p:strVal val="hidden"/>
                                      </p:to>
                                    </p:set>
                                  </p:childTnLst>
                                </p:cTn>
                              </p:par>
                              <p:par>
                                <p:cTn id="178" presetID="10" presetClass="exit" presetSubtype="0" fill="hold" nodeType="withEffect">
                                  <p:stCondLst>
                                    <p:cond delay="0"/>
                                  </p:stCondLst>
                                  <p:childTnLst>
                                    <p:animEffect transition="out" filter="fade">
                                      <p:cBhvr>
                                        <p:cTn id="179" dur="1000"/>
                                        <p:tgtEl>
                                          <p:spTgt spid="116"/>
                                        </p:tgtEl>
                                      </p:cBhvr>
                                    </p:animEffect>
                                    <p:set>
                                      <p:cBhvr>
                                        <p:cTn id="180" dur="1" fill="hold">
                                          <p:stCondLst>
                                            <p:cond delay="999"/>
                                          </p:stCondLst>
                                        </p:cTn>
                                        <p:tgtEl>
                                          <p:spTgt spid="116"/>
                                        </p:tgtEl>
                                        <p:attrNameLst>
                                          <p:attrName>style.visibility</p:attrName>
                                        </p:attrNameLst>
                                      </p:cBhvr>
                                      <p:to>
                                        <p:strVal val="hidden"/>
                                      </p:to>
                                    </p:set>
                                  </p:childTnLst>
                                </p:cTn>
                              </p:par>
                              <p:par>
                                <p:cTn id="181" presetID="10" presetClass="exit" presetSubtype="0" fill="hold" nodeType="withEffect">
                                  <p:stCondLst>
                                    <p:cond delay="0"/>
                                  </p:stCondLst>
                                  <p:childTnLst>
                                    <p:animEffect transition="out" filter="fade">
                                      <p:cBhvr>
                                        <p:cTn id="182" dur="1000"/>
                                        <p:tgtEl>
                                          <p:spTgt spid="133"/>
                                        </p:tgtEl>
                                      </p:cBhvr>
                                    </p:animEffect>
                                    <p:set>
                                      <p:cBhvr>
                                        <p:cTn id="183" dur="1" fill="hold">
                                          <p:stCondLst>
                                            <p:cond delay="999"/>
                                          </p:stCondLst>
                                        </p:cTn>
                                        <p:tgtEl>
                                          <p:spTgt spid="133"/>
                                        </p:tgtEl>
                                        <p:attrNameLst>
                                          <p:attrName>style.visibility</p:attrName>
                                        </p:attrNameLst>
                                      </p:cBhvr>
                                      <p:to>
                                        <p:strVal val="hidden"/>
                                      </p:to>
                                    </p:set>
                                  </p:childTnLst>
                                </p:cTn>
                              </p:par>
                              <p:par>
                                <p:cTn id="184" presetID="10" presetClass="exit" presetSubtype="0" fill="hold" nodeType="withEffect">
                                  <p:stCondLst>
                                    <p:cond delay="0"/>
                                  </p:stCondLst>
                                  <p:childTnLst>
                                    <p:animEffect transition="out" filter="fade">
                                      <p:cBhvr>
                                        <p:cTn id="185" dur="1000"/>
                                        <p:tgtEl>
                                          <p:spTgt spid="132"/>
                                        </p:tgtEl>
                                      </p:cBhvr>
                                    </p:animEffect>
                                    <p:set>
                                      <p:cBhvr>
                                        <p:cTn id="186" dur="1" fill="hold">
                                          <p:stCondLst>
                                            <p:cond delay="999"/>
                                          </p:stCondLst>
                                        </p:cTn>
                                        <p:tgtEl>
                                          <p:spTgt spid="132"/>
                                        </p:tgtEl>
                                        <p:attrNameLst>
                                          <p:attrName>style.visibility</p:attrName>
                                        </p:attrNameLst>
                                      </p:cBhvr>
                                      <p:to>
                                        <p:strVal val="hidden"/>
                                      </p:to>
                                    </p:set>
                                  </p:childTnLst>
                                </p:cTn>
                              </p:par>
                              <p:par>
                                <p:cTn id="187" presetID="10" presetClass="exit" presetSubtype="0" fill="hold" nodeType="withEffect">
                                  <p:stCondLst>
                                    <p:cond delay="0"/>
                                  </p:stCondLst>
                                  <p:childTnLst>
                                    <p:animEffect transition="out" filter="fade">
                                      <p:cBhvr>
                                        <p:cTn id="188" dur="1000"/>
                                        <p:tgtEl>
                                          <p:spTgt spid="134"/>
                                        </p:tgtEl>
                                      </p:cBhvr>
                                    </p:animEffect>
                                    <p:set>
                                      <p:cBhvr>
                                        <p:cTn id="189" dur="1" fill="hold">
                                          <p:stCondLst>
                                            <p:cond delay="999"/>
                                          </p:stCondLst>
                                        </p:cTn>
                                        <p:tgtEl>
                                          <p:spTgt spid="134"/>
                                        </p:tgtEl>
                                        <p:attrNameLst>
                                          <p:attrName>style.visibility</p:attrName>
                                        </p:attrNameLst>
                                      </p:cBhvr>
                                      <p:to>
                                        <p:strVal val="hidden"/>
                                      </p:to>
                                    </p:set>
                                  </p:childTnLst>
                                </p:cTn>
                              </p:par>
                              <p:par>
                                <p:cTn id="190" presetID="10" presetClass="exit" presetSubtype="0" fill="hold" nodeType="withEffect">
                                  <p:stCondLst>
                                    <p:cond delay="0"/>
                                  </p:stCondLst>
                                  <p:childTnLst>
                                    <p:animEffect transition="out" filter="fade">
                                      <p:cBhvr>
                                        <p:cTn id="191" dur="1000"/>
                                        <p:tgtEl>
                                          <p:spTgt spid="131"/>
                                        </p:tgtEl>
                                      </p:cBhvr>
                                    </p:animEffect>
                                    <p:set>
                                      <p:cBhvr>
                                        <p:cTn id="192" dur="1" fill="hold">
                                          <p:stCondLst>
                                            <p:cond delay="999"/>
                                          </p:stCondLst>
                                        </p:cTn>
                                        <p:tgtEl>
                                          <p:spTgt spid="131"/>
                                        </p:tgtEl>
                                        <p:attrNameLst>
                                          <p:attrName>style.visibility</p:attrName>
                                        </p:attrNameLst>
                                      </p:cBhvr>
                                      <p:to>
                                        <p:strVal val="hidden"/>
                                      </p:to>
                                    </p:set>
                                  </p:childTnLst>
                                </p:cTn>
                              </p:par>
                              <p:par>
                                <p:cTn id="193" presetID="10" presetClass="exit" presetSubtype="0" fill="hold" nodeType="withEffect">
                                  <p:stCondLst>
                                    <p:cond delay="0"/>
                                  </p:stCondLst>
                                  <p:childTnLst>
                                    <p:animEffect transition="out" filter="fade">
                                      <p:cBhvr>
                                        <p:cTn id="194" dur="1000"/>
                                        <p:tgtEl>
                                          <p:spTgt spid="130"/>
                                        </p:tgtEl>
                                      </p:cBhvr>
                                    </p:animEffect>
                                    <p:set>
                                      <p:cBhvr>
                                        <p:cTn id="195" dur="1" fill="hold">
                                          <p:stCondLst>
                                            <p:cond delay="999"/>
                                          </p:stCondLst>
                                        </p:cTn>
                                        <p:tgtEl>
                                          <p:spTgt spid="130"/>
                                        </p:tgtEl>
                                        <p:attrNameLst>
                                          <p:attrName>style.visibility</p:attrName>
                                        </p:attrNameLst>
                                      </p:cBhvr>
                                      <p:to>
                                        <p:strVal val="hidden"/>
                                      </p:to>
                                    </p:set>
                                  </p:childTnLst>
                                </p:cTn>
                              </p:par>
                              <p:par>
                                <p:cTn id="196" presetID="10" presetClass="exit" presetSubtype="0" fill="hold" nodeType="withEffect">
                                  <p:stCondLst>
                                    <p:cond delay="0"/>
                                  </p:stCondLst>
                                  <p:childTnLst>
                                    <p:animEffect transition="out" filter="fade">
                                      <p:cBhvr>
                                        <p:cTn id="197" dur="1000"/>
                                        <p:tgtEl>
                                          <p:spTgt spid="128"/>
                                        </p:tgtEl>
                                      </p:cBhvr>
                                    </p:animEffect>
                                    <p:set>
                                      <p:cBhvr>
                                        <p:cTn id="198" dur="1" fill="hold">
                                          <p:stCondLst>
                                            <p:cond delay="999"/>
                                          </p:stCondLst>
                                        </p:cTn>
                                        <p:tgtEl>
                                          <p:spTgt spid="128"/>
                                        </p:tgtEl>
                                        <p:attrNameLst>
                                          <p:attrName>style.visibility</p:attrName>
                                        </p:attrNameLst>
                                      </p:cBhvr>
                                      <p:to>
                                        <p:strVal val="hidden"/>
                                      </p:to>
                                    </p:set>
                                  </p:childTnLst>
                                </p:cTn>
                              </p:par>
                              <p:par>
                                <p:cTn id="199" presetID="10" presetClass="exit" presetSubtype="0" fill="hold" nodeType="withEffect">
                                  <p:stCondLst>
                                    <p:cond delay="0"/>
                                  </p:stCondLst>
                                  <p:childTnLst>
                                    <p:animEffect transition="out" filter="fade">
                                      <p:cBhvr>
                                        <p:cTn id="200" dur="1000"/>
                                        <p:tgtEl>
                                          <p:spTgt spid="127"/>
                                        </p:tgtEl>
                                      </p:cBhvr>
                                    </p:animEffect>
                                    <p:set>
                                      <p:cBhvr>
                                        <p:cTn id="201" dur="1" fill="hold">
                                          <p:stCondLst>
                                            <p:cond delay="999"/>
                                          </p:stCondLst>
                                        </p:cTn>
                                        <p:tgtEl>
                                          <p:spTgt spid="127"/>
                                        </p:tgtEl>
                                        <p:attrNameLst>
                                          <p:attrName>style.visibility</p:attrName>
                                        </p:attrNameLst>
                                      </p:cBhvr>
                                      <p:to>
                                        <p:strVal val="hidden"/>
                                      </p:to>
                                    </p:set>
                                  </p:childTnLst>
                                </p:cTn>
                              </p:par>
                              <p:par>
                                <p:cTn id="202" presetID="10" presetClass="exit" presetSubtype="0" fill="hold" nodeType="withEffect">
                                  <p:stCondLst>
                                    <p:cond delay="0"/>
                                  </p:stCondLst>
                                  <p:childTnLst>
                                    <p:animEffect transition="out" filter="fade">
                                      <p:cBhvr>
                                        <p:cTn id="203" dur="1000"/>
                                        <p:tgtEl>
                                          <p:spTgt spid="129"/>
                                        </p:tgtEl>
                                      </p:cBhvr>
                                    </p:animEffect>
                                    <p:set>
                                      <p:cBhvr>
                                        <p:cTn id="204" dur="1" fill="hold">
                                          <p:stCondLst>
                                            <p:cond delay="999"/>
                                          </p:stCondLst>
                                        </p:cTn>
                                        <p:tgtEl>
                                          <p:spTgt spid="129"/>
                                        </p:tgtEl>
                                        <p:attrNameLst>
                                          <p:attrName>style.visibility</p:attrName>
                                        </p:attrNameLst>
                                      </p:cBhvr>
                                      <p:to>
                                        <p:strVal val="hidden"/>
                                      </p:to>
                                    </p:set>
                                  </p:childTnLst>
                                </p:cTn>
                              </p:par>
                              <p:par>
                                <p:cTn id="205" presetID="10" presetClass="entr" presetSubtype="0" fill="hold" nodeType="withEffect">
                                  <p:stCondLst>
                                    <p:cond delay="1000"/>
                                  </p:stCondLst>
                                  <p:childTnLst>
                                    <p:set>
                                      <p:cBhvr>
                                        <p:cTn id="206" dur="1" fill="hold">
                                          <p:stCondLst>
                                            <p:cond delay="0"/>
                                          </p:stCondLst>
                                        </p:cTn>
                                        <p:tgtEl>
                                          <p:spTgt spid="137"/>
                                        </p:tgtEl>
                                        <p:attrNameLst>
                                          <p:attrName>style.visibility</p:attrName>
                                        </p:attrNameLst>
                                      </p:cBhvr>
                                      <p:to>
                                        <p:strVal val="visible"/>
                                      </p:to>
                                    </p:set>
                                    <p:animEffect transition="in" filter="fade">
                                      <p:cBhvr>
                                        <p:cTn id="207" dur="1000"/>
                                        <p:tgtEl>
                                          <p:spTgt spid="137"/>
                                        </p:tgtEl>
                                      </p:cBhvr>
                                    </p:animEffect>
                                  </p:childTnLst>
                                </p:cTn>
                              </p:par>
                              <p:par>
                                <p:cTn id="208" presetID="10" presetClass="entr" presetSubtype="0" fill="hold" nodeType="withEffect">
                                  <p:stCondLst>
                                    <p:cond delay="1000"/>
                                  </p:stCondLst>
                                  <p:childTnLst>
                                    <p:set>
                                      <p:cBhvr>
                                        <p:cTn id="209" dur="1" fill="hold">
                                          <p:stCondLst>
                                            <p:cond delay="0"/>
                                          </p:stCondLst>
                                        </p:cTn>
                                        <p:tgtEl>
                                          <p:spTgt spid="138"/>
                                        </p:tgtEl>
                                        <p:attrNameLst>
                                          <p:attrName>style.visibility</p:attrName>
                                        </p:attrNameLst>
                                      </p:cBhvr>
                                      <p:to>
                                        <p:strVal val="visible"/>
                                      </p:to>
                                    </p:set>
                                    <p:animEffect transition="in" filter="fade">
                                      <p:cBhvr>
                                        <p:cTn id="210" dur="1000"/>
                                        <p:tgtEl>
                                          <p:spTgt spid="138"/>
                                        </p:tgtEl>
                                      </p:cBhvr>
                                    </p:animEffect>
                                  </p:childTnLst>
                                </p:cTn>
                              </p:par>
                              <p:par>
                                <p:cTn id="211" presetID="10" presetClass="entr" presetSubtype="0" fill="hold" nodeType="withEffect">
                                  <p:stCondLst>
                                    <p:cond delay="1000"/>
                                  </p:stCondLst>
                                  <p:childTnLst>
                                    <p:set>
                                      <p:cBhvr>
                                        <p:cTn id="212" dur="1" fill="hold">
                                          <p:stCondLst>
                                            <p:cond delay="0"/>
                                          </p:stCondLst>
                                        </p:cTn>
                                        <p:tgtEl>
                                          <p:spTgt spid="136"/>
                                        </p:tgtEl>
                                        <p:attrNameLst>
                                          <p:attrName>style.visibility</p:attrName>
                                        </p:attrNameLst>
                                      </p:cBhvr>
                                      <p:to>
                                        <p:strVal val="visible"/>
                                      </p:to>
                                    </p:set>
                                    <p:animEffect transition="in" filter="fade">
                                      <p:cBhvr>
                                        <p:cTn id="213" dur="1000"/>
                                        <p:tgtEl>
                                          <p:spTgt spid="136"/>
                                        </p:tgtEl>
                                      </p:cBhvr>
                                    </p:animEffect>
                                  </p:childTnLst>
                                </p:cTn>
                              </p:par>
                              <p:par>
                                <p:cTn id="214" presetID="10" presetClass="entr" presetSubtype="0" fill="hold" nodeType="withEffect">
                                  <p:stCondLst>
                                    <p:cond delay="1000"/>
                                  </p:stCondLst>
                                  <p:childTnLst>
                                    <p:set>
                                      <p:cBhvr>
                                        <p:cTn id="215" dur="1" fill="hold">
                                          <p:stCondLst>
                                            <p:cond delay="0"/>
                                          </p:stCondLst>
                                        </p:cTn>
                                        <p:tgtEl>
                                          <p:spTgt spid="139"/>
                                        </p:tgtEl>
                                        <p:attrNameLst>
                                          <p:attrName>style.visibility</p:attrName>
                                        </p:attrNameLst>
                                      </p:cBhvr>
                                      <p:to>
                                        <p:strVal val="visible"/>
                                      </p:to>
                                    </p:set>
                                    <p:animEffect transition="in" filter="fade">
                                      <p:cBhvr>
                                        <p:cTn id="216" dur="1000"/>
                                        <p:tgtEl>
                                          <p:spTgt spid="139"/>
                                        </p:tgtEl>
                                      </p:cBhvr>
                                    </p:animEffect>
                                  </p:childTnLst>
                                </p:cTn>
                              </p:par>
                              <p:par>
                                <p:cTn id="217" presetID="10" presetClass="entr" presetSubtype="0" fill="hold" nodeType="withEffect">
                                  <p:stCondLst>
                                    <p:cond delay="1000"/>
                                  </p:stCondLst>
                                  <p:childTnLst>
                                    <p:set>
                                      <p:cBhvr>
                                        <p:cTn id="218" dur="1" fill="hold">
                                          <p:stCondLst>
                                            <p:cond delay="0"/>
                                          </p:stCondLst>
                                        </p:cTn>
                                        <p:tgtEl>
                                          <p:spTgt spid="140"/>
                                        </p:tgtEl>
                                        <p:attrNameLst>
                                          <p:attrName>style.visibility</p:attrName>
                                        </p:attrNameLst>
                                      </p:cBhvr>
                                      <p:to>
                                        <p:strVal val="visible"/>
                                      </p:to>
                                    </p:set>
                                    <p:animEffect transition="in" filter="fade">
                                      <p:cBhvr>
                                        <p:cTn id="219" dur="1000"/>
                                        <p:tgtEl>
                                          <p:spTgt spid="140"/>
                                        </p:tgtEl>
                                      </p:cBhvr>
                                    </p:animEffect>
                                  </p:childTnLst>
                                </p:cTn>
                              </p:par>
                              <p:par>
                                <p:cTn id="220" presetID="10" presetClass="entr" presetSubtype="0" fill="hold" nodeType="withEffect">
                                  <p:stCondLst>
                                    <p:cond delay="1000"/>
                                  </p:stCondLst>
                                  <p:childTnLst>
                                    <p:set>
                                      <p:cBhvr>
                                        <p:cTn id="221" dur="1" fill="hold">
                                          <p:stCondLst>
                                            <p:cond delay="0"/>
                                          </p:stCondLst>
                                        </p:cTn>
                                        <p:tgtEl>
                                          <p:spTgt spid="141"/>
                                        </p:tgtEl>
                                        <p:attrNameLst>
                                          <p:attrName>style.visibility</p:attrName>
                                        </p:attrNameLst>
                                      </p:cBhvr>
                                      <p:to>
                                        <p:strVal val="visible"/>
                                      </p:to>
                                    </p:set>
                                    <p:animEffect transition="in" filter="fade">
                                      <p:cBhvr>
                                        <p:cTn id="222" dur="1000"/>
                                        <p:tgtEl>
                                          <p:spTgt spid="141"/>
                                        </p:tgtEl>
                                      </p:cBhvr>
                                    </p:animEffect>
                                  </p:childTnLst>
                                </p:cTn>
                              </p:par>
                              <p:par>
                                <p:cTn id="223" presetID="10" presetClass="entr" presetSubtype="0" fill="hold" nodeType="withEffect">
                                  <p:stCondLst>
                                    <p:cond delay="1000"/>
                                  </p:stCondLst>
                                  <p:childTnLst>
                                    <p:set>
                                      <p:cBhvr>
                                        <p:cTn id="224" dur="1" fill="hold">
                                          <p:stCondLst>
                                            <p:cond delay="0"/>
                                          </p:stCondLst>
                                        </p:cTn>
                                        <p:tgtEl>
                                          <p:spTgt spid="135"/>
                                        </p:tgtEl>
                                        <p:attrNameLst>
                                          <p:attrName>style.visibility</p:attrName>
                                        </p:attrNameLst>
                                      </p:cBhvr>
                                      <p:to>
                                        <p:strVal val="visible"/>
                                      </p:to>
                                    </p:set>
                                    <p:animEffect transition="in" filter="fade">
                                      <p:cBhvr>
                                        <p:cTn id="225" dur="1000"/>
                                        <p:tgtEl>
                                          <p:spTgt spid="135"/>
                                        </p:tgtEl>
                                      </p:cBhvr>
                                    </p:animEffect>
                                  </p:childTnLst>
                                </p:cTn>
                              </p:par>
                              <p:par>
                                <p:cTn id="226" presetID="0" presetClass="path" presetSubtype="0" repeatCount="2000" fill="hold" nodeType="withEffect">
                                  <p:stCondLst>
                                    <p:cond delay="0"/>
                                  </p:stCondLst>
                                  <p:childTnLst>
                                    <p:animMotion origin="layout" path="M 8.33333E-7 -4.07407E-6 C 0.00208 -0.00185 0.00243 -0.00185 0.00417 -0.00463 C 0.00469 -0.00555 0.00555 -0.00856 0.00555 -0.0074 C 0.00555 -0.00439 0.00417 -0.00185 0.00347 0.00093 C 0.0033 0.00186 0.00278 0.00371 0.00278 0.00394 C 0.00208 0.00278 0.00156 0.00162 0.00069 0.00093 C -0.00052 -4.07407E-6 -0.00469 -0.00208 -0.00347 -0.00092 C -0.00208 0.00024 -0.0007 0.00162 0.00069 0.00278 C 0.00243 0.0044 -0.00295 0.00024 -0.00486 -0.00092 C -0.00764 -0.00277 0.00121 -0.00023 0.00417 -4.07407E-6 C 0.00174 0.00996 0.00174 0.00348 -0.00139 -0.00277 C -0.00174 -0.0037 -0.00122 -0.00069 -0.0007 -4.07407E-6 C -0.00017 0.00093 0.00069 0.00116 0.00139 0.00186 C 0.00156 0.00278 0.0026 0.00394 0.00208 0.00463 C -0.0007 0.00834 0.00069 0.00093 8.33333E-7 -4.07407E-6 Z " pathEditMode="relative" rAng="0" ptsTypes="fffffffffffffff">
                                      <p:cBhvr>
                                        <p:cTn id="227" dur="2000" fill="hold"/>
                                        <p:tgtEl>
                                          <p:spTgt spid="135"/>
                                        </p:tgtEl>
                                        <p:attrNameLst>
                                          <p:attrName>ppt_x</p:attrName>
                                          <p:attrName>ppt_y</p:attrName>
                                        </p:attrNameLst>
                                      </p:cBhvr>
                                      <p:rCtr x="-104" y="69"/>
                                    </p:animMotion>
                                  </p:childTnLst>
                                </p:cTn>
                              </p:par>
                              <p:par>
                                <p:cTn id="228" presetID="0" presetClass="path" presetSubtype="0" repeatCount="2000" fill="hold" nodeType="withEffect">
                                  <p:stCondLst>
                                    <p:cond delay="0"/>
                                  </p:stCondLst>
                                  <p:childTnLst>
                                    <p:animMotion origin="layout" path="M -3.61111E-6 3.33333E-6 C -0.00069 -0.00278 -0.00069 -0.01135 0.0007 3.33333E-6 C -0.00052 0.00671 0.0007 0.00231 -0.00277 -0.00093 C -0.00538 0.00416 -0.00225 0.00277 0.00139 0.0037 C -0.00017 0.00393 -0.00295 0.00254 -0.00347 0.00463 C -0.00382 0.00578 0.00486 0.0074 0.00486 0.00764 C 0.00417 0.0081 0.00365 0.00949 0.00278 0.00926 C 0.00261 0.00926 0.00105 0.00208 -3.61111E-6 3.33333E-6 Z " pathEditMode="relative" rAng="0" ptsTypes="ffffffff">
                                      <p:cBhvr>
                                        <p:cTn id="229" dur="2000" fill="hold"/>
                                        <p:tgtEl>
                                          <p:spTgt spid="136"/>
                                        </p:tgtEl>
                                        <p:attrNameLst>
                                          <p:attrName>ppt_x</p:attrName>
                                          <p:attrName>ppt_y</p:attrName>
                                        </p:attrNameLst>
                                      </p:cBhvr>
                                      <p:rCtr x="-35" y="-93"/>
                                    </p:animMotion>
                                  </p:childTnLst>
                                </p:cTn>
                              </p:par>
                              <p:par>
                                <p:cTn id="230" presetID="0" presetClass="path" presetSubtype="0" repeatCount="2000" accel="50000" decel="50000" fill="hold" nodeType="withEffect">
                                  <p:stCondLst>
                                    <p:cond delay="0"/>
                                  </p:stCondLst>
                                  <p:childTnLst>
                                    <p:animMotion origin="layout" path="M 4.16667E-6 -4.07407E-6 C 0.00069 -0.00138 0.00138 -0.00532 0.00069 -0.00046 C 0.00017 -0.00231 -0.00018 -0.00347 -0.00174 -0.00416 C -0.00226 -0.00185 4.16667E-6 -0.00069 0.00138 0.00047 C 0.00034 0.00255 -0.00052 0.00139 4.16667E-6 0.00417 C 0.00156 0.00394 0.00295 0.00417 0.00451 0.00371 C 0.00486 0.00371 0.00538 0.00232 0.00555 0.00278 C 0.00625 0.0044 0.00434 0.00487 0.00382 0.0051 C 0.00243 0.00371 0.00225 0.00186 0.00138 -4.07407E-6 C 0.00052 0.00186 0.00086 0.00186 4.16667E-6 -4.07407E-6 Z " pathEditMode="relative" rAng="0" ptsTypes="ffffffffff">
                                      <p:cBhvr>
                                        <p:cTn id="231" dur="2000" fill="hold"/>
                                        <p:tgtEl>
                                          <p:spTgt spid="139"/>
                                        </p:tgtEl>
                                        <p:attrNameLst>
                                          <p:attrName>ppt_x</p:attrName>
                                          <p:attrName>ppt_y</p:attrName>
                                        </p:attrNameLst>
                                      </p:cBhvr>
                                      <p:rCtr x="191" y="-23"/>
                                    </p:animMotion>
                                  </p:childTnLst>
                                </p:cTn>
                              </p:par>
                              <p:par>
                                <p:cTn id="232" presetID="0" presetClass="path" presetSubtype="0" repeatCount="2000" accel="50000" decel="50000" fill="hold" nodeType="withEffect">
                                  <p:stCondLst>
                                    <p:cond delay="0"/>
                                  </p:stCondLst>
                                  <p:childTnLst>
                                    <p:animMotion origin="layout" path="M -1.94444E-6 -3.33333E-6 C 0.00018 -0.00046 0.00087 -0.00277 0.00139 -0.00324 C 0.00209 -0.00393 0.00347 -0.00509 0.00347 -0.00486 C 0.00365 -0.00463 0.00382 -0.00416 0.00382 -0.0037 C 0.00382 -0.00139 0.00452 0.00139 0.00347 0.00324 C 0.00295 0.00417 0.00226 0.00116 0.00139 0.00047 C -1.94444E-6 -0.00092 0.0007 -3.33333E-6 -0.00069 -0.00185 C -0.00017 0.00047 -0.00069 -0.00115 0.0007 0.00047 C 0.00104 0.00093 0.00226 0.00209 0.00174 0.00186 C -0.00225 0.0007 0.00018 0.00023 -0.00208 -0.00092 C -0.00312 -0.00162 -0.00555 -0.00231 -0.00555 -0.00208 C -0.00781 0.0007 -0.00555 0.00209 -0.00347 0.00324 C -0.00225 0.00278 -0.00069 -3.33333E-6 -0.00069 0.00023 C -1.94444E-6 0.00348 -0.00173 0.00162 -0.00208 -3.33333E-6 C -0.00191 -0.00046 -0.00173 -0.00115 -0.00139 -0.00139 C 0.00122 -0.00254 -0.00052 0.00232 0.00104 0.00232 C 0.00209 0.00232 -0.00052 0.0007 -1.94444E-6 -3.33333E-6 Z " pathEditMode="relative" rAng="0" ptsTypes="fffffffffffffffff">
                                      <p:cBhvr>
                                        <p:cTn id="233" dur="2000" fill="hold"/>
                                        <p:tgtEl>
                                          <p:spTgt spid="137"/>
                                        </p:tgtEl>
                                        <p:attrNameLst>
                                          <p:attrName>ppt_x</p:attrName>
                                          <p:attrName>ppt_y</p:attrName>
                                        </p:attrNameLst>
                                      </p:cBhvr>
                                      <p:rCtr x="-174" y="-46"/>
                                    </p:animMotion>
                                  </p:childTnLst>
                                </p:cTn>
                              </p:par>
                              <p:par>
                                <p:cTn id="234" presetID="0" presetClass="path" presetSubtype="0" repeatCount="2000" accel="50000" decel="50000" fill="hold" nodeType="withEffect">
                                  <p:stCondLst>
                                    <p:cond delay="0"/>
                                  </p:stCondLst>
                                  <p:childTnLst>
                                    <p:animMotion origin="layout" path="M 1.11111E-6 -2.96296E-6 C 0.00069 -0.00139 0.00208 -0.00416 0.00208 -0.00393 C 0.0033 -0.00185 0.0026 -0.00023 0.00139 0.00185 C -0.00087 0.00023 0.00035 0.00139 -0.00208 -0.00185 C -0.00243 -0.00231 -0.00347 -0.00277 -0.00313 -0.00277 C -0.00278 -0.00277 1.11111E-6 -0.00046 1.11111E-6 -0.00023 C 0.00087 0.00116 0.00226 0.00232 0.00035 0.00324 C 1.11111E-6 0.00301 -0.00052 0.00185 -0.0007 0.00232 C -0.00122 0.00371 0.00451 0.00787 0.0059 0.0088 C 0.00781 0.00834 0.00816 0.00903 0.00729 0.00602 C 0.00694 0.0044 0.00451 0.00278 0.00451 0.00301 C 0.00382 0.00301 0.00295 0.00324 0.00243 0.00371 C 0.00208 0.00394 0.00243 0.00533 0.00208 0.0051 C 0.00121 0.0044 0.00121 0.00255 0.00035 0.00185 C -0.00174 0.00232 -0.00191 0.00324 1.11111E-6 0.00417 C 0.00243 0.00301 0.00174 0.00232 1.11111E-6 -2.96296E-6 Z " pathEditMode="relative" rAng="0" ptsTypes="ffffffffffffffff">
                                      <p:cBhvr>
                                        <p:cTn id="235" dur="2000" fill="hold"/>
                                        <p:tgtEl>
                                          <p:spTgt spid="140"/>
                                        </p:tgtEl>
                                        <p:attrNameLst>
                                          <p:attrName>ppt_x</p:attrName>
                                          <p:attrName>ppt_y</p:attrName>
                                        </p:attrNameLst>
                                      </p:cBhvr>
                                      <p:rCtr x="226" y="231"/>
                                    </p:animMotion>
                                  </p:childTnLst>
                                </p:cTn>
                              </p:par>
                              <p:par>
                                <p:cTn id="236" presetID="0" presetClass="path" presetSubtype="0" repeatCount="2000" accel="50000" decel="50000" fill="hold" nodeType="withEffect">
                                  <p:stCondLst>
                                    <p:cond delay="0"/>
                                  </p:stCondLst>
                                  <p:childTnLst>
                                    <p:animMotion origin="layout" path="M 0 -4.44444E-6 C -0.00017 -0.00138 -0.00069 -0.00671 0 -0.00833 C 0.00052 -0.00972 0.00139 -0.00416 0.00139 -0.00393 C 0.00035 -0.00023 -0.00382 -0.00486 -0.00139 -0.0037 C -0.00035 -0.00231 0.00035 -0.00162 0.00174 -0.00092 C 0.00278 0.00024 0.00521 0.00093 0.00313 0.00186 C 0.00226 0.00162 0.00139 0.00186 0.00069 0.00139 C 0.00035 0.00116 0.00139 0.00116 0.00174 0.00093 C 0.00278 0.00047 0.00365 -0.00092 0.00486 -0.00092 C 0.00608 -0.00092 0.00365 -4.44444E-6 0.00278 0.00047 C 0.00122 0.00024 -0.00243 -0.00208 0 -4.44444E-6 Z " pathEditMode="relative" rAng="0" ptsTypes="fffffffffff">
                                      <p:cBhvr>
                                        <p:cTn id="237" dur="2000" fill="hold"/>
                                        <p:tgtEl>
                                          <p:spTgt spid="141"/>
                                        </p:tgtEl>
                                        <p:attrNameLst>
                                          <p:attrName>ppt_x</p:attrName>
                                          <p:attrName>ppt_y</p:attrName>
                                        </p:attrNameLst>
                                      </p:cBhvr>
                                      <p:rCtr x="104" y="-394"/>
                                    </p:animMotion>
                                  </p:childTnLst>
                                </p:cTn>
                              </p:par>
                              <p:par>
                                <p:cTn id="238" presetID="0" presetClass="path" presetSubtype="0" repeatCount="2000" fill="hold" nodeType="withEffect">
                                  <p:stCondLst>
                                    <p:cond delay="0"/>
                                  </p:stCondLst>
                                  <p:childTnLst>
                                    <p:animMotion origin="layout" path="M 1.38889E-6 3.7037E-7 C -0.00052 -0.00208 -0.00226 -0.01111 0.00139 -0.0037 C 0.00035 0.00023 -0.00035 0.00231 -0.00347 0.00093 C -0.00347 0.00116 -0.00156 0.00301 -0.00208 0.0037 C -0.00261 0.0044 -0.00347 0.00255 -0.00417 0.00185 C -0.0007 0.00023 0.00521 0.00556 1.38889E-6 0.00093 C -0.00052 3.7037E-7 -0.00156 -0.00069 -0.00139 -0.00185 C -0.00052 -0.0081 0.00208 -0.00093 0.00208 -0.00069 C 0.00191 3.7037E-7 0.00069 -0.00023 1.38889E-6 3.7037E-7 Z " pathEditMode="relative" rAng="0" ptsTypes="fffffffff">
                                      <p:cBhvr>
                                        <p:cTn id="239" dur="2000" fill="hold"/>
                                        <p:tgtEl>
                                          <p:spTgt spid="138"/>
                                        </p:tgtEl>
                                        <p:attrNameLst>
                                          <p:attrName>ppt_x</p:attrName>
                                          <p:attrName>ppt_y</p:attrName>
                                        </p:attrNameLst>
                                      </p:cBhvr>
                                      <p:rCtr x="52" y="-278"/>
                                    </p:animMotion>
                                  </p:childTnLst>
                                </p:cTn>
                              </p:par>
                            </p:childTnLst>
                          </p:cTn>
                        </p:par>
                        <p:par>
                          <p:cTn id="240" fill="hold">
                            <p:stCondLst>
                              <p:cond delay="8000"/>
                            </p:stCondLst>
                            <p:childTnLst>
                              <p:par>
                                <p:cTn id="241" presetID="42" presetClass="path" presetSubtype="0" accel="50000" decel="50000" fill="hold" nodeType="afterEffect">
                                  <p:stCondLst>
                                    <p:cond delay="0"/>
                                  </p:stCondLst>
                                  <p:childTnLst>
                                    <p:animMotion origin="layout" path="M -8.33333E-7 -3.33333E-6 L 0.31858 -0.06574 " pathEditMode="relative" rAng="0" ptsTypes="AA">
                                      <p:cBhvr>
                                        <p:cTn id="242" dur="2000" fill="hold"/>
                                        <p:tgtEl>
                                          <p:spTgt spid="135"/>
                                        </p:tgtEl>
                                        <p:attrNameLst>
                                          <p:attrName>ppt_x</p:attrName>
                                          <p:attrName>ppt_y</p:attrName>
                                        </p:attrNameLst>
                                      </p:cBhvr>
                                      <p:rCtr x="15920" y="-3287"/>
                                    </p:animMotion>
                                  </p:childTnLst>
                                </p:cTn>
                              </p:par>
                              <p:par>
                                <p:cTn id="243" presetID="0" presetClass="path" presetSubtype="0" accel="50000" decel="50000" fill="hold" nodeType="withEffect">
                                  <p:stCondLst>
                                    <p:cond delay="0"/>
                                  </p:stCondLst>
                                  <p:childTnLst>
                                    <p:animMotion origin="layout" path="M -2.5E-6 -1.11022E-16 L 0.26979 0.10671 " pathEditMode="relative" rAng="0" ptsTypes="AA">
                                      <p:cBhvr>
                                        <p:cTn id="244" dur="2000" fill="hold"/>
                                        <p:tgtEl>
                                          <p:spTgt spid="136"/>
                                        </p:tgtEl>
                                        <p:attrNameLst>
                                          <p:attrName>ppt_x</p:attrName>
                                          <p:attrName>ppt_y</p:attrName>
                                        </p:attrNameLst>
                                      </p:cBhvr>
                                      <p:rCtr x="13490" y="5324"/>
                                    </p:animMotion>
                                  </p:childTnLst>
                                </p:cTn>
                              </p:par>
                              <p:par>
                                <p:cTn id="245" presetID="42" presetClass="path" presetSubtype="0" accel="50000" decel="50000" fill="hold" nodeType="withEffect">
                                  <p:stCondLst>
                                    <p:cond delay="0"/>
                                  </p:stCondLst>
                                  <p:childTnLst>
                                    <p:animMotion origin="layout" path="M -3.05556E-6 4.44444E-6 L 0.32674 0.13263 " pathEditMode="relative" rAng="0" ptsTypes="AA">
                                      <p:cBhvr>
                                        <p:cTn id="246" dur="2000" fill="hold"/>
                                        <p:tgtEl>
                                          <p:spTgt spid="137"/>
                                        </p:tgtEl>
                                        <p:attrNameLst>
                                          <p:attrName>ppt_x</p:attrName>
                                          <p:attrName>ppt_y</p:attrName>
                                        </p:attrNameLst>
                                      </p:cBhvr>
                                      <p:rCtr x="16337" y="6620"/>
                                    </p:animMotion>
                                  </p:childTnLst>
                                </p:cTn>
                              </p:par>
                              <p:par>
                                <p:cTn id="247" presetID="42" presetClass="path" presetSubtype="0" accel="50000" decel="50000" fill="hold" nodeType="withEffect">
                                  <p:stCondLst>
                                    <p:cond delay="0"/>
                                  </p:stCondLst>
                                  <p:childTnLst>
                                    <p:animMotion origin="layout" path="M 5.55556E-7 -1.85185E-6 L 0.31545 0.19607 " pathEditMode="relative" rAng="0" ptsTypes="AA">
                                      <p:cBhvr>
                                        <p:cTn id="248" dur="2000" fill="hold"/>
                                        <p:tgtEl>
                                          <p:spTgt spid="138"/>
                                        </p:tgtEl>
                                        <p:attrNameLst>
                                          <p:attrName>ppt_x</p:attrName>
                                          <p:attrName>ppt_y</p:attrName>
                                        </p:attrNameLst>
                                      </p:cBhvr>
                                      <p:rCtr x="15764" y="9792"/>
                                    </p:animMotion>
                                  </p:childTnLst>
                                </p:cTn>
                              </p:par>
                              <p:par>
                                <p:cTn id="249" presetID="0" presetClass="path" presetSubtype="0" accel="50000" decel="50000" fill="hold" nodeType="withEffect">
                                  <p:stCondLst>
                                    <p:cond delay="0"/>
                                  </p:stCondLst>
                                  <p:childTnLst>
                                    <p:animMotion origin="layout" path="M 8.33333E-7 -4.44444E-6 L 0.30608 0.11852 " pathEditMode="relative" rAng="0" ptsTypes="AA">
                                      <p:cBhvr>
                                        <p:cTn id="250" dur="2000" fill="hold"/>
                                        <p:tgtEl>
                                          <p:spTgt spid="139"/>
                                        </p:tgtEl>
                                        <p:attrNameLst>
                                          <p:attrName>ppt_x</p:attrName>
                                          <p:attrName>ppt_y</p:attrName>
                                        </p:attrNameLst>
                                      </p:cBhvr>
                                      <p:rCtr x="15295" y="5926"/>
                                    </p:animMotion>
                                  </p:childTnLst>
                                </p:cTn>
                              </p:par>
                              <p:par>
                                <p:cTn id="251" presetID="0" presetClass="path" presetSubtype="0" accel="50000" decel="50000" fill="hold" nodeType="withEffect">
                                  <p:stCondLst>
                                    <p:cond delay="0"/>
                                  </p:stCondLst>
                                  <p:childTnLst>
                                    <p:animMotion origin="layout" path="M 5.55556E-7 3.7037E-6 L 0.24913 0.18287 " pathEditMode="relative" rAng="0" ptsTypes="AA">
                                      <p:cBhvr>
                                        <p:cTn id="252" dur="2000" fill="hold"/>
                                        <p:tgtEl>
                                          <p:spTgt spid="140"/>
                                        </p:tgtEl>
                                        <p:attrNameLst>
                                          <p:attrName>ppt_x</p:attrName>
                                          <p:attrName>ppt_y</p:attrName>
                                        </p:attrNameLst>
                                      </p:cBhvr>
                                      <p:rCtr x="12448" y="9144"/>
                                    </p:animMotion>
                                  </p:childTnLst>
                                </p:cTn>
                              </p:par>
                              <p:par>
                                <p:cTn id="253" presetID="42" presetClass="path" presetSubtype="0" accel="50000" decel="50000" fill="hold" nodeType="withEffect">
                                  <p:stCondLst>
                                    <p:cond delay="0"/>
                                  </p:stCondLst>
                                  <p:childTnLst>
                                    <p:animMotion origin="layout" path="M 3.05556E-6 -3.7037E-7 L 0.28767 0.19005 " pathEditMode="relative" rAng="0" ptsTypes="AA">
                                      <p:cBhvr>
                                        <p:cTn id="254" dur="2000" fill="hold"/>
                                        <p:tgtEl>
                                          <p:spTgt spid="141"/>
                                        </p:tgtEl>
                                        <p:attrNameLst>
                                          <p:attrName>ppt_x</p:attrName>
                                          <p:attrName>ppt_y</p:attrName>
                                        </p:attrNameLst>
                                      </p:cBhvr>
                                      <p:rCtr x="14375" y="9491"/>
                                    </p:animMotion>
                                  </p:childTnLst>
                                </p:cTn>
                              </p:par>
                            </p:childTnLst>
                          </p:cTn>
                        </p:par>
                        <p:par>
                          <p:cTn id="255" fill="hold">
                            <p:stCondLst>
                              <p:cond delay="10000"/>
                            </p:stCondLst>
                            <p:childTnLst>
                              <p:par>
                                <p:cTn id="256" presetID="10" presetClass="exit" presetSubtype="0" fill="hold" grpId="1" nodeType="afterEffect">
                                  <p:stCondLst>
                                    <p:cond delay="0"/>
                                  </p:stCondLst>
                                  <p:childTnLst>
                                    <p:animEffect transition="out" filter="fade">
                                      <p:cBhvr>
                                        <p:cTn id="257" dur="2000"/>
                                        <p:tgtEl>
                                          <p:spTgt spid="64"/>
                                        </p:tgtEl>
                                      </p:cBhvr>
                                    </p:animEffect>
                                    <p:set>
                                      <p:cBhvr>
                                        <p:cTn id="258" dur="1" fill="hold">
                                          <p:stCondLst>
                                            <p:cond delay="1999"/>
                                          </p:stCondLst>
                                        </p:cTn>
                                        <p:tgtEl>
                                          <p:spTgt spid="64"/>
                                        </p:tgtEl>
                                        <p:attrNameLst>
                                          <p:attrName>style.visibility</p:attrName>
                                        </p:attrNameLst>
                                      </p:cBhvr>
                                      <p:to>
                                        <p:strVal val="hidden"/>
                                      </p:to>
                                    </p:set>
                                  </p:childTnLst>
                                </p:cTn>
                              </p:par>
                              <p:par>
                                <p:cTn id="259" presetID="10" presetClass="exit" presetSubtype="0" fill="hold" grpId="1" nodeType="withEffect">
                                  <p:stCondLst>
                                    <p:cond delay="0"/>
                                  </p:stCondLst>
                                  <p:childTnLst>
                                    <p:animEffect transition="out" filter="fade">
                                      <p:cBhvr>
                                        <p:cTn id="260" dur="2000"/>
                                        <p:tgtEl>
                                          <p:spTgt spid="60"/>
                                        </p:tgtEl>
                                      </p:cBhvr>
                                    </p:animEffect>
                                    <p:set>
                                      <p:cBhvr>
                                        <p:cTn id="261" dur="1" fill="hold">
                                          <p:stCondLst>
                                            <p:cond delay="1999"/>
                                          </p:stCondLst>
                                        </p:cTn>
                                        <p:tgtEl>
                                          <p:spTgt spid="60"/>
                                        </p:tgtEl>
                                        <p:attrNameLst>
                                          <p:attrName>style.visibility</p:attrName>
                                        </p:attrNameLst>
                                      </p:cBhvr>
                                      <p:to>
                                        <p:strVal val="hidden"/>
                                      </p:to>
                                    </p:set>
                                  </p:childTnLst>
                                </p:cTn>
                              </p:par>
                              <p:par>
                                <p:cTn id="262" presetID="10" presetClass="exit" presetSubtype="0" fill="hold" grpId="1" nodeType="withEffect">
                                  <p:stCondLst>
                                    <p:cond delay="0"/>
                                  </p:stCondLst>
                                  <p:childTnLst>
                                    <p:animEffect transition="out" filter="fade">
                                      <p:cBhvr>
                                        <p:cTn id="263" dur="2000"/>
                                        <p:tgtEl>
                                          <p:spTgt spid="63"/>
                                        </p:tgtEl>
                                      </p:cBhvr>
                                    </p:animEffect>
                                    <p:set>
                                      <p:cBhvr>
                                        <p:cTn id="264" dur="1" fill="hold">
                                          <p:stCondLst>
                                            <p:cond delay="1999"/>
                                          </p:stCondLst>
                                        </p:cTn>
                                        <p:tgtEl>
                                          <p:spTgt spid="63"/>
                                        </p:tgtEl>
                                        <p:attrNameLst>
                                          <p:attrName>style.visibility</p:attrName>
                                        </p:attrNameLst>
                                      </p:cBhvr>
                                      <p:to>
                                        <p:strVal val="hidden"/>
                                      </p:to>
                                    </p:set>
                                  </p:childTnLst>
                                </p:cTn>
                              </p:par>
                              <p:par>
                                <p:cTn id="265" presetID="10" presetClass="exit" presetSubtype="0" fill="hold" grpId="1" nodeType="withEffect">
                                  <p:stCondLst>
                                    <p:cond delay="0"/>
                                  </p:stCondLst>
                                  <p:childTnLst>
                                    <p:animEffect transition="out" filter="fade">
                                      <p:cBhvr>
                                        <p:cTn id="266" dur="2000"/>
                                        <p:tgtEl>
                                          <p:spTgt spid="62"/>
                                        </p:tgtEl>
                                      </p:cBhvr>
                                    </p:animEffect>
                                    <p:set>
                                      <p:cBhvr>
                                        <p:cTn id="267" dur="1" fill="hold">
                                          <p:stCondLst>
                                            <p:cond delay="1999"/>
                                          </p:stCondLst>
                                        </p:cTn>
                                        <p:tgtEl>
                                          <p:spTgt spid="62"/>
                                        </p:tgtEl>
                                        <p:attrNameLst>
                                          <p:attrName>style.visibility</p:attrName>
                                        </p:attrNameLst>
                                      </p:cBhvr>
                                      <p:to>
                                        <p:strVal val="hidden"/>
                                      </p:to>
                                    </p:set>
                                  </p:childTnLst>
                                </p:cTn>
                              </p:par>
                              <p:par>
                                <p:cTn id="268" presetID="10" presetClass="exit" presetSubtype="0" fill="hold" grpId="1" nodeType="withEffect">
                                  <p:stCondLst>
                                    <p:cond delay="0"/>
                                  </p:stCondLst>
                                  <p:childTnLst>
                                    <p:animEffect transition="out" filter="fade">
                                      <p:cBhvr>
                                        <p:cTn id="269" dur="2000"/>
                                        <p:tgtEl>
                                          <p:spTgt spid="61"/>
                                        </p:tgtEl>
                                      </p:cBhvr>
                                    </p:animEffect>
                                    <p:set>
                                      <p:cBhvr>
                                        <p:cTn id="270" dur="1" fill="hold">
                                          <p:stCondLst>
                                            <p:cond delay="1999"/>
                                          </p:stCondLst>
                                        </p:cTn>
                                        <p:tgtEl>
                                          <p:spTgt spid="61"/>
                                        </p:tgtEl>
                                        <p:attrNameLst>
                                          <p:attrName>style.visibility</p:attrName>
                                        </p:attrNameLst>
                                      </p:cBhvr>
                                      <p:to>
                                        <p:strVal val="hidden"/>
                                      </p:to>
                                    </p:set>
                                  </p:childTnLst>
                                </p:cTn>
                              </p:par>
                              <p:par>
                                <p:cTn id="271" presetID="6" presetClass="emph" presetSubtype="0" fill="hold" grpId="1" nodeType="withEffect">
                                  <p:stCondLst>
                                    <p:cond delay="0"/>
                                  </p:stCondLst>
                                  <p:childTnLst>
                                    <p:animScale>
                                      <p:cBhvr>
                                        <p:cTn id="272" dur="2000" fill="hold"/>
                                        <p:tgtEl>
                                          <p:spTgt spid="66"/>
                                        </p:tgtEl>
                                      </p:cBhvr>
                                      <p:by x="41600" y="41600"/>
                                    </p:animScale>
                                  </p:childTnLst>
                                </p:cTn>
                              </p:par>
                              <p:par>
                                <p:cTn id="273" presetID="7" presetClass="emph" presetSubtype="2" fill="hold" nodeType="withEffect">
                                  <p:stCondLst>
                                    <p:cond delay="0"/>
                                  </p:stCondLst>
                                  <p:childTnLst>
                                    <p:animClr clrSpc="rgb" dir="cw">
                                      <p:cBhvr>
                                        <p:cTn id="274" dur="2000" fill="hold"/>
                                        <p:tgtEl>
                                          <p:spTgt spid="66"/>
                                        </p:tgtEl>
                                        <p:attrNameLst>
                                          <p:attrName>stroke.color</p:attrName>
                                        </p:attrNameLst>
                                      </p:cBhvr>
                                      <p:to>
                                        <a:schemeClr val="tx1"/>
                                      </p:to>
                                    </p:animClr>
                                    <p:set>
                                      <p:cBhvr>
                                        <p:cTn id="275" dur="2000" fill="hold"/>
                                        <p:tgtEl>
                                          <p:spTgt spid="66"/>
                                        </p:tgtEl>
                                        <p:attrNameLst>
                                          <p:attrName>stroke.on</p:attrName>
                                        </p:attrNameLst>
                                      </p:cBhvr>
                                      <p:to>
                                        <p:strVal val="true"/>
                                      </p:to>
                                    </p:set>
                                  </p:childTnLst>
                                </p:cTn>
                              </p:par>
                              <p:par>
                                <p:cTn id="276" presetID="0" presetClass="path" presetSubtype="0" fill="hold" grpId="2" nodeType="withEffect">
                                  <p:stCondLst>
                                    <p:cond delay="0"/>
                                  </p:stCondLst>
                                  <p:childTnLst>
                                    <p:animMotion origin="layout" path="M 2.22222E-6 0.09977 L 2.22222E-6 -0.00023 " pathEditMode="relative" rAng="0" ptsTypes="AA">
                                      <p:cBhvr>
                                        <p:cTn id="277" dur="2000" fill="hold"/>
                                        <p:tgtEl>
                                          <p:spTgt spid="67">
                                            <p:txEl>
                                              <p:pRg st="0" end="0"/>
                                            </p:txEl>
                                          </p:spTgt>
                                        </p:tgtEl>
                                        <p:attrNameLst>
                                          <p:attrName>ppt_x</p:attrName>
                                          <p:attrName>ppt_y</p:attrName>
                                        </p:attrNameLst>
                                      </p:cBhvr>
                                      <p:rCtr x="0" y="-5000"/>
                                    </p:animMotion>
                                  </p:childTnLst>
                                </p:cTn>
                              </p:par>
                              <p:par>
                                <p:cTn id="278" presetID="6" presetClass="emph" presetSubtype="0" fill="hold" grpId="3" nodeType="withEffect">
                                  <p:stCondLst>
                                    <p:cond delay="0"/>
                                  </p:stCondLst>
                                  <p:childTnLst>
                                    <p:animScale>
                                      <p:cBhvr>
                                        <p:cTn id="279" dur="2000" fill="hold"/>
                                        <p:tgtEl>
                                          <p:spTgt spid="67">
                                            <p:txEl>
                                              <p:pRg st="0" end="0"/>
                                            </p:txEl>
                                          </p:spTgt>
                                        </p:tgtEl>
                                      </p:cBhvr>
                                      <p:by x="50000" y="50000"/>
                                    </p:animScale>
                                  </p:childTnLst>
                                </p:cTn>
                              </p:par>
                              <p:par>
                                <p:cTn id="280" presetID="3" presetClass="emph" presetSubtype="2" fill="hold" grpId="4" nodeType="withEffect">
                                  <p:stCondLst>
                                    <p:cond delay="0"/>
                                  </p:stCondLst>
                                  <p:childTnLst>
                                    <p:animClr clrSpc="rgb" dir="cw">
                                      <p:cBhvr override="childStyle">
                                        <p:cTn id="281" dur="2000" fill="hold"/>
                                        <p:tgtEl>
                                          <p:spTgt spid="67">
                                            <p:txEl>
                                              <p:pRg st="0" end="0"/>
                                            </p:txEl>
                                          </p:spTgt>
                                        </p:tgtEl>
                                        <p:attrNameLst>
                                          <p:attrName>style.color</p:attrName>
                                        </p:attrNameLst>
                                      </p:cBhvr>
                                      <p:to>
                                        <a:schemeClr val="tx1"/>
                                      </p:to>
                                    </p:animClr>
                                  </p:childTnLst>
                                </p:cTn>
                              </p:par>
                              <p:par>
                                <p:cTn id="282" presetID="10" presetClass="entr" presetSubtype="0" fill="hold" grpId="0" nodeType="withEffect">
                                  <p:stCondLst>
                                    <p:cond delay="0"/>
                                  </p:stCondLst>
                                  <p:childTnLst>
                                    <p:set>
                                      <p:cBhvr>
                                        <p:cTn id="283" dur="1" fill="hold">
                                          <p:stCondLst>
                                            <p:cond delay="0"/>
                                          </p:stCondLst>
                                        </p:cTn>
                                        <p:tgtEl>
                                          <p:spTgt spid="104"/>
                                        </p:tgtEl>
                                        <p:attrNameLst>
                                          <p:attrName>style.visibility</p:attrName>
                                        </p:attrNameLst>
                                      </p:cBhvr>
                                      <p:to>
                                        <p:strVal val="visible"/>
                                      </p:to>
                                    </p:set>
                                    <p:animEffect transition="in" filter="fade">
                                      <p:cBhvr>
                                        <p:cTn id="284" dur="500"/>
                                        <p:tgtEl>
                                          <p:spTgt spid="104"/>
                                        </p:tgtEl>
                                      </p:cBhvr>
                                    </p:animEffect>
                                  </p:childTnLst>
                                </p:cTn>
                              </p:par>
                              <p:par>
                                <p:cTn id="285" presetID="3" presetClass="emph" presetSubtype="2" fill="hold" nodeType="withEffect">
                                  <p:stCondLst>
                                    <p:cond delay="0"/>
                                  </p:stCondLst>
                                  <p:childTnLst>
                                    <p:animClr clrSpc="rgb" dir="cw">
                                      <p:cBhvr override="childStyle">
                                        <p:cTn id="286" dur="2000" fill="hold"/>
                                        <p:tgtEl>
                                          <p:spTgt spid="94">
                                            <p:txEl>
                                              <p:pRg st="0" end="0"/>
                                            </p:txEl>
                                          </p:spTgt>
                                        </p:tgtEl>
                                        <p:attrNameLst>
                                          <p:attrName>style.color</p:attrName>
                                        </p:attrNameLst>
                                      </p:cBhvr>
                                      <p:to>
                                        <a:schemeClr val="tx1"/>
                                      </p:to>
                                    </p:animClr>
                                  </p:childTnLst>
                                </p:cTn>
                              </p:par>
                              <p:par>
                                <p:cTn id="287" presetID="3" presetClass="emph" presetSubtype="2" fill="hold" nodeType="withEffect">
                                  <p:stCondLst>
                                    <p:cond delay="0"/>
                                  </p:stCondLst>
                                  <p:childTnLst>
                                    <p:animClr clrSpc="rgb" dir="cw">
                                      <p:cBhvr override="childStyle">
                                        <p:cTn id="288" dur="2000" fill="hold"/>
                                        <p:tgtEl>
                                          <p:spTgt spid="68">
                                            <p:txEl>
                                              <p:pRg st="0" end="0"/>
                                            </p:txEl>
                                          </p:spTgt>
                                        </p:tgtEl>
                                        <p:attrNameLst>
                                          <p:attrName>style.color</p:attrName>
                                        </p:attrNameLst>
                                      </p:cBhvr>
                                      <p:to>
                                        <a:schemeClr val="tx1"/>
                                      </p:to>
                                    </p:animClr>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4" grpId="1" animBg="1"/>
      <p:bldP spid="60" grpId="0" animBg="1"/>
      <p:bldP spid="60" grpId="1" animBg="1"/>
      <p:bldP spid="61" grpId="0" animBg="1"/>
      <p:bldP spid="61" grpId="1" animBg="1"/>
      <p:bldP spid="62" grpId="0" animBg="1"/>
      <p:bldP spid="62" grpId="1" animBg="1"/>
      <p:bldP spid="63" grpId="0" animBg="1"/>
      <p:bldP spid="63" grpId="1" animBg="1"/>
      <p:bldP spid="66" grpId="0" animBg="1"/>
      <p:bldP spid="66" grpId="1" animBg="1"/>
      <p:bldP spid="67" grpId="0" build="allAtOnce"/>
      <p:bldP spid="67" grpId="1" build="allAtOnce"/>
      <p:bldP spid="67" grpId="2" build="allAtOnce"/>
      <p:bldP spid="67" grpId="3" build="allAtOnce"/>
      <p:bldP spid="67" grpId="4" build="allAtOnce"/>
      <p:bldP spid="104"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 name="Slide Number Placeholder 6"/>
          <p:cNvSpPr>
            <a:spLocks noGrp="1"/>
          </p:cNvSpPr>
          <p:nvPr>
            <p:ph type="sldNum" sz="quarter" idx="12"/>
          </p:nvPr>
        </p:nvSpPr>
        <p:spPr bwMode="auto">
          <a:noFill/>
          <a:ln>
            <a:miter lim="800000"/>
            <a:headEnd/>
            <a:tailEnd/>
          </a:ln>
        </p:spPr>
        <p:txBody>
          <a:bodyPr/>
          <a:lstStyle/>
          <a:p>
            <a:fld id="{27890FA9-870A-2749-A6CC-44FEF073A283}" type="slidenum">
              <a:rPr lang="en-US" smtClean="0"/>
              <a:pPr/>
              <a:t>16</a:t>
            </a:fld>
            <a:endParaRPr lang="en-US"/>
          </a:p>
        </p:txBody>
      </p:sp>
      <p:sp>
        <p:nvSpPr>
          <p:cNvPr id="55" name="Rounded Rectangle 54"/>
          <p:cNvSpPr/>
          <p:nvPr/>
        </p:nvSpPr>
        <p:spPr>
          <a:xfrm>
            <a:off x="457200" y="5032303"/>
            <a:ext cx="3429000" cy="13716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6" name="Rounded Rectangle 55"/>
          <p:cNvSpPr/>
          <p:nvPr/>
        </p:nvSpPr>
        <p:spPr bwMode="auto">
          <a:xfrm>
            <a:off x="457200" y="457200"/>
            <a:ext cx="3429000" cy="20574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8" name="Rounded Rectangle 57"/>
          <p:cNvSpPr/>
          <p:nvPr/>
        </p:nvSpPr>
        <p:spPr bwMode="auto">
          <a:xfrm>
            <a:off x="457200" y="2743200"/>
            <a:ext cx="3429000" cy="20574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9" name="Rounded Rectangle 58"/>
          <p:cNvSpPr/>
          <p:nvPr/>
        </p:nvSpPr>
        <p:spPr bwMode="auto">
          <a:xfrm>
            <a:off x="5257800" y="3546371"/>
            <a:ext cx="3429000" cy="2862072"/>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0" name="Rounded Rectangle 59"/>
          <p:cNvSpPr/>
          <p:nvPr/>
        </p:nvSpPr>
        <p:spPr bwMode="auto">
          <a:xfrm>
            <a:off x="5257800" y="455699"/>
            <a:ext cx="3429001" cy="2862072"/>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1" name="Rounded Rectangle 60"/>
          <p:cNvSpPr/>
          <p:nvPr/>
        </p:nvSpPr>
        <p:spPr bwMode="auto">
          <a:xfrm>
            <a:off x="457200" y="5029200"/>
            <a:ext cx="3429001" cy="1371600"/>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2" name="Rounded Rectangle 61"/>
          <p:cNvSpPr/>
          <p:nvPr/>
        </p:nvSpPr>
        <p:spPr bwMode="auto">
          <a:xfrm>
            <a:off x="462774" y="2743200"/>
            <a:ext cx="3429000" cy="2057400"/>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3" name="Rounded Rectangle 92"/>
          <p:cNvSpPr/>
          <p:nvPr/>
        </p:nvSpPr>
        <p:spPr bwMode="auto">
          <a:xfrm>
            <a:off x="5260904" y="460304"/>
            <a:ext cx="3429000" cy="2862072"/>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4" name="Rounded Rectangle 93"/>
          <p:cNvSpPr/>
          <p:nvPr/>
        </p:nvSpPr>
        <p:spPr bwMode="auto">
          <a:xfrm>
            <a:off x="5260904" y="3547872"/>
            <a:ext cx="3429000" cy="2862072"/>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5" name="Rounded Rectangle 94"/>
          <p:cNvSpPr/>
          <p:nvPr/>
        </p:nvSpPr>
        <p:spPr bwMode="auto">
          <a:xfrm>
            <a:off x="457199" y="457200"/>
            <a:ext cx="3429000" cy="2057400"/>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96" name="AutoShape 2"/>
          <p:cNvSpPr>
            <a:spLocks noChangeArrowheads="1"/>
          </p:cNvSpPr>
          <p:nvPr/>
        </p:nvSpPr>
        <p:spPr bwMode="auto">
          <a:xfrm>
            <a:off x="3962499" y="2350322"/>
            <a:ext cx="1143000" cy="1691640"/>
          </a:xfrm>
          <a:prstGeom prst="rightArrow">
            <a:avLst>
              <a:gd name="adj1" fmla="val 65889"/>
              <a:gd name="adj2" fmla="val 38319"/>
            </a:avLst>
          </a:prstGeom>
          <a:solidFill>
            <a:schemeClr val="bg1"/>
          </a:solidFill>
          <a:ln w="76200">
            <a:solidFill>
              <a:schemeClr val="tx1"/>
            </a:solidFill>
            <a:round/>
            <a:headEnd/>
            <a:tailEnd/>
          </a:ln>
        </p:spPr>
        <p:txBody>
          <a:bodyPr lIns="62042" tIns="31021" rIns="62042" bIns="31021"/>
          <a:lstStyle/>
          <a:p>
            <a:endParaRPr lang="en-US">
              <a:solidFill>
                <a:srgbClr val="000000"/>
              </a:solidFill>
              <a:latin typeface="Calibri" pitchFamily="34" charset="0"/>
            </a:endParaRPr>
          </a:p>
        </p:txBody>
      </p:sp>
      <p:sp>
        <p:nvSpPr>
          <p:cNvPr id="97" name="TextBox 8"/>
          <p:cNvSpPr txBox="1">
            <a:spLocks noChangeArrowheads="1"/>
          </p:cNvSpPr>
          <p:nvPr/>
        </p:nvSpPr>
        <p:spPr bwMode="auto">
          <a:xfrm>
            <a:off x="4003417" y="3515468"/>
            <a:ext cx="832221" cy="1857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800" dirty="0">
                <a:latin typeface="Calibri" pitchFamily="34" charset="0"/>
              </a:rPr>
              <a:t>Chemical change</a:t>
            </a:r>
          </a:p>
        </p:txBody>
      </p:sp>
      <p:sp>
        <p:nvSpPr>
          <p:cNvPr id="98" name="TextBox 5"/>
          <p:cNvSpPr txBox="1">
            <a:spLocks noChangeArrowheads="1"/>
          </p:cNvSpPr>
          <p:nvPr/>
        </p:nvSpPr>
        <p:spPr bwMode="auto">
          <a:xfrm>
            <a:off x="6505594" y="3271869"/>
            <a:ext cx="939621" cy="3088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1600" dirty="0">
                <a:latin typeface="Calibri" pitchFamily="34" charset="0"/>
              </a:rPr>
              <a:t>Reactants</a:t>
            </a:r>
          </a:p>
        </p:txBody>
      </p:sp>
      <p:sp>
        <p:nvSpPr>
          <p:cNvPr id="99" name="TextBox 10"/>
          <p:cNvSpPr txBox="1">
            <a:spLocks noChangeArrowheads="1"/>
          </p:cNvSpPr>
          <p:nvPr/>
        </p:nvSpPr>
        <p:spPr bwMode="auto">
          <a:xfrm>
            <a:off x="6511335" y="3025504"/>
            <a:ext cx="928139"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Glucose</a:t>
            </a:r>
          </a:p>
        </p:txBody>
      </p:sp>
      <p:sp>
        <p:nvSpPr>
          <p:cNvPr id="100" name="TextBox 15"/>
          <p:cNvSpPr txBox="1">
            <a:spLocks noChangeArrowheads="1"/>
          </p:cNvSpPr>
          <p:nvPr/>
        </p:nvSpPr>
        <p:spPr bwMode="auto">
          <a:xfrm>
            <a:off x="6532125" y="6123028"/>
            <a:ext cx="886558" cy="3693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dirty="0">
                <a:latin typeface="Calibri" pitchFamily="34" charset="0"/>
              </a:rPr>
              <a:t>Oxygen</a:t>
            </a:r>
          </a:p>
        </p:txBody>
      </p:sp>
      <p:sp>
        <p:nvSpPr>
          <p:cNvPr id="102" name="TextBox 6"/>
          <p:cNvSpPr txBox="1">
            <a:spLocks noChangeArrowheads="1"/>
          </p:cNvSpPr>
          <p:nvPr/>
        </p:nvSpPr>
        <p:spPr bwMode="auto">
          <a:xfrm>
            <a:off x="1739520" y="4793810"/>
            <a:ext cx="859343" cy="308869"/>
          </a:xfrm>
          <a:prstGeom prst="rect">
            <a:avLst/>
          </a:prstGeom>
          <a:noFill/>
          <a:ln w="9525">
            <a:noFill/>
            <a:miter lim="800000"/>
            <a:headEnd/>
            <a:tailEnd/>
          </a:ln>
          <a:extLst>
            <a:ext uri="{909E8E84-426E-40dd-AFC4-6F175D3DCCD1}">
              <a14:hiddenFill xmlns:a14="http://schemas.microsoft.com/office/drawing/2010/main" xmlns="">
                <a:solidFill>
                  <a:srgbClr val="FFFFFF"/>
                </a:solidFill>
              </a14:hiddenFill>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1600" dirty="0">
                <a:latin typeface="Calibri" pitchFamily="34" charset="0"/>
              </a:rPr>
              <a:t>Products</a:t>
            </a:r>
          </a:p>
        </p:txBody>
      </p:sp>
      <p:sp>
        <p:nvSpPr>
          <p:cNvPr id="116" name="TextBox 23"/>
          <p:cNvSpPr txBox="1">
            <a:spLocks noChangeArrowheads="1"/>
          </p:cNvSpPr>
          <p:nvPr/>
        </p:nvSpPr>
        <p:spPr bwMode="auto">
          <a:xfrm>
            <a:off x="1781806" y="4530301"/>
            <a:ext cx="774773" cy="3692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Water</a:t>
            </a:r>
          </a:p>
        </p:txBody>
      </p:sp>
      <p:sp>
        <p:nvSpPr>
          <p:cNvPr id="117" name="TextBox 26"/>
          <p:cNvSpPr txBox="1">
            <a:spLocks noChangeArrowheads="1"/>
          </p:cNvSpPr>
          <p:nvPr/>
        </p:nvSpPr>
        <p:spPr bwMode="auto">
          <a:xfrm>
            <a:off x="1500802" y="6124040"/>
            <a:ext cx="1336777"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Light energy</a:t>
            </a:r>
          </a:p>
        </p:txBody>
      </p:sp>
      <p:sp>
        <p:nvSpPr>
          <p:cNvPr id="118" name="TextBox 18"/>
          <p:cNvSpPr txBox="1">
            <a:spLocks noChangeArrowheads="1"/>
          </p:cNvSpPr>
          <p:nvPr/>
        </p:nvSpPr>
        <p:spPr bwMode="auto">
          <a:xfrm>
            <a:off x="1358452" y="2232875"/>
            <a:ext cx="1621480" cy="3404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Carbon Dioxide</a:t>
            </a:r>
          </a:p>
        </p:txBody>
      </p:sp>
      <p:pic>
        <p:nvPicPr>
          <p:cNvPr id="119" name="Picture 3"/>
          <p:cNvPicPr>
            <a:picLocks noChangeAspect="1" noChangeArrowheads="1"/>
          </p:cNvPicPr>
          <p:nvPr/>
        </p:nvPicPr>
        <p:blipFill>
          <a:blip r:embed="rId3" cstate="print">
            <a:extLst>
              <a:ext uri="{28A0092B-C50C-407E-A947-70E740481C1C}">
                <a14:useLocalDpi xmlns:a14="http://schemas.microsoft.com/office/drawing/2010/main"/>
              </a:ext>
            </a:extLst>
          </a:blip>
          <a:stretch>
            <a:fillRect/>
          </a:stretch>
        </p:blipFill>
        <p:spPr bwMode="auto">
          <a:xfrm>
            <a:off x="737696" y="2990427"/>
            <a:ext cx="881270" cy="411429"/>
          </a:xfrm>
          <a:prstGeom prst="rect">
            <a:avLst/>
          </a:prstGeom>
          <a:noFill/>
          <a:extLst>
            <a:ext uri="{909E8E84-426E-40dd-AFC4-6F175D3DCCD1}">
              <a14:hiddenFill xmlns:a14="http://schemas.microsoft.com/office/drawing/2010/main" xmlns="">
                <a:solidFill>
                  <a:srgbClr val="FFFFFF"/>
                </a:solidFill>
              </a14:hiddenFill>
            </a:ext>
          </a:extLst>
        </p:spPr>
      </p:pic>
      <p:pic>
        <p:nvPicPr>
          <p:cNvPr id="120" name="Picture 3"/>
          <p:cNvPicPr>
            <a:picLocks noChangeAspect="1" noChangeArrowheads="1"/>
          </p:cNvPicPr>
          <p:nvPr/>
        </p:nvPicPr>
        <p:blipFill>
          <a:blip r:embed="rId3" cstate="print">
            <a:extLst>
              <a:ext uri="{28A0092B-C50C-407E-A947-70E740481C1C}">
                <a14:useLocalDpi xmlns:a14="http://schemas.microsoft.com/office/drawing/2010/main"/>
              </a:ext>
            </a:extLst>
          </a:blip>
          <a:stretch>
            <a:fillRect/>
          </a:stretch>
        </p:blipFill>
        <p:spPr bwMode="auto">
          <a:xfrm>
            <a:off x="2190086" y="2980996"/>
            <a:ext cx="881270" cy="411429"/>
          </a:xfrm>
          <a:prstGeom prst="rect">
            <a:avLst/>
          </a:prstGeom>
          <a:noFill/>
          <a:extLst>
            <a:ext uri="{909E8E84-426E-40dd-AFC4-6F175D3DCCD1}">
              <a14:hiddenFill xmlns:a14="http://schemas.microsoft.com/office/drawing/2010/main" xmlns="">
                <a:solidFill>
                  <a:srgbClr val="FFFFFF"/>
                </a:solidFill>
              </a14:hiddenFill>
            </a:ext>
          </a:extLst>
        </p:spPr>
      </p:pic>
      <p:pic>
        <p:nvPicPr>
          <p:cNvPr id="121" name="Picture 2"/>
          <p:cNvPicPr>
            <a:picLocks noChangeAspect="1" noChangeArrowheads="1"/>
          </p:cNvPicPr>
          <p:nvPr/>
        </p:nvPicPr>
        <p:blipFill>
          <a:blip r:embed="rId4" cstate="print">
            <a:extLst>
              <a:ext uri="{28A0092B-C50C-407E-A947-70E740481C1C}">
                <a14:useLocalDpi xmlns:a14="http://schemas.microsoft.com/office/drawing/2010/main"/>
              </a:ext>
            </a:extLst>
          </a:blip>
          <a:stretch>
            <a:fillRect/>
          </a:stretch>
        </p:blipFill>
        <p:spPr bwMode="auto">
          <a:xfrm>
            <a:off x="691197" y="525167"/>
            <a:ext cx="1344763" cy="396190"/>
          </a:xfrm>
          <a:prstGeom prst="rect">
            <a:avLst/>
          </a:prstGeom>
          <a:noFill/>
          <a:ln>
            <a:noFill/>
          </a:ln>
          <a:extLst>
            <a:ext uri="{909E8E84-426E-40dd-AFC4-6F175D3DCCD1}">
              <a14:hiddenFill xmlns:a14="http://schemas.microsoft.com/office/drawing/2010/main" xmlns="">
                <a:solidFill>
                  <a:srgbClr val="FFFFFF"/>
                </a:solidFill>
              </a14:hiddenFill>
            </a:ext>
          </a:extLst>
        </p:spPr>
      </p:pic>
      <p:pic>
        <p:nvPicPr>
          <p:cNvPr id="126" name="Picture 2"/>
          <p:cNvPicPr>
            <a:picLocks noChangeAspect="1" noChangeArrowheads="1"/>
          </p:cNvPicPr>
          <p:nvPr/>
        </p:nvPicPr>
        <p:blipFill>
          <a:blip r:embed="rId4" cstate="print">
            <a:extLst>
              <a:ext uri="{28A0092B-C50C-407E-A947-70E740481C1C}">
                <a14:useLocalDpi xmlns:a14="http://schemas.microsoft.com/office/drawing/2010/main"/>
              </a:ext>
            </a:extLst>
          </a:blip>
          <a:stretch>
            <a:fillRect/>
          </a:stretch>
        </p:blipFill>
        <p:spPr bwMode="auto">
          <a:xfrm>
            <a:off x="1751703" y="921358"/>
            <a:ext cx="1344763" cy="396190"/>
          </a:xfrm>
          <a:prstGeom prst="rect">
            <a:avLst/>
          </a:prstGeom>
          <a:noFill/>
          <a:ln>
            <a:noFill/>
          </a:ln>
          <a:extLst>
            <a:ext uri="{909E8E84-426E-40dd-AFC4-6F175D3DCCD1}">
              <a14:hiddenFill xmlns:a14="http://schemas.microsoft.com/office/drawing/2010/main" xmlns="">
                <a:solidFill>
                  <a:srgbClr val="FFFFFF"/>
                </a:solidFill>
              </a14:hiddenFill>
            </a:ext>
          </a:extLst>
        </p:spPr>
      </p:pic>
      <p:pic>
        <p:nvPicPr>
          <p:cNvPr id="127" name="Picture 2"/>
          <p:cNvPicPr>
            <a:picLocks noChangeAspect="1" noChangeArrowheads="1"/>
          </p:cNvPicPr>
          <p:nvPr/>
        </p:nvPicPr>
        <p:blipFill>
          <a:blip r:embed="rId4" cstate="print">
            <a:extLst>
              <a:ext uri="{28A0092B-C50C-407E-A947-70E740481C1C}">
                <a14:useLocalDpi xmlns:a14="http://schemas.microsoft.com/office/drawing/2010/main"/>
              </a:ext>
            </a:extLst>
          </a:blip>
          <a:stretch>
            <a:fillRect/>
          </a:stretch>
        </p:blipFill>
        <p:spPr bwMode="auto">
          <a:xfrm>
            <a:off x="534989" y="1215593"/>
            <a:ext cx="1344763" cy="396190"/>
          </a:xfrm>
          <a:prstGeom prst="rect">
            <a:avLst/>
          </a:prstGeom>
          <a:noFill/>
          <a:ln>
            <a:noFill/>
          </a:ln>
          <a:extLst>
            <a:ext uri="{909E8E84-426E-40dd-AFC4-6F175D3DCCD1}">
              <a14:hiddenFill xmlns:a14="http://schemas.microsoft.com/office/drawing/2010/main" xmlns="">
                <a:solidFill>
                  <a:srgbClr val="FFFFFF"/>
                </a:solidFill>
              </a14:hiddenFill>
            </a:ext>
          </a:extLst>
        </p:spPr>
      </p:pic>
      <p:pic>
        <p:nvPicPr>
          <p:cNvPr id="128" name="Picture 2"/>
          <p:cNvPicPr>
            <a:picLocks noChangeAspect="1" noChangeArrowheads="1"/>
          </p:cNvPicPr>
          <p:nvPr/>
        </p:nvPicPr>
        <p:blipFill>
          <a:blip r:embed="rId4" cstate="print">
            <a:extLst>
              <a:ext uri="{28A0092B-C50C-407E-A947-70E740481C1C}">
                <a14:useLocalDpi xmlns:a14="http://schemas.microsoft.com/office/drawing/2010/main"/>
              </a:ext>
            </a:extLst>
          </a:blip>
          <a:stretch>
            <a:fillRect/>
          </a:stretch>
        </p:blipFill>
        <p:spPr bwMode="auto">
          <a:xfrm>
            <a:off x="1793989" y="1497941"/>
            <a:ext cx="1344763" cy="396190"/>
          </a:xfrm>
          <a:prstGeom prst="rect">
            <a:avLst/>
          </a:prstGeom>
          <a:noFill/>
          <a:ln>
            <a:noFill/>
          </a:ln>
          <a:extLst>
            <a:ext uri="{909E8E84-426E-40dd-AFC4-6F175D3DCCD1}">
              <a14:hiddenFill xmlns:a14="http://schemas.microsoft.com/office/drawing/2010/main" xmlns="">
                <a:solidFill>
                  <a:srgbClr val="FFFFFF"/>
                </a:solidFill>
              </a14:hiddenFill>
            </a:ext>
          </a:extLst>
        </p:spPr>
      </p:pic>
      <p:pic>
        <p:nvPicPr>
          <p:cNvPr id="129" name="Picture 2"/>
          <p:cNvPicPr>
            <a:picLocks noChangeAspect="1" noChangeArrowheads="1"/>
          </p:cNvPicPr>
          <p:nvPr/>
        </p:nvPicPr>
        <p:blipFill>
          <a:blip r:embed="rId4" cstate="print">
            <a:extLst>
              <a:ext uri="{28A0092B-C50C-407E-A947-70E740481C1C}">
                <a14:useLocalDpi xmlns:a14="http://schemas.microsoft.com/office/drawing/2010/main"/>
              </a:ext>
            </a:extLst>
          </a:blip>
          <a:stretch>
            <a:fillRect/>
          </a:stretch>
        </p:blipFill>
        <p:spPr bwMode="auto">
          <a:xfrm>
            <a:off x="737431" y="1894132"/>
            <a:ext cx="1344763" cy="396190"/>
          </a:xfrm>
          <a:prstGeom prst="rect">
            <a:avLst/>
          </a:prstGeom>
          <a:noFill/>
          <a:ln>
            <a:noFill/>
          </a:ln>
          <a:extLst>
            <a:ext uri="{909E8E84-426E-40dd-AFC4-6F175D3DCCD1}">
              <a14:hiddenFill xmlns:a14="http://schemas.microsoft.com/office/drawing/2010/main" xmlns="">
                <a:solidFill>
                  <a:srgbClr val="FFFFFF"/>
                </a:solidFill>
              </a14:hiddenFill>
            </a:ext>
          </a:extLst>
        </p:spPr>
      </p:pic>
      <p:pic>
        <p:nvPicPr>
          <p:cNvPr id="130" name="Picture 2"/>
          <p:cNvPicPr>
            <a:picLocks noChangeAspect="1" noChangeArrowheads="1"/>
          </p:cNvPicPr>
          <p:nvPr/>
        </p:nvPicPr>
        <p:blipFill>
          <a:blip r:embed="rId4" cstate="print">
            <a:extLst>
              <a:ext uri="{28A0092B-C50C-407E-A947-70E740481C1C}">
                <a14:useLocalDpi xmlns:a14="http://schemas.microsoft.com/office/drawing/2010/main"/>
              </a:ext>
            </a:extLst>
          </a:blip>
          <a:stretch>
            <a:fillRect/>
          </a:stretch>
        </p:blipFill>
        <p:spPr bwMode="auto">
          <a:xfrm>
            <a:off x="2258290" y="2006915"/>
            <a:ext cx="1344763" cy="396190"/>
          </a:xfrm>
          <a:prstGeom prst="rect">
            <a:avLst/>
          </a:prstGeom>
          <a:noFill/>
          <a:ln>
            <a:noFill/>
          </a:ln>
          <a:extLst>
            <a:ext uri="{909E8E84-426E-40dd-AFC4-6F175D3DCCD1}">
              <a14:hiddenFill xmlns:a14="http://schemas.microsoft.com/office/drawing/2010/main" xmlns="">
                <a:solidFill>
                  <a:srgbClr val="FFFFFF"/>
                </a:solidFill>
              </a14:hiddenFill>
            </a:ext>
          </a:extLst>
        </p:spPr>
      </p:pic>
      <p:pic>
        <p:nvPicPr>
          <p:cNvPr id="131" name="Picture 3"/>
          <p:cNvPicPr>
            <a:picLocks noChangeAspect="1" noChangeArrowheads="1"/>
          </p:cNvPicPr>
          <p:nvPr/>
        </p:nvPicPr>
        <p:blipFill>
          <a:blip r:embed="rId3" cstate="print">
            <a:extLst>
              <a:ext uri="{28A0092B-C50C-407E-A947-70E740481C1C}">
                <a14:useLocalDpi xmlns:a14="http://schemas.microsoft.com/office/drawing/2010/main"/>
              </a:ext>
            </a:extLst>
          </a:blip>
          <a:stretch>
            <a:fillRect/>
          </a:stretch>
        </p:blipFill>
        <p:spPr bwMode="auto">
          <a:xfrm>
            <a:off x="741269" y="3572988"/>
            <a:ext cx="881270" cy="411429"/>
          </a:xfrm>
          <a:prstGeom prst="rect">
            <a:avLst/>
          </a:prstGeom>
          <a:noFill/>
          <a:extLst>
            <a:ext uri="{909E8E84-426E-40dd-AFC4-6F175D3DCCD1}">
              <a14:hiddenFill xmlns:a14="http://schemas.microsoft.com/office/drawing/2010/main" xmlns="">
                <a:solidFill>
                  <a:srgbClr val="FFFFFF"/>
                </a:solidFill>
              </a14:hiddenFill>
            </a:ext>
          </a:extLst>
        </p:spPr>
      </p:pic>
      <p:pic>
        <p:nvPicPr>
          <p:cNvPr id="132" name="Picture 3"/>
          <p:cNvPicPr>
            <a:picLocks noChangeAspect="1" noChangeArrowheads="1"/>
          </p:cNvPicPr>
          <p:nvPr/>
        </p:nvPicPr>
        <p:blipFill>
          <a:blip r:embed="rId3" cstate="print">
            <a:extLst>
              <a:ext uri="{28A0092B-C50C-407E-A947-70E740481C1C}">
                <a14:useLocalDpi xmlns:a14="http://schemas.microsoft.com/office/drawing/2010/main"/>
              </a:ext>
            </a:extLst>
          </a:blip>
          <a:stretch>
            <a:fillRect/>
          </a:stretch>
        </p:blipFill>
        <p:spPr bwMode="auto">
          <a:xfrm>
            <a:off x="2267406" y="3649824"/>
            <a:ext cx="881270" cy="411429"/>
          </a:xfrm>
          <a:prstGeom prst="rect">
            <a:avLst/>
          </a:prstGeom>
          <a:noFill/>
          <a:extLst>
            <a:ext uri="{909E8E84-426E-40dd-AFC4-6F175D3DCCD1}">
              <a14:hiddenFill xmlns:a14="http://schemas.microsoft.com/office/drawing/2010/main" xmlns="">
                <a:solidFill>
                  <a:srgbClr val="FFFFFF"/>
                </a:solidFill>
              </a14:hiddenFill>
            </a:ext>
          </a:extLst>
        </p:spPr>
      </p:pic>
      <p:pic>
        <p:nvPicPr>
          <p:cNvPr id="133" name="Picture 3"/>
          <p:cNvPicPr>
            <a:picLocks noChangeAspect="1" noChangeArrowheads="1"/>
          </p:cNvPicPr>
          <p:nvPr/>
        </p:nvPicPr>
        <p:blipFill>
          <a:blip r:embed="rId3" cstate="print">
            <a:extLst>
              <a:ext uri="{28A0092B-C50C-407E-A947-70E740481C1C}">
                <a14:useLocalDpi xmlns:a14="http://schemas.microsoft.com/office/drawing/2010/main"/>
              </a:ext>
            </a:extLst>
          </a:blip>
          <a:stretch>
            <a:fillRect/>
          </a:stretch>
        </p:blipFill>
        <p:spPr bwMode="auto">
          <a:xfrm>
            <a:off x="775591" y="4143304"/>
            <a:ext cx="881270" cy="411429"/>
          </a:xfrm>
          <a:prstGeom prst="rect">
            <a:avLst/>
          </a:prstGeom>
          <a:noFill/>
          <a:extLst>
            <a:ext uri="{909E8E84-426E-40dd-AFC4-6F175D3DCCD1}">
              <a14:hiddenFill xmlns:a14="http://schemas.microsoft.com/office/drawing/2010/main" xmlns="">
                <a:solidFill>
                  <a:srgbClr val="FFFFFF"/>
                </a:solidFill>
              </a14:hiddenFill>
            </a:ext>
          </a:extLst>
        </p:spPr>
      </p:pic>
      <p:pic>
        <p:nvPicPr>
          <p:cNvPr id="134" name="Picture 3"/>
          <p:cNvPicPr>
            <a:picLocks noChangeAspect="1" noChangeArrowheads="1"/>
          </p:cNvPicPr>
          <p:nvPr/>
        </p:nvPicPr>
        <p:blipFill>
          <a:blip r:embed="rId3" cstate="print">
            <a:extLst>
              <a:ext uri="{28A0092B-C50C-407E-A947-70E740481C1C}">
                <a14:useLocalDpi xmlns:a14="http://schemas.microsoft.com/office/drawing/2010/main"/>
              </a:ext>
            </a:extLst>
          </a:blip>
          <a:stretch>
            <a:fillRect/>
          </a:stretch>
        </p:blipFill>
        <p:spPr bwMode="auto">
          <a:xfrm>
            <a:off x="2245174" y="4175869"/>
            <a:ext cx="881270" cy="411429"/>
          </a:xfrm>
          <a:prstGeom prst="rect">
            <a:avLst/>
          </a:prstGeom>
          <a:noFill/>
          <a:extLst>
            <a:ext uri="{909E8E84-426E-40dd-AFC4-6F175D3DCCD1}">
              <a14:hiddenFill xmlns:a14="http://schemas.microsoft.com/office/drawing/2010/main" xmlns="">
                <a:solidFill>
                  <a:srgbClr val="FFFFFF"/>
                </a:solidFill>
              </a14:hiddenFill>
            </a:ext>
          </a:extLst>
        </p:spPr>
      </p:pic>
      <p:pic>
        <p:nvPicPr>
          <p:cNvPr id="143" name="Picture 24"/>
          <p:cNvPicPr>
            <a:picLocks noChangeAspect="1" noChangeArrowheads="1"/>
          </p:cNvPicPr>
          <p:nvPr/>
        </p:nvPicPr>
        <p:blipFill>
          <a:blip r:embed="rId5" cstate="print">
            <a:extLst>
              <a:ext uri="{28A0092B-C50C-407E-A947-70E740481C1C}">
                <a14:useLocalDpi xmlns:a14="http://schemas.microsoft.com/office/drawing/2010/main"/>
              </a:ext>
            </a:extLst>
          </a:blip>
          <a:stretch>
            <a:fillRect/>
          </a:stretch>
        </p:blipFill>
        <p:spPr bwMode="auto">
          <a:xfrm>
            <a:off x="2837579" y="1611784"/>
            <a:ext cx="2564241" cy="169275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4" name="Picture 25"/>
          <p:cNvPicPr>
            <a:picLocks noChangeAspect="1" noChangeArrowheads="1"/>
          </p:cNvPicPr>
          <p:nvPr/>
        </p:nvPicPr>
        <p:blipFill>
          <a:blip r:embed="rId6" cstate="print">
            <a:extLst>
              <a:ext uri="{28A0092B-C50C-407E-A947-70E740481C1C}">
                <a14:useLocalDpi xmlns:a14="http://schemas.microsoft.com/office/drawing/2010/main"/>
              </a:ext>
            </a:extLst>
          </a:blip>
          <a:stretch>
            <a:fillRect/>
          </a:stretch>
        </p:blipFill>
        <p:spPr bwMode="auto">
          <a:xfrm>
            <a:off x="3431256" y="3166515"/>
            <a:ext cx="367959" cy="6979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5" name="Picture 27"/>
          <p:cNvPicPr>
            <a:picLocks noChangeAspect="1" noChangeArrowheads="1"/>
          </p:cNvPicPr>
          <p:nvPr/>
        </p:nvPicPr>
        <p:blipFill>
          <a:blip r:embed="rId6" cstate="print">
            <a:extLst>
              <a:ext uri="{28A0092B-C50C-407E-A947-70E740481C1C}">
                <a14:useLocalDpi xmlns:a14="http://schemas.microsoft.com/office/drawing/2010/main"/>
              </a:ext>
            </a:extLst>
          </a:blip>
          <a:stretch>
            <a:fillRect/>
          </a:stretch>
        </p:blipFill>
        <p:spPr bwMode="auto">
          <a:xfrm>
            <a:off x="5110375" y="3033020"/>
            <a:ext cx="367959" cy="6979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6" name="Picture 27"/>
          <p:cNvPicPr>
            <a:picLocks noChangeAspect="1" noChangeArrowheads="1"/>
          </p:cNvPicPr>
          <p:nvPr/>
        </p:nvPicPr>
        <p:blipFill>
          <a:blip r:embed="rId6" cstate="print">
            <a:extLst>
              <a:ext uri="{28A0092B-C50C-407E-A947-70E740481C1C}">
                <a14:useLocalDpi xmlns:a14="http://schemas.microsoft.com/office/drawing/2010/main"/>
              </a:ext>
            </a:extLst>
          </a:blip>
          <a:stretch>
            <a:fillRect/>
          </a:stretch>
        </p:blipFill>
        <p:spPr bwMode="auto">
          <a:xfrm>
            <a:off x="4651658" y="3692580"/>
            <a:ext cx="367959" cy="6979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7" name="Picture 25"/>
          <p:cNvPicPr>
            <a:picLocks noChangeAspect="1" noChangeArrowheads="1"/>
          </p:cNvPicPr>
          <p:nvPr/>
        </p:nvPicPr>
        <p:blipFill>
          <a:blip r:embed="rId6" cstate="print">
            <a:extLst>
              <a:ext uri="{28A0092B-C50C-407E-A947-70E740481C1C}">
                <a14:useLocalDpi xmlns:a14="http://schemas.microsoft.com/office/drawing/2010/main"/>
              </a:ext>
            </a:extLst>
          </a:blip>
          <a:stretch>
            <a:fillRect/>
          </a:stretch>
        </p:blipFill>
        <p:spPr bwMode="auto">
          <a:xfrm>
            <a:off x="4212470" y="3085224"/>
            <a:ext cx="367959" cy="6979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8" name="Picture 25"/>
          <p:cNvPicPr>
            <a:picLocks noChangeAspect="1" noChangeArrowheads="1"/>
          </p:cNvPicPr>
          <p:nvPr/>
        </p:nvPicPr>
        <p:blipFill>
          <a:blip r:embed="rId6" cstate="print">
            <a:extLst>
              <a:ext uri="{28A0092B-C50C-407E-A947-70E740481C1C}">
                <a14:useLocalDpi xmlns:a14="http://schemas.microsoft.com/office/drawing/2010/main"/>
              </a:ext>
            </a:extLst>
          </a:blip>
          <a:stretch>
            <a:fillRect/>
          </a:stretch>
        </p:blipFill>
        <p:spPr bwMode="auto">
          <a:xfrm>
            <a:off x="3109050" y="3783129"/>
            <a:ext cx="367959" cy="6979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9" name="Picture 27"/>
          <p:cNvPicPr>
            <a:picLocks noChangeAspect="1" noChangeArrowheads="1"/>
          </p:cNvPicPr>
          <p:nvPr/>
        </p:nvPicPr>
        <p:blipFill>
          <a:blip r:embed="rId6" cstate="print">
            <a:extLst>
              <a:ext uri="{28A0092B-C50C-407E-A947-70E740481C1C}">
                <a14:useLocalDpi xmlns:a14="http://schemas.microsoft.com/office/drawing/2010/main"/>
              </a:ext>
            </a:extLst>
          </a:blip>
          <a:stretch>
            <a:fillRect/>
          </a:stretch>
        </p:blipFill>
        <p:spPr bwMode="auto">
          <a:xfrm>
            <a:off x="3779820" y="3734717"/>
            <a:ext cx="367959" cy="6979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03" name="Title 1"/>
          <p:cNvSpPr txBox="1">
            <a:spLocks/>
          </p:cNvSpPr>
          <p:nvPr/>
        </p:nvSpPr>
        <p:spPr>
          <a:xfrm>
            <a:off x="3145198" y="594686"/>
            <a:ext cx="2879003" cy="1096628"/>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lst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34" charset="0"/>
              </a:defRPr>
            </a:lvl2pPr>
            <a:lvl3pPr algn="ctr" defTabSz="457200" rtl="0" eaLnBrk="0" fontAlgn="base" hangingPunct="0">
              <a:spcBef>
                <a:spcPct val="0"/>
              </a:spcBef>
              <a:spcAft>
                <a:spcPct val="0"/>
              </a:spcAft>
              <a:defRPr sz="4400">
                <a:solidFill>
                  <a:schemeClr val="tx1"/>
                </a:solidFill>
                <a:latin typeface="Calibri" pitchFamily="34" charset="0"/>
              </a:defRPr>
            </a:lvl3pPr>
            <a:lvl4pPr algn="ctr" defTabSz="457200" rtl="0" eaLnBrk="0" fontAlgn="base" hangingPunct="0">
              <a:spcBef>
                <a:spcPct val="0"/>
              </a:spcBef>
              <a:spcAft>
                <a:spcPct val="0"/>
              </a:spcAft>
              <a:defRPr sz="4400">
                <a:solidFill>
                  <a:schemeClr val="tx1"/>
                </a:solidFill>
                <a:latin typeface="Calibri" pitchFamily="34" charset="0"/>
              </a:defRPr>
            </a:lvl4pPr>
            <a:lvl5pPr algn="ctr" defTabSz="457200" rtl="0" eaLnBrk="0" fontAlgn="base" hangingPunct="0">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eaLnBrk="1" hangingPunct="1"/>
            <a:r>
              <a:rPr lang="en-US" sz="2000" b="1" dirty="0">
                <a:latin typeface="Arial" charset="0"/>
                <a:cs typeface="Arial" charset="0"/>
              </a:rPr>
              <a:t>What happens </a:t>
            </a:r>
            <a:br>
              <a:rPr lang="en-US" sz="2000" b="1" dirty="0">
                <a:latin typeface="Arial" charset="0"/>
                <a:cs typeface="Arial" charset="0"/>
              </a:rPr>
            </a:br>
            <a:r>
              <a:rPr lang="en-US" sz="2000" b="1" dirty="0">
                <a:latin typeface="Arial" charset="0"/>
                <a:cs typeface="Arial" charset="0"/>
              </a:rPr>
              <a:t>to light energy</a:t>
            </a:r>
            <a:br>
              <a:rPr lang="en-US" sz="2000" b="1" dirty="0">
                <a:latin typeface="Arial" charset="0"/>
                <a:cs typeface="Arial" charset="0"/>
              </a:rPr>
            </a:br>
            <a:r>
              <a:rPr lang="en-US" sz="2000" b="1" dirty="0">
                <a:latin typeface="Arial" charset="0"/>
                <a:cs typeface="Arial" charset="0"/>
              </a:rPr>
              <a:t>in photosynthesis?</a:t>
            </a:r>
          </a:p>
        </p:txBody>
      </p:sp>
      <p:sp>
        <p:nvSpPr>
          <p:cNvPr id="104" name="Title 1"/>
          <p:cNvSpPr txBox="1">
            <a:spLocks/>
          </p:cNvSpPr>
          <p:nvPr/>
        </p:nvSpPr>
        <p:spPr>
          <a:xfrm>
            <a:off x="3319272" y="5376672"/>
            <a:ext cx="2514600" cy="914400"/>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lst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34" charset="0"/>
              </a:defRPr>
            </a:lvl2pPr>
            <a:lvl3pPr algn="ctr" defTabSz="457200" rtl="0" eaLnBrk="0" fontAlgn="base" hangingPunct="0">
              <a:spcBef>
                <a:spcPct val="0"/>
              </a:spcBef>
              <a:spcAft>
                <a:spcPct val="0"/>
              </a:spcAft>
              <a:defRPr sz="4400">
                <a:solidFill>
                  <a:schemeClr val="tx1"/>
                </a:solidFill>
                <a:latin typeface="Calibri" pitchFamily="34" charset="0"/>
              </a:defRPr>
            </a:lvl3pPr>
            <a:lvl4pPr algn="ctr" defTabSz="457200" rtl="0" eaLnBrk="0" fontAlgn="base" hangingPunct="0">
              <a:spcBef>
                <a:spcPct val="0"/>
              </a:spcBef>
              <a:spcAft>
                <a:spcPct val="0"/>
              </a:spcAft>
              <a:defRPr sz="4400">
                <a:solidFill>
                  <a:schemeClr val="tx1"/>
                </a:solidFill>
                <a:latin typeface="Calibri" pitchFamily="34" charset="0"/>
              </a:defRPr>
            </a:lvl4pPr>
            <a:lvl5pPr algn="ctr" defTabSz="457200" rtl="0" eaLnBrk="0" fontAlgn="base" hangingPunct="0">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eaLnBrk="1" hangingPunct="1"/>
            <a:r>
              <a:rPr lang="en-US" sz="1800" dirty="0">
                <a:latin typeface="Arial" charset="0"/>
                <a:cs typeface="Arial" charset="0"/>
              </a:rPr>
              <a:t>Light energy is transformed into chemical energy.</a:t>
            </a:r>
          </a:p>
        </p:txBody>
      </p:sp>
      <p:pic>
        <p:nvPicPr>
          <p:cNvPr id="57" name="Picture 51" descr="ethanol energy"/>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822042" y="5057026"/>
            <a:ext cx="425143" cy="4099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3" name="Picture 51" descr="ethanol energy"/>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1409812" y="5807486"/>
            <a:ext cx="425143" cy="4099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4" name="Picture 51" descr="ethanol energy"/>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1063159" y="5589373"/>
            <a:ext cx="425143" cy="4099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5" name="Picture 51" descr="ethanol energy"/>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1364710" y="5225250"/>
            <a:ext cx="425143" cy="4099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6" name="Picture 51" descr="ethanol energy"/>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1835571" y="5072101"/>
            <a:ext cx="425143" cy="4099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7" name="Picture 51" descr="ethanol energy"/>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2444268" y="5788242"/>
            <a:ext cx="425143" cy="4099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8" name="Picture 51" descr="ethanol energy"/>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1891935" y="5635155"/>
            <a:ext cx="425143" cy="4099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69" name="Picture 51" descr="ethanol energy"/>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2386291" y="5247618"/>
            <a:ext cx="425143" cy="4099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0" name="Picture 51" descr="ethanol energy"/>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2900837" y="5040419"/>
            <a:ext cx="425143" cy="4099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1" name="Picture 51" descr="ethanol energy"/>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3299046" y="5956966"/>
            <a:ext cx="425143" cy="4099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2" name="Picture 51" descr="ethanol energy"/>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2923234" y="5713123"/>
            <a:ext cx="425143" cy="4099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3" name="Picture 51" descr="ethanol energy"/>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3374474" y="5332055"/>
            <a:ext cx="425143" cy="4099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4" name="Reactant energy type"/>
          <p:cNvPicPr>
            <a:picLocks noChangeAspect="1" noChangeArrowheads="1"/>
          </p:cNvPicPr>
          <p:nvPr/>
        </p:nvPicPr>
        <p:blipFill>
          <a:blip r:embed="rId8"/>
          <a:stretch>
            <a:fillRect/>
          </a:stretch>
        </p:blipFill>
        <p:spPr bwMode="auto">
          <a:xfrm>
            <a:off x="7670537" y="2267873"/>
            <a:ext cx="946089" cy="950653"/>
          </a:xfrm>
          <a:prstGeom prst="rect">
            <a:avLst/>
          </a:prstGeom>
          <a:noFill/>
          <a:extLst>
            <a:ext uri="{909E8E84-426E-40dd-AFC4-6F175D3DCCD1}">
              <a14:hiddenFill xmlns:a14="http://schemas.microsoft.com/office/drawing/2010/main" xmlns="">
                <a:solidFill>
                  <a:srgbClr val="FFFFFF"/>
                </a:solidFill>
              </a14:hiddenFill>
            </a:ext>
          </a:extLst>
        </p:spPr>
      </p:pic>
      <p:pic>
        <p:nvPicPr>
          <p:cNvPr id="75" name="Reactant energy type"/>
          <p:cNvPicPr>
            <a:picLocks noChangeAspect="1" noChangeArrowheads="1"/>
          </p:cNvPicPr>
          <p:nvPr/>
        </p:nvPicPr>
        <p:blipFill>
          <a:blip r:embed="rId9"/>
          <a:stretch>
            <a:fillRect/>
          </a:stretch>
        </p:blipFill>
        <p:spPr bwMode="auto">
          <a:xfrm>
            <a:off x="506338" y="5452856"/>
            <a:ext cx="946089" cy="950653"/>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val="3319253405"/>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fade">
                                      <p:cBhvr>
                                        <p:cTn id="7" dur="2000"/>
                                        <p:tgtEl>
                                          <p:spTgt spid="95"/>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1"/>
                                        </p:tgtEl>
                                        <p:attrNameLst>
                                          <p:attrName>style.visibility</p:attrName>
                                        </p:attrNameLst>
                                      </p:cBhvr>
                                      <p:to>
                                        <p:strVal val="visible"/>
                                      </p:to>
                                    </p:set>
                                    <p:animEffect transition="in" filter="fade">
                                      <p:cBhvr>
                                        <p:cTn id="10" dur="2000"/>
                                        <p:tgtEl>
                                          <p:spTgt spid="61"/>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4"/>
                                        </p:tgtEl>
                                        <p:attrNameLst>
                                          <p:attrName>style.visibility</p:attrName>
                                        </p:attrNameLst>
                                      </p:cBhvr>
                                      <p:to>
                                        <p:strVal val="visible"/>
                                      </p:to>
                                    </p:set>
                                    <p:animEffect transition="in" filter="fade">
                                      <p:cBhvr>
                                        <p:cTn id="13" dur="2000"/>
                                        <p:tgtEl>
                                          <p:spTgt spid="9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93"/>
                                        </p:tgtEl>
                                        <p:attrNameLst>
                                          <p:attrName>style.visibility</p:attrName>
                                        </p:attrNameLst>
                                      </p:cBhvr>
                                      <p:to>
                                        <p:strVal val="visible"/>
                                      </p:to>
                                    </p:set>
                                    <p:animEffect transition="in" filter="fade">
                                      <p:cBhvr>
                                        <p:cTn id="16" dur="2000"/>
                                        <p:tgtEl>
                                          <p:spTgt spid="93"/>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62"/>
                                        </p:tgtEl>
                                        <p:attrNameLst>
                                          <p:attrName>style.visibility</p:attrName>
                                        </p:attrNameLst>
                                      </p:cBhvr>
                                      <p:to>
                                        <p:strVal val="visible"/>
                                      </p:to>
                                    </p:set>
                                    <p:animEffect transition="in" filter="fade">
                                      <p:cBhvr>
                                        <p:cTn id="19" dur="2000"/>
                                        <p:tgtEl>
                                          <p:spTgt spid="62"/>
                                        </p:tgtEl>
                                      </p:cBhvr>
                                    </p:animEffect>
                                  </p:childTnLst>
                                </p:cTn>
                              </p:par>
                              <p:par>
                                <p:cTn id="20" presetID="6" presetClass="emph" presetSubtype="0" fill="hold" grpId="0" nodeType="withEffect">
                                  <p:stCondLst>
                                    <p:cond delay="0"/>
                                  </p:stCondLst>
                                  <p:childTnLst>
                                    <p:animScale>
                                      <p:cBhvr>
                                        <p:cTn id="21" dur="2000" fill="hold"/>
                                        <p:tgtEl>
                                          <p:spTgt spid="96"/>
                                        </p:tgtEl>
                                      </p:cBhvr>
                                      <p:by x="240000" y="240000"/>
                                    </p:animScale>
                                  </p:childTnLst>
                                </p:cTn>
                              </p:par>
                              <p:par>
                                <p:cTn id="22" presetID="7" presetClass="emph" presetSubtype="2" fill="hold" nodeType="withEffect">
                                  <p:stCondLst>
                                    <p:cond delay="0"/>
                                  </p:stCondLst>
                                  <p:childTnLst>
                                    <p:animClr clrSpc="rgb" dir="cw">
                                      <p:cBhvr>
                                        <p:cTn id="23" dur="2000" fill="hold"/>
                                        <p:tgtEl>
                                          <p:spTgt spid="96"/>
                                        </p:tgtEl>
                                        <p:attrNameLst>
                                          <p:attrName>stroke.color</p:attrName>
                                        </p:attrNameLst>
                                      </p:cBhvr>
                                      <p:to>
                                        <a:srgbClr val="00FF00"/>
                                      </p:to>
                                    </p:animClr>
                                    <p:set>
                                      <p:cBhvr>
                                        <p:cTn id="24" dur="2000" fill="hold"/>
                                        <p:tgtEl>
                                          <p:spTgt spid="96"/>
                                        </p:tgtEl>
                                        <p:attrNameLst>
                                          <p:attrName>stroke.on</p:attrName>
                                        </p:attrNameLst>
                                      </p:cBhvr>
                                      <p:to>
                                        <p:strVal val="true"/>
                                      </p:to>
                                    </p:set>
                                  </p:childTnLst>
                                </p:cTn>
                              </p:par>
                              <p:par>
                                <p:cTn id="25" presetID="6" presetClass="emph" presetSubtype="0" fill="hold" nodeType="withEffect">
                                  <p:stCondLst>
                                    <p:cond delay="0"/>
                                  </p:stCondLst>
                                  <p:childTnLst>
                                    <p:animScale>
                                      <p:cBhvr>
                                        <p:cTn id="26" dur="2000" fill="hold"/>
                                        <p:tgtEl>
                                          <p:spTgt spid="97">
                                            <p:txEl>
                                              <p:pRg st="0" end="0"/>
                                            </p:txEl>
                                          </p:spTgt>
                                        </p:tgtEl>
                                      </p:cBhvr>
                                      <p:by x="200000" y="200000"/>
                                    </p:animScale>
                                  </p:childTnLst>
                                </p:cTn>
                              </p:par>
                              <p:par>
                                <p:cTn id="27" presetID="0" presetClass="path" presetSubtype="0" fill="hold" grpId="0" nodeType="withEffect">
                                  <p:stCondLst>
                                    <p:cond delay="0"/>
                                  </p:stCondLst>
                                  <p:childTnLst>
                                    <p:animMotion origin="layout" path="M 2.22222E-6 4.07407E-6 L 2.22222E-6 0.09976 " pathEditMode="relative" rAng="0" ptsTypes="AA">
                                      <p:cBhvr>
                                        <p:cTn id="28" dur="2000" fill="hold"/>
                                        <p:tgtEl>
                                          <p:spTgt spid="97">
                                            <p:txEl>
                                              <p:pRg st="0" end="0"/>
                                            </p:txEl>
                                          </p:spTgt>
                                        </p:tgtEl>
                                        <p:attrNameLst>
                                          <p:attrName>ppt_x</p:attrName>
                                          <p:attrName>ppt_y</p:attrName>
                                        </p:attrNameLst>
                                      </p:cBhvr>
                                      <p:rCtr x="0" y="4977"/>
                                    </p:animMotion>
                                  </p:childTnLst>
                                </p:cTn>
                              </p:par>
                              <p:par>
                                <p:cTn id="29" presetID="3" presetClass="emph" presetSubtype="2" fill="hold" grpId="1" nodeType="withEffect">
                                  <p:stCondLst>
                                    <p:cond delay="0"/>
                                  </p:stCondLst>
                                  <p:childTnLst>
                                    <p:animClr clrSpc="rgb" dir="cw">
                                      <p:cBhvr override="childStyle">
                                        <p:cTn id="30" dur="2000" fill="hold"/>
                                        <p:tgtEl>
                                          <p:spTgt spid="97">
                                            <p:txEl>
                                              <p:pRg st="0" end="0"/>
                                            </p:txEl>
                                          </p:spTgt>
                                        </p:tgtEl>
                                        <p:attrNameLst>
                                          <p:attrName>style.color</p:attrName>
                                        </p:attrNameLst>
                                      </p:cBhvr>
                                      <p:to>
                                        <a:srgbClr val="00FF00"/>
                                      </p:to>
                                    </p:animClr>
                                  </p:childTnLst>
                                </p:cTn>
                              </p:par>
                              <p:par>
                                <p:cTn id="31" presetID="3" presetClass="emph" presetSubtype="2" fill="hold" grpId="0" nodeType="withEffect">
                                  <p:stCondLst>
                                    <p:cond delay="0"/>
                                  </p:stCondLst>
                                  <p:childTnLst>
                                    <p:animClr clrSpc="rgb" dir="cw">
                                      <p:cBhvr override="childStyle">
                                        <p:cTn id="32" dur="2000" fill="hold"/>
                                        <p:tgtEl>
                                          <p:spTgt spid="102"/>
                                        </p:tgtEl>
                                        <p:attrNameLst>
                                          <p:attrName>style.color</p:attrName>
                                        </p:attrNameLst>
                                      </p:cBhvr>
                                      <p:to>
                                        <a:srgbClr val="0070C0"/>
                                      </p:to>
                                    </p:animClr>
                                  </p:childTnLst>
                                </p:cTn>
                              </p:par>
                              <p:par>
                                <p:cTn id="33" presetID="3" presetClass="emph" presetSubtype="2" fill="hold" grpId="0" nodeType="withEffect">
                                  <p:stCondLst>
                                    <p:cond delay="0"/>
                                  </p:stCondLst>
                                  <p:childTnLst>
                                    <p:animClr clrSpc="rgb" dir="cw">
                                      <p:cBhvr override="childStyle">
                                        <p:cTn id="34" dur="2000" fill="hold"/>
                                        <p:tgtEl>
                                          <p:spTgt spid="98"/>
                                        </p:tgtEl>
                                        <p:attrNameLst>
                                          <p:attrName>style.color</p:attrName>
                                        </p:attrNameLst>
                                      </p:cBhvr>
                                      <p:to>
                                        <a:srgbClr val="FF0000"/>
                                      </p:to>
                                    </p:animClr>
                                  </p:childTnLst>
                                </p:cTn>
                              </p:par>
                              <p:par>
                                <p:cTn id="35" presetID="0" presetClass="path" presetSubtype="0" accel="50000" decel="50000" fill="hold" nodeType="withEffect">
                                  <p:stCondLst>
                                    <p:cond delay="1000"/>
                                  </p:stCondLst>
                                  <p:childTnLst>
                                    <p:animMotion origin="layout" path="M -1.94444E-6 -4.07407E-6 L 0.25469 0.19098 " pathEditMode="relative" rAng="0" ptsTypes="AA">
                                      <p:cBhvr>
                                        <p:cTn id="36" dur="2000" fill="hold"/>
                                        <p:tgtEl>
                                          <p:spTgt spid="121"/>
                                        </p:tgtEl>
                                        <p:attrNameLst>
                                          <p:attrName>ppt_x</p:attrName>
                                          <p:attrName>ppt_y</p:attrName>
                                        </p:attrNameLst>
                                      </p:cBhvr>
                                      <p:rCtr x="12726" y="9537"/>
                                    </p:animMotion>
                                  </p:childTnLst>
                                </p:cTn>
                              </p:par>
                              <p:par>
                                <p:cTn id="37" presetID="0" presetClass="path" presetSubtype="0" accel="50000" decel="50000" fill="hold" nodeType="withEffect">
                                  <p:stCondLst>
                                    <p:cond delay="1000"/>
                                  </p:stCondLst>
                                  <p:childTnLst>
                                    <p:animMotion origin="layout" path="M -4.16667E-6 -4.44444E-6 L 0.29323 0.13311 " pathEditMode="relative" rAng="0" ptsTypes="AA">
                                      <p:cBhvr>
                                        <p:cTn id="38" dur="2000" fill="hold"/>
                                        <p:tgtEl>
                                          <p:spTgt spid="126"/>
                                        </p:tgtEl>
                                        <p:attrNameLst>
                                          <p:attrName>ppt_x</p:attrName>
                                          <p:attrName>ppt_y</p:attrName>
                                        </p:attrNameLst>
                                      </p:cBhvr>
                                      <p:rCtr x="14653" y="6644"/>
                                    </p:animMotion>
                                  </p:childTnLst>
                                </p:cTn>
                              </p:par>
                              <p:par>
                                <p:cTn id="39" presetID="0" presetClass="path" presetSubtype="0" accel="50000" decel="50000" fill="hold" nodeType="withEffect">
                                  <p:stCondLst>
                                    <p:cond delay="1000"/>
                                  </p:stCondLst>
                                  <p:childTnLst>
                                    <p:animMotion origin="layout" path="M -4.44444E-6 1.48148E-6 L 0.29549 0.13866 " pathEditMode="relative" rAng="0" ptsTypes="AA">
                                      <p:cBhvr>
                                        <p:cTn id="40" dur="2000" fill="hold"/>
                                        <p:tgtEl>
                                          <p:spTgt spid="127"/>
                                        </p:tgtEl>
                                        <p:attrNameLst>
                                          <p:attrName>ppt_x</p:attrName>
                                          <p:attrName>ppt_y</p:attrName>
                                        </p:attrNameLst>
                                      </p:cBhvr>
                                      <p:rCtr x="14774" y="6921"/>
                                    </p:animMotion>
                                  </p:childTnLst>
                                </p:cTn>
                              </p:par>
                              <p:par>
                                <p:cTn id="41" presetID="0" presetClass="path" presetSubtype="0" accel="50000" decel="50000" fill="hold" nodeType="withEffect">
                                  <p:stCondLst>
                                    <p:cond delay="1000"/>
                                  </p:stCondLst>
                                  <p:childTnLst>
                                    <p:animMotion origin="layout" path="M 1.94444E-6 -2.22222E-6 L 0.30295 0.09746 " pathEditMode="relative" rAng="0" ptsTypes="AA">
                                      <p:cBhvr>
                                        <p:cTn id="42" dur="2000" fill="hold"/>
                                        <p:tgtEl>
                                          <p:spTgt spid="128"/>
                                        </p:tgtEl>
                                        <p:attrNameLst>
                                          <p:attrName>ppt_x</p:attrName>
                                          <p:attrName>ppt_y</p:attrName>
                                        </p:attrNameLst>
                                      </p:cBhvr>
                                      <p:rCtr x="15139" y="4861"/>
                                    </p:animMotion>
                                  </p:childTnLst>
                                </p:cTn>
                              </p:par>
                              <p:par>
                                <p:cTn id="43" presetID="0" presetClass="path" presetSubtype="0" accel="50000" decel="50000" fill="hold" nodeType="withEffect">
                                  <p:stCondLst>
                                    <p:cond delay="1000"/>
                                  </p:stCondLst>
                                  <p:childTnLst>
                                    <p:animMotion origin="layout" path="M 3.33333E-6 -2.59259E-6 L 0.24965 0.07986 " pathEditMode="relative" rAng="0" ptsTypes="AA">
                                      <p:cBhvr>
                                        <p:cTn id="44" dur="2000" fill="hold"/>
                                        <p:tgtEl>
                                          <p:spTgt spid="129"/>
                                        </p:tgtEl>
                                        <p:attrNameLst>
                                          <p:attrName>ppt_x</p:attrName>
                                          <p:attrName>ppt_y</p:attrName>
                                        </p:attrNameLst>
                                      </p:cBhvr>
                                      <p:rCtr x="12483" y="3981"/>
                                    </p:animMotion>
                                  </p:childTnLst>
                                </p:cTn>
                              </p:par>
                              <p:par>
                                <p:cTn id="45" presetID="0" presetClass="path" presetSubtype="0" accel="50000" decel="50000" fill="hold" nodeType="withEffect">
                                  <p:stCondLst>
                                    <p:cond delay="1000"/>
                                  </p:stCondLst>
                                  <p:childTnLst>
                                    <p:animMotion origin="layout" path="M 3.88889E-6 2.22222E-6 L 0.23784 0.06342 " pathEditMode="relative" rAng="0" ptsTypes="AA">
                                      <p:cBhvr>
                                        <p:cTn id="46" dur="2000" fill="hold"/>
                                        <p:tgtEl>
                                          <p:spTgt spid="130"/>
                                        </p:tgtEl>
                                        <p:attrNameLst>
                                          <p:attrName>ppt_x</p:attrName>
                                          <p:attrName>ppt_y</p:attrName>
                                        </p:attrNameLst>
                                      </p:cBhvr>
                                      <p:rCtr x="11892" y="3171"/>
                                    </p:animMotion>
                                  </p:childTnLst>
                                </p:cTn>
                              </p:par>
                              <p:par>
                                <p:cTn id="47" presetID="0" presetClass="path" presetSubtype="0" accel="50000" decel="50000" fill="hold" nodeType="withEffect">
                                  <p:stCondLst>
                                    <p:cond delay="1000"/>
                                  </p:stCondLst>
                                  <p:childTnLst>
                                    <p:animMotion origin="layout" path="M 5.55556E-7 -2.22222E-6 L 0.27292 -0.0125 " pathEditMode="relative" rAng="0" ptsTypes="AA">
                                      <p:cBhvr>
                                        <p:cTn id="48" dur="2000" fill="hold"/>
                                        <p:tgtEl>
                                          <p:spTgt spid="119"/>
                                        </p:tgtEl>
                                        <p:attrNameLst>
                                          <p:attrName>ppt_x</p:attrName>
                                          <p:attrName>ppt_y</p:attrName>
                                        </p:attrNameLst>
                                      </p:cBhvr>
                                      <p:rCtr x="13646" y="-625"/>
                                    </p:animMotion>
                                  </p:childTnLst>
                                </p:cTn>
                              </p:par>
                              <p:par>
                                <p:cTn id="49" presetID="0" presetClass="path" presetSubtype="0" accel="50000" decel="50000" fill="hold" nodeType="withEffect">
                                  <p:stCondLst>
                                    <p:cond delay="1000"/>
                                  </p:stCondLst>
                                  <p:childTnLst>
                                    <p:animMotion origin="layout" path="M -3.61111E-6 -3.33333E-6 L 0.2132 -0.01111 " pathEditMode="relative" rAng="0" ptsTypes="AA">
                                      <p:cBhvr>
                                        <p:cTn id="50" dur="2000" fill="hold"/>
                                        <p:tgtEl>
                                          <p:spTgt spid="120"/>
                                        </p:tgtEl>
                                        <p:attrNameLst>
                                          <p:attrName>ppt_x</p:attrName>
                                          <p:attrName>ppt_y</p:attrName>
                                        </p:attrNameLst>
                                      </p:cBhvr>
                                      <p:rCtr x="10660" y="-556"/>
                                    </p:animMotion>
                                  </p:childTnLst>
                                </p:cTn>
                              </p:par>
                              <p:par>
                                <p:cTn id="51" presetID="0" presetClass="path" presetSubtype="0" accel="50000" decel="50000" fill="hold" nodeType="withEffect">
                                  <p:stCondLst>
                                    <p:cond delay="1000"/>
                                  </p:stCondLst>
                                  <p:childTnLst>
                                    <p:animMotion origin="layout" path="M 3.05556E-6 2.96296E-6 L 0.31441 -0.09746 " pathEditMode="relative" rAng="0" ptsTypes="AA">
                                      <p:cBhvr>
                                        <p:cTn id="52" dur="2000" fill="hold"/>
                                        <p:tgtEl>
                                          <p:spTgt spid="132"/>
                                        </p:tgtEl>
                                        <p:attrNameLst>
                                          <p:attrName>ppt_x</p:attrName>
                                          <p:attrName>ppt_y</p:attrName>
                                        </p:attrNameLst>
                                      </p:cBhvr>
                                      <p:rCtr x="15712" y="-4884"/>
                                    </p:animMotion>
                                  </p:childTnLst>
                                </p:cTn>
                              </p:par>
                              <p:par>
                                <p:cTn id="53" presetID="0" presetClass="path" presetSubtype="0" accel="50000" decel="50000" fill="hold" nodeType="withEffect">
                                  <p:stCondLst>
                                    <p:cond delay="1000"/>
                                  </p:stCondLst>
                                  <p:childTnLst>
                                    <p:animMotion origin="layout" path="M 3.88889E-6 2.22222E-6 L 0.36909 -0.13357 " pathEditMode="relative" rAng="0" ptsTypes="AA">
                                      <p:cBhvr>
                                        <p:cTn id="54" dur="2000" fill="hold"/>
                                        <p:tgtEl>
                                          <p:spTgt spid="133"/>
                                        </p:tgtEl>
                                        <p:attrNameLst>
                                          <p:attrName>ppt_x</p:attrName>
                                          <p:attrName>ppt_y</p:attrName>
                                        </p:attrNameLst>
                                      </p:cBhvr>
                                      <p:rCtr x="18455" y="-6690"/>
                                    </p:animMotion>
                                  </p:childTnLst>
                                </p:cTn>
                              </p:par>
                              <p:par>
                                <p:cTn id="55" presetID="0" presetClass="path" presetSubtype="0" accel="50000" decel="50000" fill="hold" nodeType="withEffect">
                                  <p:stCondLst>
                                    <p:cond delay="1000"/>
                                  </p:stCondLst>
                                  <p:childTnLst>
                                    <p:animMotion origin="layout" path="M 3.33333E-6 4.07407E-6 L 0.27465 -0.05047 " pathEditMode="relative" rAng="0" ptsTypes="AA">
                                      <p:cBhvr>
                                        <p:cTn id="56" dur="2000" fill="hold"/>
                                        <p:tgtEl>
                                          <p:spTgt spid="131"/>
                                        </p:tgtEl>
                                        <p:attrNameLst>
                                          <p:attrName>ppt_x</p:attrName>
                                          <p:attrName>ppt_y</p:attrName>
                                        </p:attrNameLst>
                                      </p:cBhvr>
                                      <p:rCtr x="13733" y="-2523"/>
                                    </p:animMotion>
                                  </p:childTnLst>
                                </p:cTn>
                              </p:par>
                              <p:par>
                                <p:cTn id="57" presetID="0" presetClass="path" presetSubtype="0" accel="50000" decel="50000" fill="hold" nodeType="withEffect">
                                  <p:stCondLst>
                                    <p:cond delay="1000"/>
                                  </p:stCondLst>
                                  <p:childTnLst>
                                    <p:animMotion origin="layout" path="M 0 1.11111E-6 L 0.31667 -0.1132 " pathEditMode="relative" rAng="0" ptsTypes="AA">
                                      <p:cBhvr>
                                        <p:cTn id="58" dur="2000" fill="hold"/>
                                        <p:tgtEl>
                                          <p:spTgt spid="134"/>
                                        </p:tgtEl>
                                        <p:attrNameLst>
                                          <p:attrName>ppt_x</p:attrName>
                                          <p:attrName>ppt_y</p:attrName>
                                        </p:attrNameLst>
                                      </p:cBhvr>
                                      <p:rCtr x="15833" y="-5671"/>
                                    </p:animMotion>
                                  </p:childTnLst>
                                </p:cTn>
                              </p:par>
                              <p:par>
                                <p:cTn id="59" presetID="0" presetClass="path" presetSubtype="0" accel="50000" decel="50000" fill="hold" nodeType="withEffect">
                                  <p:stCondLst>
                                    <p:cond delay="1000"/>
                                  </p:stCondLst>
                                  <p:childTnLst>
                                    <p:animMotion origin="layout" path="M -1.66667E-6 0 L 0.29011 -0.21597 " pathEditMode="relative" rAng="0" ptsTypes="AA">
                                      <p:cBhvr>
                                        <p:cTn id="60" dur="2000" fill="hold"/>
                                        <p:tgtEl>
                                          <p:spTgt spid="57"/>
                                        </p:tgtEl>
                                        <p:attrNameLst>
                                          <p:attrName>ppt_x</p:attrName>
                                          <p:attrName>ppt_y</p:attrName>
                                        </p:attrNameLst>
                                      </p:cBhvr>
                                      <p:rCtr x="14497" y="-10810"/>
                                    </p:animMotion>
                                  </p:childTnLst>
                                </p:cTn>
                              </p:par>
                              <p:par>
                                <p:cTn id="61" presetID="0" presetClass="path" presetSubtype="0" accel="50000" decel="50000" fill="hold" nodeType="withEffect">
                                  <p:stCondLst>
                                    <p:cond delay="1000"/>
                                  </p:stCondLst>
                                  <p:childTnLst>
                                    <p:animMotion origin="layout" path="M 1.11111E-6 0 L 0.28229 -0.21597 " pathEditMode="relative" rAng="0" ptsTypes="AA">
                                      <p:cBhvr>
                                        <p:cTn id="62" dur="2000" fill="hold"/>
                                        <p:tgtEl>
                                          <p:spTgt spid="65"/>
                                        </p:tgtEl>
                                        <p:attrNameLst>
                                          <p:attrName>ppt_x</p:attrName>
                                          <p:attrName>ppt_y</p:attrName>
                                        </p:attrNameLst>
                                      </p:cBhvr>
                                      <p:rCtr x="14115" y="-10810"/>
                                    </p:animMotion>
                                  </p:childTnLst>
                                </p:cTn>
                              </p:par>
                              <p:par>
                                <p:cTn id="63" presetID="0" presetClass="path" presetSubtype="0" accel="50000" decel="50000" fill="hold" nodeType="withEffect">
                                  <p:stCondLst>
                                    <p:cond delay="1000"/>
                                  </p:stCondLst>
                                  <p:childTnLst>
                                    <p:animMotion origin="layout" path="M -2.22222E-6 1.48148E-6 L 0.26788 -0.23982 " pathEditMode="relative" rAng="0" ptsTypes="AA">
                                      <p:cBhvr>
                                        <p:cTn id="64" dur="2000" fill="hold"/>
                                        <p:tgtEl>
                                          <p:spTgt spid="63"/>
                                        </p:tgtEl>
                                        <p:attrNameLst>
                                          <p:attrName>ppt_x</p:attrName>
                                          <p:attrName>ppt_y</p:attrName>
                                        </p:attrNameLst>
                                      </p:cBhvr>
                                      <p:rCtr x="13385" y="-11991"/>
                                    </p:animMotion>
                                  </p:childTnLst>
                                </p:cTn>
                              </p:par>
                              <p:par>
                                <p:cTn id="65" presetID="0" presetClass="path" presetSubtype="0" accel="50000" decel="50000" fill="hold" nodeType="withEffect">
                                  <p:stCondLst>
                                    <p:cond delay="1000"/>
                                  </p:stCondLst>
                                  <p:childTnLst>
                                    <p:animMotion origin="layout" path="M -4.44444E-6 -3.7037E-7 L 0.2849 -0.24259 " pathEditMode="relative" rAng="0" ptsTypes="AA">
                                      <p:cBhvr>
                                        <p:cTn id="66" dur="2000" fill="hold"/>
                                        <p:tgtEl>
                                          <p:spTgt spid="64"/>
                                        </p:tgtEl>
                                        <p:attrNameLst>
                                          <p:attrName>ppt_x</p:attrName>
                                          <p:attrName>ppt_y</p:attrName>
                                        </p:attrNameLst>
                                      </p:cBhvr>
                                      <p:rCtr x="14236" y="-12130"/>
                                    </p:animMotion>
                                  </p:childTnLst>
                                </p:cTn>
                              </p:par>
                              <p:par>
                                <p:cTn id="67" presetID="0" presetClass="path" presetSubtype="0" accel="50000" decel="50000" fill="hold" nodeType="withEffect">
                                  <p:stCondLst>
                                    <p:cond delay="1000"/>
                                  </p:stCondLst>
                                  <p:childTnLst>
                                    <p:animMotion origin="layout" path="M 3.33333E-6 2.59259E-6 L 0.22239 -0.24121 " pathEditMode="relative" rAng="0" ptsTypes="AA">
                                      <p:cBhvr>
                                        <p:cTn id="68" dur="2000" fill="hold"/>
                                        <p:tgtEl>
                                          <p:spTgt spid="72"/>
                                        </p:tgtEl>
                                        <p:attrNameLst>
                                          <p:attrName>ppt_x</p:attrName>
                                          <p:attrName>ppt_y</p:attrName>
                                        </p:attrNameLst>
                                      </p:cBhvr>
                                      <p:rCtr x="11111" y="-12060"/>
                                    </p:animMotion>
                                  </p:childTnLst>
                                </p:cTn>
                              </p:par>
                              <p:par>
                                <p:cTn id="69" presetID="0" presetClass="path" presetSubtype="0" accel="50000" decel="50000" fill="hold" nodeType="withEffect">
                                  <p:stCondLst>
                                    <p:cond delay="1000"/>
                                  </p:stCondLst>
                                  <p:childTnLst>
                                    <p:animMotion origin="layout" path="M 8.33333E-7 3.33333E-6 L 0.21337 -0.24422 " pathEditMode="relative" rAng="0" ptsTypes="AA">
                                      <p:cBhvr>
                                        <p:cTn id="70" dur="2000" fill="hold"/>
                                        <p:tgtEl>
                                          <p:spTgt spid="71"/>
                                        </p:tgtEl>
                                        <p:attrNameLst>
                                          <p:attrName>ppt_x</p:attrName>
                                          <p:attrName>ppt_y</p:attrName>
                                        </p:attrNameLst>
                                      </p:cBhvr>
                                      <p:rCtr x="10660" y="-12222"/>
                                    </p:animMotion>
                                  </p:childTnLst>
                                </p:cTn>
                              </p:par>
                              <p:par>
                                <p:cTn id="71" presetID="0" presetClass="path" presetSubtype="0" accel="50000" decel="50000" fill="hold" nodeType="withEffect">
                                  <p:stCondLst>
                                    <p:cond delay="1000"/>
                                  </p:stCondLst>
                                  <p:childTnLst>
                                    <p:animMotion origin="layout" path="M 4.16667E-6 3.33333E-6 L 0.21545 -0.22014 " pathEditMode="relative" rAng="0" ptsTypes="AA">
                                      <p:cBhvr>
                                        <p:cTn id="72" dur="2000" fill="hold"/>
                                        <p:tgtEl>
                                          <p:spTgt spid="73"/>
                                        </p:tgtEl>
                                        <p:attrNameLst>
                                          <p:attrName>ppt_x</p:attrName>
                                          <p:attrName>ppt_y</p:attrName>
                                        </p:attrNameLst>
                                      </p:cBhvr>
                                      <p:rCtr x="10764" y="-11019"/>
                                    </p:animMotion>
                                  </p:childTnLst>
                                </p:cTn>
                              </p:par>
                              <p:par>
                                <p:cTn id="73" presetID="0" presetClass="path" presetSubtype="0" accel="50000" decel="50000" fill="hold" nodeType="withEffect">
                                  <p:stCondLst>
                                    <p:cond delay="1000"/>
                                  </p:stCondLst>
                                  <p:childTnLst>
                                    <p:animMotion origin="layout" path="M -3.88889E-6 2.96296E-6 L 0.22205 -0.20926 " pathEditMode="relative" rAng="0" ptsTypes="AA">
                                      <p:cBhvr>
                                        <p:cTn id="74" dur="2000" fill="hold"/>
                                        <p:tgtEl>
                                          <p:spTgt spid="70"/>
                                        </p:tgtEl>
                                        <p:attrNameLst>
                                          <p:attrName>ppt_x</p:attrName>
                                          <p:attrName>ppt_y</p:attrName>
                                        </p:attrNameLst>
                                      </p:cBhvr>
                                      <p:rCtr x="11094" y="-10463"/>
                                    </p:animMotion>
                                  </p:childTnLst>
                                </p:cTn>
                              </p:par>
                              <p:par>
                                <p:cTn id="75" presetID="0" presetClass="path" presetSubtype="0" accel="50000" decel="50000" fill="hold" nodeType="withEffect">
                                  <p:stCondLst>
                                    <p:cond delay="1000"/>
                                  </p:stCondLst>
                                  <p:childTnLst>
                                    <p:animMotion origin="layout" path="M -3.61111E-6 -4.44444E-6 L 0.23195 -0.21041 " pathEditMode="relative" rAng="0" ptsTypes="AA">
                                      <p:cBhvr>
                                        <p:cTn id="76" dur="2000" fill="hold"/>
                                        <p:tgtEl>
                                          <p:spTgt spid="69"/>
                                        </p:tgtEl>
                                        <p:attrNameLst>
                                          <p:attrName>ppt_x</p:attrName>
                                          <p:attrName>ppt_y</p:attrName>
                                        </p:attrNameLst>
                                      </p:cBhvr>
                                      <p:rCtr x="11597" y="-10532"/>
                                    </p:animMotion>
                                  </p:childTnLst>
                                </p:cTn>
                              </p:par>
                              <p:par>
                                <p:cTn id="77" presetID="0" presetClass="path" presetSubtype="0" accel="50000" decel="50000" fill="hold" nodeType="withEffect">
                                  <p:stCondLst>
                                    <p:cond delay="1000"/>
                                  </p:stCondLst>
                                  <p:childTnLst>
                                    <p:animMotion origin="layout" path="M 3.05556E-6 -2.96296E-6 L 0.22986 -0.23865 " pathEditMode="relative" rAng="0" ptsTypes="AA">
                                      <p:cBhvr>
                                        <p:cTn id="78" dur="2000" fill="hold"/>
                                        <p:tgtEl>
                                          <p:spTgt spid="67"/>
                                        </p:tgtEl>
                                        <p:attrNameLst>
                                          <p:attrName>ppt_x</p:attrName>
                                          <p:attrName>ppt_y</p:attrName>
                                        </p:attrNameLst>
                                      </p:cBhvr>
                                      <p:rCtr x="11493" y="-11944"/>
                                    </p:animMotion>
                                  </p:childTnLst>
                                </p:cTn>
                              </p:par>
                              <p:par>
                                <p:cTn id="79" presetID="0" presetClass="path" presetSubtype="0" accel="50000" decel="50000" fill="hold" nodeType="withEffect">
                                  <p:stCondLst>
                                    <p:cond delay="1000"/>
                                  </p:stCondLst>
                                  <p:childTnLst>
                                    <p:animMotion origin="layout" path="M 5E-6 -4.44444E-6 L 0.25816 -0.21041 " pathEditMode="relative" rAng="0" ptsTypes="AA">
                                      <p:cBhvr>
                                        <p:cTn id="80" dur="2000" fill="hold"/>
                                        <p:tgtEl>
                                          <p:spTgt spid="66"/>
                                        </p:tgtEl>
                                        <p:attrNameLst>
                                          <p:attrName>ppt_x</p:attrName>
                                          <p:attrName>ppt_y</p:attrName>
                                        </p:attrNameLst>
                                      </p:cBhvr>
                                      <p:rCtr x="12899" y="-10532"/>
                                    </p:animMotion>
                                  </p:childTnLst>
                                </p:cTn>
                              </p:par>
                              <p:par>
                                <p:cTn id="81" presetID="0" presetClass="path" presetSubtype="0" accel="50000" decel="50000" fill="hold" nodeType="withEffect">
                                  <p:stCondLst>
                                    <p:cond delay="1000"/>
                                  </p:stCondLst>
                                  <p:childTnLst>
                                    <p:animMotion origin="layout" path="M -4.16667E-6 -4.81481E-6 L 0.25868 -0.24236 " pathEditMode="relative" rAng="0" ptsTypes="AA">
                                      <p:cBhvr>
                                        <p:cTn id="82" dur="2000" fill="hold"/>
                                        <p:tgtEl>
                                          <p:spTgt spid="68"/>
                                        </p:tgtEl>
                                        <p:attrNameLst>
                                          <p:attrName>ppt_x</p:attrName>
                                          <p:attrName>ppt_y</p:attrName>
                                        </p:attrNameLst>
                                      </p:cBhvr>
                                      <p:rCtr x="12934" y="-12130"/>
                                    </p:animMotion>
                                  </p:childTnLst>
                                </p:cTn>
                              </p:par>
                            </p:childTnLst>
                          </p:cTn>
                        </p:par>
                        <p:par>
                          <p:cTn id="83" fill="hold">
                            <p:stCondLst>
                              <p:cond delay="3000"/>
                            </p:stCondLst>
                            <p:childTnLst>
                              <p:par>
                                <p:cTn id="84" presetID="0" presetClass="path" presetSubtype="0" repeatCount="2000" fill="hold" nodeType="afterEffect">
                                  <p:stCondLst>
                                    <p:cond delay="0"/>
                                  </p:stCondLst>
                                  <p:childTnLst>
                                    <p:animMotion origin="layout" path="M 0.25469 0.19097 C 0.25452 0.19005 0.254 0.18912 0.254 0.18819 C 0.254 0.1794 0.25695 0.19074 0.25747 0.19282 C 0.25781 0.19398 0.25886 0.19583 0.25816 0.19653 C 0.25729 0.19745 0.2559 0.19583 0.25469 0.1956 C 0.254 0.19467 0.2533 0.19375 0.25261 0.19282 C 0.25209 0.1919 0.25035 0.19028 0.25122 0.19005 C 0.25261 0.18958 0.25538 0.1919 0.25538 0.19213 C 0.25486 0.19282 0.25452 0.19537 0.254 0.19467 C 0.2533 0.19375 0.25382 0.19143 0.25469 0.19097 C 0.25538 0.19051 0.25538 0.19375 0.25538 0.19398 C 0.25538 0.19375 0.25486 0.1919 0.25469 0.19097 Z " pathEditMode="relative" rAng="0" ptsTypes="ffffffffffff">
                                      <p:cBhvr>
                                        <p:cTn id="85" dur="2000" fill="hold"/>
                                        <p:tgtEl>
                                          <p:spTgt spid="121"/>
                                        </p:tgtEl>
                                        <p:attrNameLst>
                                          <p:attrName>ppt_x</p:attrName>
                                          <p:attrName>ppt_y</p:attrName>
                                        </p:attrNameLst>
                                      </p:cBhvr>
                                      <p:rCtr x="-17" y="-255"/>
                                    </p:animMotion>
                                  </p:childTnLst>
                                </p:cTn>
                              </p:par>
                              <p:par>
                                <p:cTn id="86" presetID="0" presetClass="path" presetSubtype="0" repeatCount="2000" accel="50000" decel="50000" fill="hold" nodeType="withEffect">
                                  <p:stCondLst>
                                    <p:cond delay="0"/>
                                  </p:stCondLst>
                                  <p:childTnLst>
                                    <p:animMotion origin="layout" path="M 0.29323 0.1331 C 0.2934 0.1324 0.29375 0.13032 0.29375 0.13102 C 0.29375 0.13194 0.29375 0.13333 0.29323 0.13379 C 0.2927 0.13426 0.29218 0.13333 0.29166 0.1331 C 0.29114 0.13217 0.28975 0.13125 0.2901 0.13032 C 0.29045 0.1294 0.29531 0.13518 0.29479 0.13588 C 0.29427 0.13657 0.2934 0.13541 0.2927 0.13518 C 0.29114 0.13379 0.28958 0.1331 0.28802 0.13171 C 0.28854 0.13773 0.28819 0.13912 0.2927 0.13796 C 0.29479 0.13611 0.29548 0.13518 0.29323 0.1331 Z " pathEditMode="relative" rAng="0" ptsTypes="ffffffffff">
                                      <p:cBhvr>
                                        <p:cTn id="87" dur="2000" fill="hold"/>
                                        <p:tgtEl>
                                          <p:spTgt spid="126"/>
                                        </p:tgtEl>
                                        <p:attrNameLst>
                                          <p:attrName>ppt_x</p:attrName>
                                          <p:attrName>ppt_y</p:attrName>
                                        </p:attrNameLst>
                                      </p:cBhvr>
                                      <p:rCtr x="-156" y="116"/>
                                    </p:animMotion>
                                  </p:childTnLst>
                                </p:cTn>
                              </p:par>
                              <p:par>
                                <p:cTn id="88" presetID="0" presetClass="path" presetSubtype="0" repeatCount="2000" accel="50000" decel="50000" fill="hold" nodeType="withEffect">
                                  <p:stCondLst>
                                    <p:cond delay="0"/>
                                  </p:stCondLst>
                                  <p:childTnLst>
                                    <p:animMotion origin="layout" path="M 0.29549 0.13865 C 0.2974 0.13703 0.29896 0.13495 0.29966 0.13217 C 0.29896 0.12939 0.29757 0.13032 0.29549 0.13078 C 0.29428 0.13125 0.2941 0.13101 0.29341 0.1331 C 0.29306 0.13402 0.29271 0.13588 0.29271 0.13611 C 0.28924 0.1324 0.29358 0.13657 0.28959 0.1331 C 0.28907 0.13264 0.28768 0.13171 0.2882 0.13171 C 0.28959 0.13171 0.29063 0.13356 0.29202 0.13449 C 0.29566 0.1368 0.29948 0.13865 0.30313 0.14097 C 0.30053 0.14213 0.29723 0.14097 0.29445 0.14051 C 0.29202 0.13935 0.29254 0.14051 0.29202 0.13819 C 0.29184 0.13889 0.29132 0.13981 0.29167 0.14004 C 0.29289 0.14097 0.2948 0.13634 0.2948 0.13657 C 0.29514 0.13796 0.29497 0.13726 0.29549 0.13865 Z " pathEditMode="relative" rAng="0" ptsTypes="ffffffffffffff">
                                      <p:cBhvr>
                                        <p:cTn id="89" dur="2000" fill="hold"/>
                                        <p:tgtEl>
                                          <p:spTgt spid="127"/>
                                        </p:tgtEl>
                                        <p:attrNameLst>
                                          <p:attrName>ppt_x</p:attrName>
                                          <p:attrName>ppt_y</p:attrName>
                                        </p:attrNameLst>
                                      </p:cBhvr>
                                      <p:rCtr x="-17" y="-301"/>
                                    </p:animMotion>
                                  </p:childTnLst>
                                </p:cTn>
                              </p:par>
                              <p:par>
                                <p:cTn id="90" presetID="0" presetClass="path" presetSubtype="0" repeatCount="2000" accel="50000" decel="50000" fill="hold" nodeType="withEffect">
                                  <p:stCondLst>
                                    <p:cond delay="0"/>
                                  </p:stCondLst>
                                  <p:childTnLst>
                                    <p:animMotion origin="layout" path="M 0.30296 0.09746 C 0.30139 0.09329 0.29653 0.09236 0.304 0.09329 C 0.3033 0.09607 0.30261 0.09792 0.30053 0.09884 C 0.30122 0.10139 0.30261 0.1 0.304 0.09884 C 0.30417 0.09815 0.304 0.09699 0.30435 0.09653 C 0.30452 0.0963 0.30469 0.09746 0.30469 0.09792 C 0.30469 0.1 0.30469 0.10209 0.30435 0.10394 C 0.30417 0.10509 0.30296 0.10556 0.30226 0.10579 C 0.30157 0.10278 0.30191 0.1 0.30296 0.09746 Z " pathEditMode="relative" rAng="0" ptsTypes="fffffffff">
                                      <p:cBhvr>
                                        <p:cTn id="91" dur="2000" fill="hold"/>
                                        <p:tgtEl>
                                          <p:spTgt spid="128"/>
                                        </p:tgtEl>
                                        <p:attrNameLst>
                                          <p:attrName>ppt_x</p:attrName>
                                          <p:attrName>ppt_y</p:attrName>
                                        </p:attrNameLst>
                                      </p:cBhvr>
                                      <p:rCtr x="-243" y="162"/>
                                    </p:animMotion>
                                  </p:childTnLst>
                                </p:cTn>
                              </p:par>
                              <p:par>
                                <p:cTn id="92" presetID="0" presetClass="path" presetSubtype="0" repeatCount="2000" accel="50000" decel="50000" fill="hold" nodeType="withEffect">
                                  <p:stCondLst>
                                    <p:cond delay="0"/>
                                  </p:stCondLst>
                                  <p:childTnLst>
                                    <p:animMotion origin="layout" path="M 0.23785 0.06343 C 0.23611 0.06227 0.23455 0.06065 0.23264 0.05972 C 0.23003 0.05857 0.23056 0.06296 0.23125 0.06435 C 0.23229 0.0669 0.23368 0.06713 0.23542 0.06759 C 0.23681 0.06713 0.23924 0.06528 0.23924 0.06551 C 0.23993 0.06227 0.24149 0.06389 0.23924 0.06574 C 0.23681 0.06551 0.23524 0.0662 0.23437 0.06296 C 0.23611 0.05833 0.23681 0.06296 0.23819 0.06574 C 0.23906 0.06389 0.23924 0.06458 0.23785 0.06343 Z " pathEditMode="relative" rAng="0" ptsTypes="fffffffff">
                                      <p:cBhvr>
                                        <p:cTn id="93" dur="2000" fill="hold"/>
                                        <p:tgtEl>
                                          <p:spTgt spid="130"/>
                                        </p:tgtEl>
                                        <p:attrNameLst>
                                          <p:attrName>ppt_x</p:attrName>
                                          <p:attrName>ppt_y</p:attrName>
                                        </p:attrNameLst>
                                      </p:cBhvr>
                                      <p:rCtr x="-208" y="-46"/>
                                    </p:animMotion>
                                  </p:childTnLst>
                                </p:cTn>
                              </p:par>
                              <p:par>
                                <p:cTn id="94" presetID="0" presetClass="path" presetSubtype="0" repeatCount="2000" accel="50000" decel="50000" fill="hold" nodeType="withEffect">
                                  <p:stCondLst>
                                    <p:cond delay="0"/>
                                  </p:stCondLst>
                                  <p:childTnLst>
                                    <p:animMotion origin="layout" path="M 0.24966 0.07986 C 0.24844 0.07662 0.24879 0.07361 0.2507 0.07107 C 0.25243 0.07269 0.25243 0.07199 0.25139 0.07662 C 0.25104 0.07847 0.24757 0.07894 0.24757 0.07917 C 0.24688 0.07871 0.24618 0.07616 0.24618 0.07708 C 0.24618 0.08056 0.24792 0.0831 0.25035 0.08403 C 0.25157 0.08519 0.25226 0.08565 0.25382 0.08496 C 0.25486 0.07917 0.24931 0.07778 0.24618 0.07708 C 0.24566 0.07732 0.24497 0.07708 0.24479 0.07755 C 0.24462 0.07801 0.24462 0.07917 0.24514 0.0794 C 0.24653 0.08009 0.24809 0.07963 0.24966 0.07986 Z " pathEditMode="relative" rAng="0" ptsTypes="fffffffffff">
                                      <p:cBhvr>
                                        <p:cTn id="95" dur="2000" fill="hold"/>
                                        <p:tgtEl>
                                          <p:spTgt spid="129"/>
                                        </p:tgtEl>
                                        <p:attrNameLst>
                                          <p:attrName>ppt_x</p:attrName>
                                          <p:attrName>ppt_y</p:attrName>
                                        </p:attrNameLst>
                                      </p:cBhvr>
                                      <p:rCtr x="0" y="-162"/>
                                    </p:animMotion>
                                  </p:childTnLst>
                                </p:cTn>
                              </p:par>
                              <p:par>
                                <p:cTn id="96" presetID="0" presetClass="path" presetSubtype="0" repeatCount="2000" fill="hold" nodeType="withEffect">
                                  <p:stCondLst>
                                    <p:cond delay="0"/>
                                  </p:stCondLst>
                                  <p:childTnLst>
                                    <p:animMotion origin="layout" path="M 0.27292 -0.0125 C 0.2724 -0.01482 0.27275 -0.02153 0.27431 -0.01528 C 0.27257 -0.00834 0.26841 -0.01343 0.26528 -0.01621 C 0.26389 -0.01737 0.26945 -0.0125 0.26945 -0.01227 C 0.26823 -0.00764 0.26667 -0.01065 0.26459 -0.01343 C 0.26476 -0.01459 0.26441 -0.01667 0.26528 -0.01713 C 0.26719 -0.01783 0.27171 -0.01343 0.27362 -0.0125 C 0.27101 -0.01019 0.27101 -0.00996 0.27292 -0.0125 Z " pathEditMode="relative" rAng="0" ptsTypes="ffffffff">
                                      <p:cBhvr>
                                        <p:cTn id="97" dur="2000" fill="hold"/>
                                        <p:tgtEl>
                                          <p:spTgt spid="119"/>
                                        </p:tgtEl>
                                        <p:attrNameLst>
                                          <p:attrName>ppt_x</p:attrName>
                                          <p:attrName>ppt_y</p:attrName>
                                        </p:attrNameLst>
                                      </p:cBhvr>
                                      <p:rCtr x="-382" y="-208"/>
                                    </p:animMotion>
                                  </p:childTnLst>
                                </p:cTn>
                              </p:par>
                              <p:par>
                                <p:cTn id="98" presetID="0" presetClass="path" presetSubtype="0" repeatCount="2000" fill="hold" nodeType="withEffect">
                                  <p:stCondLst>
                                    <p:cond delay="0"/>
                                  </p:stCondLst>
                                  <p:childTnLst>
                                    <p:animMotion origin="layout" path="M 0.2132 -0.01111 C 0.21302 -0.01458 0.21337 -0.01805 0.2125 -0.0213 C 0.21216 -0.02222 0.21059 -0.0213 0.21042 -0.02037 C 0.21007 -0.01829 0.21042 -0.01574 0.21111 -0.01389 C 0.21146 -0.01296 0.21372 -0.01227 0.2132 -0.01296 C 0.21233 -0.01412 0.20955 -0.01528 0.20834 -0.01574 C 0.21163 -0.01713 0.21389 -0.01643 0.21667 -0.01389 C 0.2158 -0.01018 0.21528 -0.00856 0.2125 -0.00741 C 0.21233 -0.00787 0.20782 -0.0162 0.20972 -0.01574 C 0.2125 -0.01505 0.21806 -0.01389 0.21806 -0.01366 C 0.21511 -0.01134 0.21684 -0.01227 0.2132 -0.01111 Z " pathEditMode="relative" rAng="0" ptsTypes="fffffffffff">
                                      <p:cBhvr>
                                        <p:cTn id="99" dur="2000" fill="hold"/>
                                        <p:tgtEl>
                                          <p:spTgt spid="120"/>
                                        </p:tgtEl>
                                        <p:attrNameLst>
                                          <p:attrName>ppt_x</p:attrName>
                                          <p:attrName>ppt_y</p:attrName>
                                        </p:attrNameLst>
                                      </p:cBhvr>
                                      <p:rCtr x="-35" y="-370"/>
                                    </p:animMotion>
                                  </p:childTnLst>
                                </p:cTn>
                              </p:par>
                              <p:par>
                                <p:cTn id="100" presetID="0" presetClass="path" presetSubtype="0" repeatCount="2000" accel="50000" decel="50000" fill="hold" nodeType="withEffect">
                                  <p:stCondLst>
                                    <p:cond delay="0"/>
                                  </p:stCondLst>
                                  <p:childTnLst>
                                    <p:animMotion origin="layout" path="M 0.31441 -0.09745 C 0.31198 -0.10092 0.30781 -0.10301 0.31267 -0.10532 C 0.31493 -0.10486 0.31771 -0.10602 0.31944 -0.10416 C 0.32048 -0.10301 0.3184 -0.10116 0.31771 -0.09977 C 0.3151 -0.09444 0.31614 -0.0956 0.31198 -0.09421 C 0.30989 -0.09815 0.30746 -0.10046 0.30434 -0.10301 C 0.30607 -0.09676 0.31024 -0.0993 0.31441 -0.09745 Z " pathEditMode="relative" rAng="0" ptsTypes="fffffff">
                                      <p:cBhvr>
                                        <p:cTn id="101" dur="2000" fill="hold"/>
                                        <p:tgtEl>
                                          <p:spTgt spid="132"/>
                                        </p:tgtEl>
                                        <p:attrNameLst>
                                          <p:attrName>ppt_x</p:attrName>
                                          <p:attrName>ppt_y</p:attrName>
                                        </p:attrNameLst>
                                      </p:cBhvr>
                                      <p:rCtr x="-208" y="-278"/>
                                    </p:animMotion>
                                  </p:childTnLst>
                                </p:cTn>
                              </p:par>
                              <p:par>
                                <p:cTn id="102" presetID="0" presetClass="path" presetSubtype="0" repeatCount="2000" accel="50000" decel="50000" fill="hold" nodeType="withEffect">
                                  <p:stCondLst>
                                    <p:cond delay="0"/>
                                  </p:stCondLst>
                                  <p:childTnLst>
                                    <p:animMotion origin="layout" path="M 0.36909 -0.13172 C 0.36927 -0.13565 0.3684 -0.13935 0.371 -0.14144 C 0.37135 -0.13843 0.37239 -0.13472 0.36996 -0.1331 C 0.36875 -0.13357 0.36788 -0.13426 0.36684 -0.13519 C 0.36614 -0.13588 0.36562 -0.13658 0.36493 -0.13727 C 0.36475 -0.1375 0.36423 -0.13797 0.36423 -0.13773 C 0.36441 -0.13588 0.36475 -0.13449 0.36632 -0.13357 C 0.36753 -0.13102 0.36857 -0.12917 0.371 -0.12871 C 0.37274 -0.12894 0.37274 -0.13079 0.37152 -0.13241 C 0.371 -0.1331 0.37031 -0.1331 0.36961 -0.13357 C 0.36736 -0.13287 0.36753 -0.13148 0.36857 -0.12894 C 0.36996 -0.12963 0.36909 -0.13009 0.36909 -0.13172 Z " pathEditMode="relative" rAng="0" ptsTypes="ffffffffffff">
                                      <p:cBhvr>
                                        <p:cTn id="103" dur="2000" fill="hold"/>
                                        <p:tgtEl>
                                          <p:spTgt spid="133"/>
                                        </p:tgtEl>
                                        <p:attrNameLst>
                                          <p:attrName>ppt_x</p:attrName>
                                          <p:attrName>ppt_y</p:attrName>
                                        </p:attrNameLst>
                                      </p:cBhvr>
                                      <p:rCtr x="-69" y="-347"/>
                                    </p:animMotion>
                                  </p:childTnLst>
                                </p:cTn>
                              </p:par>
                              <p:par>
                                <p:cTn id="104" presetID="0" presetClass="path" presetSubtype="0" repeatCount="2000" accel="50000" decel="50000" fill="hold" nodeType="withEffect">
                                  <p:stCondLst>
                                    <p:cond delay="0"/>
                                  </p:stCondLst>
                                  <p:childTnLst>
                                    <p:animMotion origin="layout" path="M 0.31667 -0.1132 C 0.31719 -0.11551 0.31702 -0.11829 0.31823 -0.11991 C 0.32083 -0.12338 0.32118 -0.11644 0.32153 -0.11436 C 0.3217 -0.1132 0.32327 -0.11135 0.3224 -0.11088 C 0.32136 -0.11019 0.31476 -0.11389 0.31406 -0.11436 C 0.31181 -0.11621 0.30972 -0.11875 0.30747 -0.12107 C 0.30677 -0.12176 0.3092 -0.12038 0.3099 -0.11991 C 0.31077 -0.11922 0.31163 -0.11829 0.3125 -0.1176 C 0.31441 -0.10857 0.31215 -0.1095 0.31736 -0.11088 C 0.31771 -0.11204 0.3191 -0.11436 0.31823 -0.11436 C 0.31719 -0.11436 0.31649 -0.11227 0.31667 -0.11088 C 0.31684 -0.10926 0.31823 -0.1088 0.3191 -0.10764 C 0.31945 -0.10788 0.32604 -0.11065 0.32083 -0.1132 C 0.31997 -0.11366 0.3191 -0.11204 0.31823 -0.11204 C 0.31771 -0.11204 0.31719 -0.11274 0.31667 -0.1132 Z " pathEditMode="relative" rAng="0" ptsTypes="fffffffffffffff">
                                      <p:cBhvr>
                                        <p:cTn id="105" dur="2000" fill="hold"/>
                                        <p:tgtEl>
                                          <p:spTgt spid="134"/>
                                        </p:tgtEl>
                                        <p:attrNameLst>
                                          <p:attrName>ppt_x</p:attrName>
                                          <p:attrName>ppt_y</p:attrName>
                                        </p:attrNameLst>
                                      </p:cBhvr>
                                      <p:rCtr x="-35" y="-231"/>
                                    </p:animMotion>
                                  </p:childTnLst>
                                </p:cTn>
                              </p:par>
                              <p:par>
                                <p:cTn id="106" presetID="0" presetClass="path" presetSubtype="0" repeatCount="2000" accel="50000" decel="50000" fill="hold" nodeType="withEffect">
                                  <p:stCondLst>
                                    <p:cond delay="0"/>
                                  </p:stCondLst>
                                  <p:childTnLst>
                                    <p:animMotion origin="layout" path="M 0.275 -0.05024 C 0.27465 -0.05186 0.27118 -0.0625 0.27343 -0.05348 C 0.27187 -0.04769 0.26961 -0.04908 0.27083 -0.05463 C 0.27187 -0.05047 0.27326 -0.04561 0.2684 -0.05024 C 0.27222 -0.05209 0.27361 -0.04885 0.27673 -0.04584 C 0.28073 -0.03774 0.27916 -0.0463 0.27847 -0.04908 C 0.27274 -0.04769 0.27222 -0.0463 0.275 -0.05024 Z " pathEditMode="relative" rAng="0" ptsTypes="fffffff">
                                      <p:cBhvr>
                                        <p:cTn id="107" dur="2000" fill="hold"/>
                                        <p:tgtEl>
                                          <p:spTgt spid="131"/>
                                        </p:tgtEl>
                                        <p:attrNameLst>
                                          <p:attrName>ppt_x</p:attrName>
                                          <p:attrName>ppt_y</p:attrName>
                                        </p:attrNameLst>
                                      </p:cBhvr>
                                      <p:rCtr x="-52" y="0"/>
                                    </p:animMotion>
                                  </p:childTnLst>
                                </p:cTn>
                              </p:par>
                              <p:par>
                                <p:cTn id="108" presetID="10" presetClass="exit" presetSubtype="0" fill="hold" nodeType="withEffect">
                                  <p:stCondLst>
                                    <p:cond delay="1000"/>
                                  </p:stCondLst>
                                  <p:childTnLst>
                                    <p:animEffect transition="out" filter="fade">
                                      <p:cBhvr>
                                        <p:cTn id="109" dur="1000"/>
                                        <p:tgtEl>
                                          <p:spTgt spid="121"/>
                                        </p:tgtEl>
                                      </p:cBhvr>
                                    </p:animEffect>
                                    <p:set>
                                      <p:cBhvr>
                                        <p:cTn id="110" dur="1" fill="hold">
                                          <p:stCondLst>
                                            <p:cond delay="999"/>
                                          </p:stCondLst>
                                        </p:cTn>
                                        <p:tgtEl>
                                          <p:spTgt spid="121"/>
                                        </p:tgtEl>
                                        <p:attrNameLst>
                                          <p:attrName>style.visibility</p:attrName>
                                        </p:attrNameLst>
                                      </p:cBhvr>
                                      <p:to>
                                        <p:strVal val="hidden"/>
                                      </p:to>
                                    </p:set>
                                  </p:childTnLst>
                                </p:cTn>
                              </p:par>
                              <p:par>
                                <p:cTn id="111" presetID="10" presetClass="exit" presetSubtype="0" fill="hold" nodeType="withEffect">
                                  <p:stCondLst>
                                    <p:cond delay="1000"/>
                                  </p:stCondLst>
                                  <p:childTnLst>
                                    <p:animEffect transition="out" filter="fade">
                                      <p:cBhvr>
                                        <p:cTn id="112" dur="1000"/>
                                        <p:tgtEl>
                                          <p:spTgt spid="126"/>
                                        </p:tgtEl>
                                      </p:cBhvr>
                                    </p:animEffect>
                                    <p:set>
                                      <p:cBhvr>
                                        <p:cTn id="113" dur="1" fill="hold">
                                          <p:stCondLst>
                                            <p:cond delay="999"/>
                                          </p:stCondLst>
                                        </p:cTn>
                                        <p:tgtEl>
                                          <p:spTgt spid="126"/>
                                        </p:tgtEl>
                                        <p:attrNameLst>
                                          <p:attrName>style.visibility</p:attrName>
                                        </p:attrNameLst>
                                      </p:cBhvr>
                                      <p:to>
                                        <p:strVal val="hidden"/>
                                      </p:to>
                                    </p:set>
                                  </p:childTnLst>
                                </p:cTn>
                              </p:par>
                              <p:par>
                                <p:cTn id="114" presetID="10" presetClass="exit" presetSubtype="0" fill="hold" nodeType="withEffect">
                                  <p:stCondLst>
                                    <p:cond delay="1000"/>
                                  </p:stCondLst>
                                  <p:childTnLst>
                                    <p:animEffect transition="out" filter="fade">
                                      <p:cBhvr>
                                        <p:cTn id="115" dur="1000"/>
                                        <p:tgtEl>
                                          <p:spTgt spid="127"/>
                                        </p:tgtEl>
                                      </p:cBhvr>
                                    </p:animEffect>
                                    <p:set>
                                      <p:cBhvr>
                                        <p:cTn id="116" dur="1" fill="hold">
                                          <p:stCondLst>
                                            <p:cond delay="999"/>
                                          </p:stCondLst>
                                        </p:cTn>
                                        <p:tgtEl>
                                          <p:spTgt spid="127"/>
                                        </p:tgtEl>
                                        <p:attrNameLst>
                                          <p:attrName>style.visibility</p:attrName>
                                        </p:attrNameLst>
                                      </p:cBhvr>
                                      <p:to>
                                        <p:strVal val="hidden"/>
                                      </p:to>
                                    </p:set>
                                  </p:childTnLst>
                                </p:cTn>
                              </p:par>
                              <p:par>
                                <p:cTn id="117" presetID="10" presetClass="exit" presetSubtype="0" fill="hold" nodeType="withEffect">
                                  <p:stCondLst>
                                    <p:cond delay="1000"/>
                                  </p:stCondLst>
                                  <p:childTnLst>
                                    <p:animEffect transition="out" filter="fade">
                                      <p:cBhvr>
                                        <p:cTn id="118" dur="1000"/>
                                        <p:tgtEl>
                                          <p:spTgt spid="128"/>
                                        </p:tgtEl>
                                      </p:cBhvr>
                                    </p:animEffect>
                                    <p:set>
                                      <p:cBhvr>
                                        <p:cTn id="119" dur="1" fill="hold">
                                          <p:stCondLst>
                                            <p:cond delay="999"/>
                                          </p:stCondLst>
                                        </p:cTn>
                                        <p:tgtEl>
                                          <p:spTgt spid="128"/>
                                        </p:tgtEl>
                                        <p:attrNameLst>
                                          <p:attrName>style.visibility</p:attrName>
                                        </p:attrNameLst>
                                      </p:cBhvr>
                                      <p:to>
                                        <p:strVal val="hidden"/>
                                      </p:to>
                                    </p:set>
                                  </p:childTnLst>
                                </p:cTn>
                              </p:par>
                              <p:par>
                                <p:cTn id="120" presetID="10" presetClass="exit" presetSubtype="0" fill="hold" nodeType="withEffect">
                                  <p:stCondLst>
                                    <p:cond delay="1000"/>
                                  </p:stCondLst>
                                  <p:childTnLst>
                                    <p:animEffect transition="out" filter="fade">
                                      <p:cBhvr>
                                        <p:cTn id="121" dur="1000"/>
                                        <p:tgtEl>
                                          <p:spTgt spid="129"/>
                                        </p:tgtEl>
                                      </p:cBhvr>
                                    </p:animEffect>
                                    <p:set>
                                      <p:cBhvr>
                                        <p:cTn id="122" dur="1" fill="hold">
                                          <p:stCondLst>
                                            <p:cond delay="999"/>
                                          </p:stCondLst>
                                        </p:cTn>
                                        <p:tgtEl>
                                          <p:spTgt spid="129"/>
                                        </p:tgtEl>
                                        <p:attrNameLst>
                                          <p:attrName>style.visibility</p:attrName>
                                        </p:attrNameLst>
                                      </p:cBhvr>
                                      <p:to>
                                        <p:strVal val="hidden"/>
                                      </p:to>
                                    </p:set>
                                  </p:childTnLst>
                                </p:cTn>
                              </p:par>
                              <p:par>
                                <p:cTn id="123" presetID="10" presetClass="exit" presetSubtype="0" fill="hold" nodeType="withEffect">
                                  <p:stCondLst>
                                    <p:cond delay="1000"/>
                                  </p:stCondLst>
                                  <p:childTnLst>
                                    <p:animEffect transition="out" filter="fade">
                                      <p:cBhvr>
                                        <p:cTn id="124" dur="1000"/>
                                        <p:tgtEl>
                                          <p:spTgt spid="130"/>
                                        </p:tgtEl>
                                      </p:cBhvr>
                                    </p:animEffect>
                                    <p:set>
                                      <p:cBhvr>
                                        <p:cTn id="125" dur="1" fill="hold">
                                          <p:stCondLst>
                                            <p:cond delay="999"/>
                                          </p:stCondLst>
                                        </p:cTn>
                                        <p:tgtEl>
                                          <p:spTgt spid="130"/>
                                        </p:tgtEl>
                                        <p:attrNameLst>
                                          <p:attrName>style.visibility</p:attrName>
                                        </p:attrNameLst>
                                      </p:cBhvr>
                                      <p:to>
                                        <p:strVal val="hidden"/>
                                      </p:to>
                                    </p:set>
                                  </p:childTnLst>
                                </p:cTn>
                              </p:par>
                              <p:par>
                                <p:cTn id="126" presetID="10" presetClass="exit" presetSubtype="0" fill="hold" nodeType="withEffect">
                                  <p:stCondLst>
                                    <p:cond delay="1000"/>
                                  </p:stCondLst>
                                  <p:childTnLst>
                                    <p:animEffect transition="out" filter="fade">
                                      <p:cBhvr>
                                        <p:cTn id="127" dur="1000"/>
                                        <p:tgtEl>
                                          <p:spTgt spid="119"/>
                                        </p:tgtEl>
                                      </p:cBhvr>
                                    </p:animEffect>
                                    <p:set>
                                      <p:cBhvr>
                                        <p:cTn id="128" dur="1" fill="hold">
                                          <p:stCondLst>
                                            <p:cond delay="999"/>
                                          </p:stCondLst>
                                        </p:cTn>
                                        <p:tgtEl>
                                          <p:spTgt spid="119"/>
                                        </p:tgtEl>
                                        <p:attrNameLst>
                                          <p:attrName>style.visibility</p:attrName>
                                        </p:attrNameLst>
                                      </p:cBhvr>
                                      <p:to>
                                        <p:strVal val="hidden"/>
                                      </p:to>
                                    </p:set>
                                  </p:childTnLst>
                                </p:cTn>
                              </p:par>
                              <p:par>
                                <p:cTn id="129" presetID="10" presetClass="exit" presetSubtype="0" fill="hold" nodeType="withEffect">
                                  <p:stCondLst>
                                    <p:cond delay="1000"/>
                                  </p:stCondLst>
                                  <p:childTnLst>
                                    <p:animEffect transition="out" filter="fade">
                                      <p:cBhvr>
                                        <p:cTn id="130" dur="1000"/>
                                        <p:tgtEl>
                                          <p:spTgt spid="120"/>
                                        </p:tgtEl>
                                      </p:cBhvr>
                                    </p:animEffect>
                                    <p:set>
                                      <p:cBhvr>
                                        <p:cTn id="131" dur="1" fill="hold">
                                          <p:stCondLst>
                                            <p:cond delay="999"/>
                                          </p:stCondLst>
                                        </p:cTn>
                                        <p:tgtEl>
                                          <p:spTgt spid="120"/>
                                        </p:tgtEl>
                                        <p:attrNameLst>
                                          <p:attrName>style.visibility</p:attrName>
                                        </p:attrNameLst>
                                      </p:cBhvr>
                                      <p:to>
                                        <p:strVal val="hidden"/>
                                      </p:to>
                                    </p:set>
                                  </p:childTnLst>
                                </p:cTn>
                              </p:par>
                              <p:par>
                                <p:cTn id="132" presetID="10" presetClass="exit" presetSubtype="0" fill="hold" nodeType="withEffect">
                                  <p:stCondLst>
                                    <p:cond delay="1000"/>
                                  </p:stCondLst>
                                  <p:childTnLst>
                                    <p:animEffect transition="out" filter="fade">
                                      <p:cBhvr>
                                        <p:cTn id="133" dur="1000"/>
                                        <p:tgtEl>
                                          <p:spTgt spid="132"/>
                                        </p:tgtEl>
                                      </p:cBhvr>
                                    </p:animEffect>
                                    <p:set>
                                      <p:cBhvr>
                                        <p:cTn id="134" dur="1" fill="hold">
                                          <p:stCondLst>
                                            <p:cond delay="999"/>
                                          </p:stCondLst>
                                        </p:cTn>
                                        <p:tgtEl>
                                          <p:spTgt spid="132"/>
                                        </p:tgtEl>
                                        <p:attrNameLst>
                                          <p:attrName>style.visibility</p:attrName>
                                        </p:attrNameLst>
                                      </p:cBhvr>
                                      <p:to>
                                        <p:strVal val="hidden"/>
                                      </p:to>
                                    </p:set>
                                  </p:childTnLst>
                                </p:cTn>
                              </p:par>
                              <p:par>
                                <p:cTn id="135" presetID="10" presetClass="exit" presetSubtype="0" fill="hold" nodeType="withEffect">
                                  <p:stCondLst>
                                    <p:cond delay="1000"/>
                                  </p:stCondLst>
                                  <p:childTnLst>
                                    <p:animEffect transition="out" filter="fade">
                                      <p:cBhvr>
                                        <p:cTn id="136" dur="1000"/>
                                        <p:tgtEl>
                                          <p:spTgt spid="133"/>
                                        </p:tgtEl>
                                      </p:cBhvr>
                                    </p:animEffect>
                                    <p:set>
                                      <p:cBhvr>
                                        <p:cTn id="137" dur="1" fill="hold">
                                          <p:stCondLst>
                                            <p:cond delay="999"/>
                                          </p:stCondLst>
                                        </p:cTn>
                                        <p:tgtEl>
                                          <p:spTgt spid="133"/>
                                        </p:tgtEl>
                                        <p:attrNameLst>
                                          <p:attrName>style.visibility</p:attrName>
                                        </p:attrNameLst>
                                      </p:cBhvr>
                                      <p:to>
                                        <p:strVal val="hidden"/>
                                      </p:to>
                                    </p:set>
                                  </p:childTnLst>
                                </p:cTn>
                              </p:par>
                              <p:par>
                                <p:cTn id="138" presetID="10" presetClass="exit" presetSubtype="0" fill="hold" nodeType="withEffect">
                                  <p:stCondLst>
                                    <p:cond delay="1000"/>
                                  </p:stCondLst>
                                  <p:childTnLst>
                                    <p:animEffect transition="out" filter="fade">
                                      <p:cBhvr>
                                        <p:cTn id="139" dur="1000"/>
                                        <p:tgtEl>
                                          <p:spTgt spid="131"/>
                                        </p:tgtEl>
                                      </p:cBhvr>
                                    </p:animEffect>
                                    <p:set>
                                      <p:cBhvr>
                                        <p:cTn id="140" dur="1" fill="hold">
                                          <p:stCondLst>
                                            <p:cond delay="999"/>
                                          </p:stCondLst>
                                        </p:cTn>
                                        <p:tgtEl>
                                          <p:spTgt spid="131"/>
                                        </p:tgtEl>
                                        <p:attrNameLst>
                                          <p:attrName>style.visibility</p:attrName>
                                        </p:attrNameLst>
                                      </p:cBhvr>
                                      <p:to>
                                        <p:strVal val="hidden"/>
                                      </p:to>
                                    </p:set>
                                  </p:childTnLst>
                                </p:cTn>
                              </p:par>
                              <p:par>
                                <p:cTn id="141" presetID="10" presetClass="exit" presetSubtype="0" fill="hold" nodeType="withEffect">
                                  <p:stCondLst>
                                    <p:cond delay="1000"/>
                                  </p:stCondLst>
                                  <p:childTnLst>
                                    <p:animEffect transition="out" filter="fade">
                                      <p:cBhvr>
                                        <p:cTn id="142" dur="1000"/>
                                        <p:tgtEl>
                                          <p:spTgt spid="134"/>
                                        </p:tgtEl>
                                      </p:cBhvr>
                                    </p:animEffect>
                                    <p:set>
                                      <p:cBhvr>
                                        <p:cTn id="143" dur="1" fill="hold">
                                          <p:stCondLst>
                                            <p:cond delay="999"/>
                                          </p:stCondLst>
                                        </p:cTn>
                                        <p:tgtEl>
                                          <p:spTgt spid="134"/>
                                        </p:tgtEl>
                                        <p:attrNameLst>
                                          <p:attrName>style.visibility</p:attrName>
                                        </p:attrNameLst>
                                      </p:cBhvr>
                                      <p:to>
                                        <p:strVal val="hidden"/>
                                      </p:to>
                                    </p:set>
                                  </p:childTnLst>
                                </p:cTn>
                              </p:par>
                              <p:par>
                                <p:cTn id="144" presetID="10" presetClass="entr" presetSubtype="0" fill="hold" nodeType="withEffect">
                                  <p:stCondLst>
                                    <p:cond delay="2000"/>
                                  </p:stCondLst>
                                  <p:childTnLst>
                                    <p:set>
                                      <p:cBhvr>
                                        <p:cTn id="145" dur="1" fill="hold">
                                          <p:stCondLst>
                                            <p:cond delay="0"/>
                                          </p:stCondLst>
                                        </p:cTn>
                                        <p:tgtEl>
                                          <p:spTgt spid="145"/>
                                        </p:tgtEl>
                                        <p:attrNameLst>
                                          <p:attrName>style.visibility</p:attrName>
                                        </p:attrNameLst>
                                      </p:cBhvr>
                                      <p:to>
                                        <p:strVal val="visible"/>
                                      </p:to>
                                    </p:set>
                                    <p:animEffect transition="in" filter="fade">
                                      <p:cBhvr>
                                        <p:cTn id="146" dur="1000"/>
                                        <p:tgtEl>
                                          <p:spTgt spid="145"/>
                                        </p:tgtEl>
                                      </p:cBhvr>
                                    </p:animEffect>
                                  </p:childTnLst>
                                </p:cTn>
                              </p:par>
                              <p:par>
                                <p:cTn id="147" presetID="10" presetClass="entr" presetSubtype="0" fill="hold" nodeType="withEffect">
                                  <p:stCondLst>
                                    <p:cond delay="2000"/>
                                  </p:stCondLst>
                                  <p:childTnLst>
                                    <p:set>
                                      <p:cBhvr>
                                        <p:cTn id="148" dur="1" fill="hold">
                                          <p:stCondLst>
                                            <p:cond delay="0"/>
                                          </p:stCondLst>
                                        </p:cTn>
                                        <p:tgtEl>
                                          <p:spTgt spid="146"/>
                                        </p:tgtEl>
                                        <p:attrNameLst>
                                          <p:attrName>style.visibility</p:attrName>
                                        </p:attrNameLst>
                                      </p:cBhvr>
                                      <p:to>
                                        <p:strVal val="visible"/>
                                      </p:to>
                                    </p:set>
                                    <p:animEffect transition="in" filter="fade">
                                      <p:cBhvr>
                                        <p:cTn id="149" dur="1000"/>
                                        <p:tgtEl>
                                          <p:spTgt spid="146"/>
                                        </p:tgtEl>
                                      </p:cBhvr>
                                    </p:animEffect>
                                  </p:childTnLst>
                                </p:cTn>
                              </p:par>
                              <p:par>
                                <p:cTn id="150" presetID="10" presetClass="entr" presetSubtype="0" fill="hold" nodeType="withEffect">
                                  <p:stCondLst>
                                    <p:cond delay="2000"/>
                                  </p:stCondLst>
                                  <p:childTnLst>
                                    <p:set>
                                      <p:cBhvr>
                                        <p:cTn id="151" dur="1" fill="hold">
                                          <p:stCondLst>
                                            <p:cond delay="0"/>
                                          </p:stCondLst>
                                        </p:cTn>
                                        <p:tgtEl>
                                          <p:spTgt spid="144"/>
                                        </p:tgtEl>
                                        <p:attrNameLst>
                                          <p:attrName>style.visibility</p:attrName>
                                        </p:attrNameLst>
                                      </p:cBhvr>
                                      <p:to>
                                        <p:strVal val="visible"/>
                                      </p:to>
                                    </p:set>
                                    <p:animEffect transition="in" filter="fade">
                                      <p:cBhvr>
                                        <p:cTn id="152" dur="1000"/>
                                        <p:tgtEl>
                                          <p:spTgt spid="144"/>
                                        </p:tgtEl>
                                      </p:cBhvr>
                                    </p:animEffect>
                                  </p:childTnLst>
                                </p:cTn>
                              </p:par>
                              <p:par>
                                <p:cTn id="153" presetID="10" presetClass="entr" presetSubtype="0" fill="hold" nodeType="withEffect">
                                  <p:stCondLst>
                                    <p:cond delay="2000"/>
                                  </p:stCondLst>
                                  <p:childTnLst>
                                    <p:set>
                                      <p:cBhvr>
                                        <p:cTn id="154" dur="1" fill="hold">
                                          <p:stCondLst>
                                            <p:cond delay="0"/>
                                          </p:stCondLst>
                                        </p:cTn>
                                        <p:tgtEl>
                                          <p:spTgt spid="147"/>
                                        </p:tgtEl>
                                        <p:attrNameLst>
                                          <p:attrName>style.visibility</p:attrName>
                                        </p:attrNameLst>
                                      </p:cBhvr>
                                      <p:to>
                                        <p:strVal val="visible"/>
                                      </p:to>
                                    </p:set>
                                    <p:animEffect transition="in" filter="fade">
                                      <p:cBhvr>
                                        <p:cTn id="155" dur="1000"/>
                                        <p:tgtEl>
                                          <p:spTgt spid="147"/>
                                        </p:tgtEl>
                                      </p:cBhvr>
                                    </p:animEffect>
                                  </p:childTnLst>
                                </p:cTn>
                              </p:par>
                              <p:par>
                                <p:cTn id="156" presetID="10" presetClass="entr" presetSubtype="0" fill="hold" nodeType="withEffect">
                                  <p:stCondLst>
                                    <p:cond delay="2000"/>
                                  </p:stCondLst>
                                  <p:childTnLst>
                                    <p:set>
                                      <p:cBhvr>
                                        <p:cTn id="157" dur="1" fill="hold">
                                          <p:stCondLst>
                                            <p:cond delay="0"/>
                                          </p:stCondLst>
                                        </p:cTn>
                                        <p:tgtEl>
                                          <p:spTgt spid="148"/>
                                        </p:tgtEl>
                                        <p:attrNameLst>
                                          <p:attrName>style.visibility</p:attrName>
                                        </p:attrNameLst>
                                      </p:cBhvr>
                                      <p:to>
                                        <p:strVal val="visible"/>
                                      </p:to>
                                    </p:set>
                                    <p:animEffect transition="in" filter="fade">
                                      <p:cBhvr>
                                        <p:cTn id="158" dur="1000"/>
                                        <p:tgtEl>
                                          <p:spTgt spid="148"/>
                                        </p:tgtEl>
                                      </p:cBhvr>
                                    </p:animEffect>
                                  </p:childTnLst>
                                </p:cTn>
                              </p:par>
                              <p:par>
                                <p:cTn id="159" presetID="10" presetClass="entr" presetSubtype="0" fill="hold" nodeType="withEffect">
                                  <p:stCondLst>
                                    <p:cond delay="2000"/>
                                  </p:stCondLst>
                                  <p:childTnLst>
                                    <p:set>
                                      <p:cBhvr>
                                        <p:cTn id="160" dur="1" fill="hold">
                                          <p:stCondLst>
                                            <p:cond delay="0"/>
                                          </p:stCondLst>
                                        </p:cTn>
                                        <p:tgtEl>
                                          <p:spTgt spid="149"/>
                                        </p:tgtEl>
                                        <p:attrNameLst>
                                          <p:attrName>style.visibility</p:attrName>
                                        </p:attrNameLst>
                                      </p:cBhvr>
                                      <p:to>
                                        <p:strVal val="visible"/>
                                      </p:to>
                                    </p:set>
                                    <p:animEffect transition="in" filter="fade">
                                      <p:cBhvr>
                                        <p:cTn id="161" dur="1000"/>
                                        <p:tgtEl>
                                          <p:spTgt spid="149"/>
                                        </p:tgtEl>
                                      </p:cBhvr>
                                    </p:animEffect>
                                  </p:childTnLst>
                                </p:cTn>
                              </p:par>
                              <p:par>
                                <p:cTn id="162" presetID="10" presetClass="entr" presetSubtype="0" fill="hold" nodeType="withEffect">
                                  <p:stCondLst>
                                    <p:cond delay="2000"/>
                                  </p:stCondLst>
                                  <p:childTnLst>
                                    <p:set>
                                      <p:cBhvr>
                                        <p:cTn id="163" dur="1" fill="hold">
                                          <p:stCondLst>
                                            <p:cond delay="0"/>
                                          </p:stCondLst>
                                        </p:cTn>
                                        <p:tgtEl>
                                          <p:spTgt spid="143"/>
                                        </p:tgtEl>
                                        <p:attrNameLst>
                                          <p:attrName>style.visibility</p:attrName>
                                        </p:attrNameLst>
                                      </p:cBhvr>
                                      <p:to>
                                        <p:strVal val="visible"/>
                                      </p:to>
                                    </p:set>
                                    <p:animEffect transition="in" filter="fade">
                                      <p:cBhvr>
                                        <p:cTn id="164" dur="1000"/>
                                        <p:tgtEl>
                                          <p:spTgt spid="143"/>
                                        </p:tgtEl>
                                      </p:cBhvr>
                                    </p:animEffect>
                                  </p:childTnLst>
                                </p:cTn>
                              </p:par>
                              <p:par>
                                <p:cTn id="165" presetID="0" presetClass="path" presetSubtype="0" repeatCount="2000" fill="hold" nodeType="withEffect">
                                  <p:stCondLst>
                                    <p:cond delay="0"/>
                                  </p:stCondLst>
                                  <p:childTnLst>
                                    <p:animMotion origin="layout" path="M 8.33333E-7 -4.07407E-6 C 0.00208 -0.00185 0.00243 -0.00185 0.00417 -0.00463 C 0.00469 -0.00555 0.00555 -0.00856 0.00555 -0.0074 C 0.00555 -0.00439 0.00417 -0.00185 0.00347 0.00093 C 0.0033 0.00186 0.00278 0.00371 0.00278 0.00394 C 0.00208 0.00278 0.00156 0.00162 0.00069 0.00093 C -0.00052 -4.07407E-6 -0.00469 -0.00208 -0.00347 -0.00092 C -0.00208 0.00024 -0.0007 0.00162 0.00069 0.00278 C 0.00243 0.0044 -0.00295 0.00024 -0.00486 -0.00092 C -0.00764 -0.00277 0.00121 -0.00023 0.00417 -4.07407E-6 C 0.00174 0.00996 0.00174 0.00348 -0.00139 -0.00277 C -0.00174 -0.0037 -0.00122 -0.00069 -0.0007 -4.07407E-6 C -0.00017 0.00093 0.00069 0.00116 0.00139 0.00186 C 0.00156 0.00278 0.0026 0.00394 0.00208 0.00463 C -0.0007 0.00834 0.00069 0.00093 8.33333E-7 -4.07407E-6 Z " pathEditMode="relative" rAng="0" ptsTypes="fffffffffffffff">
                                      <p:cBhvr>
                                        <p:cTn id="166" dur="2000" fill="hold"/>
                                        <p:tgtEl>
                                          <p:spTgt spid="143"/>
                                        </p:tgtEl>
                                        <p:attrNameLst>
                                          <p:attrName>ppt_x</p:attrName>
                                          <p:attrName>ppt_y</p:attrName>
                                        </p:attrNameLst>
                                      </p:cBhvr>
                                      <p:rCtr x="-104" y="69"/>
                                    </p:animMotion>
                                  </p:childTnLst>
                                </p:cTn>
                              </p:par>
                              <p:par>
                                <p:cTn id="167" presetID="0" presetClass="path" presetSubtype="0" repeatCount="2000" fill="hold" nodeType="withEffect">
                                  <p:stCondLst>
                                    <p:cond delay="0"/>
                                  </p:stCondLst>
                                  <p:childTnLst>
                                    <p:animMotion origin="layout" path="M -3.61111E-6 3.33333E-6 C -0.00069 -0.00278 -0.00069 -0.01135 0.0007 3.33333E-6 C -0.00052 0.00671 0.0007 0.00231 -0.00277 -0.00093 C -0.00538 0.00416 -0.00225 0.00277 0.00139 0.0037 C -0.00017 0.00393 -0.00295 0.00254 -0.00347 0.00463 C -0.00382 0.00578 0.00486 0.0074 0.00486 0.00764 C 0.00417 0.0081 0.00365 0.00949 0.00278 0.00926 C 0.00261 0.00926 0.00105 0.00208 -3.61111E-6 3.33333E-6 Z " pathEditMode="relative" rAng="0" ptsTypes="ffffffff">
                                      <p:cBhvr>
                                        <p:cTn id="168" dur="2000" fill="hold"/>
                                        <p:tgtEl>
                                          <p:spTgt spid="144"/>
                                        </p:tgtEl>
                                        <p:attrNameLst>
                                          <p:attrName>ppt_x</p:attrName>
                                          <p:attrName>ppt_y</p:attrName>
                                        </p:attrNameLst>
                                      </p:cBhvr>
                                      <p:rCtr x="-35" y="-93"/>
                                    </p:animMotion>
                                  </p:childTnLst>
                                </p:cTn>
                              </p:par>
                              <p:par>
                                <p:cTn id="169" presetID="0" presetClass="path" presetSubtype="0" repeatCount="2000" accel="50000" decel="50000" fill="hold" nodeType="withEffect">
                                  <p:stCondLst>
                                    <p:cond delay="0"/>
                                  </p:stCondLst>
                                  <p:childTnLst>
                                    <p:animMotion origin="layout" path="M 4.16667E-6 -4.07407E-6 C 0.00069 -0.00138 0.00138 -0.00532 0.00069 -0.00046 C 0.00017 -0.00231 -0.00018 -0.00347 -0.00174 -0.00416 C -0.00226 -0.00185 4.16667E-6 -0.00069 0.00138 0.00047 C 0.00034 0.00255 -0.00052 0.00139 4.16667E-6 0.00417 C 0.00156 0.00394 0.00295 0.00417 0.00451 0.00371 C 0.00486 0.00371 0.00538 0.00232 0.00555 0.00278 C 0.00625 0.0044 0.00434 0.00487 0.00382 0.0051 C 0.00243 0.00371 0.00225 0.00186 0.00138 -4.07407E-6 C 0.00052 0.00186 0.00086 0.00186 4.16667E-6 -4.07407E-6 Z " pathEditMode="relative" rAng="0" ptsTypes="ffffffffff">
                                      <p:cBhvr>
                                        <p:cTn id="170" dur="2000" fill="hold"/>
                                        <p:tgtEl>
                                          <p:spTgt spid="147"/>
                                        </p:tgtEl>
                                        <p:attrNameLst>
                                          <p:attrName>ppt_x</p:attrName>
                                          <p:attrName>ppt_y</p:attrName>
                                        </p:attrNameLst>
                                      </p:cBhvr>
                                      <p:rCtr x="191" y="-23"/>
                                    </p:animMotion>
                                  </p:childTnLst>
                                </p:cTn>
                              </p:par>
                              <p:par>
                                <p:cTn id="171" presetID="0" presetClass="path" presetSubtype="0" repeatCount="2000" accel="50000" decel="50000" fill="hold" nodeType="withEffect">
                                  <p:stCondLst>
                                    <p:cond delay="0"/>
                                  </p:stCondLst>
                                  <p:childTnLst>
                                    <p:animMotion origin="layout" path="M -1.94444E-6 -3.33333E-6 C 0.00018 -0.00046 0.00087 -0.00277 0.00139 -0.00324 C 0.00209 -0.00393 0.00347 -0.00509 0.00347 -0.00486 C 0.00365 -0.00463 0.00382 -0.00416 0.00382 -0.0037 C 0.00382 -0.00139 0.00452 0.00139 0.00347 0.00324 C 0.00295 0.00417 0.00226 0.00116 0.00139 0.00047 C -1.94444E-6 -0.00092 0.0007 -3.33333E-6 -0.00069 -0.00185 C -0.00017 0.00047 -0.00069 -0.00115 0.0007 0.00047 C 0.00104 0.00093 0.00226 0.00209 0.00174 0.00186 C -0.00225 0.0007 0.00018 0.00023 -0.00208 -0.00092 C -0.00312 -0.00162 -0.00555 -0.00231 -0.00555 -0.00208 C -0.00781 0.0007 -0.00555 0.00209 -0.00347 0.00324 C -0.00225 0.00278 -0.00069 -3.33333E-6 -0.00069 0.00023 C -1.94444E-6 0.00348 -0.00173 0.00162 -0.00208 -3.33333E-6 C -0.00191 -0.00046 -0.00173 -0.00115 -0.00139 -0.00139 C 0.00122 -0.00254 -0.00052 0.00232 0.00104 0.00232 C 0.00209 0.00232 -0.00052 0.0007 -1.94444E-6 -3.33333E-6 Z " pathEditMode="relative" rAng="0" ptsTypes="fffffffffffffffff">
                                      <p:cBhvr>
                                        <p:cTn id="172" dur="2000" fill="hold"/>
                                        <p:tgtEl>
                                          <p:spTgt spid="145"/>
                                        </p:tgtEl>
                                        <p:attrNameLst>
                                          <p:attrName>ppt_x</p:attrName>
                                          <p:attrName>ppt_y</p:attrName>
                                        </p:attrNameLst>
                                      </p:cBhvr>
                                      <p:rCtr x="-174" y="-46"/>
                                    </p:animMotion>
                                  </p:childTnLst>
                                </p:cTn>
                              </p:par>
                              <p:par>
                                <p:cTn id="173" presetID="0" presetClass="path" presetSubtype="0" repeatCount="2000" accel="50000" decel="50000" fill="hold" nodeType="withEffect">
                                  <p:stCondLst>
                                    <p:cond delay="0"/>
                                  </p:stCondLst>
                                  <p:childTnLst>
                                    <p:animMotion origin="layout" path="M 1.11111E-6 -2.96296E-6 C 0.00069 -0.00139 0.00208 -0.00416 0.00208 -0.00393 C 0.0033 -0.00185 0.0026 -0.00023 0.00139 0.00185 C -0.00087 0.00023 0.00035 0.00139 -0.00208 -0.00185 C -0.00243 -0.00231 -0.00347 -0.00277 -0.00313 -0.00277 C -0.00278 -0.00277 1.11111E-6 -0.00046 1.11111E-6 -0.00023 C 0.00087 0.00116 0.00226 0.00232 0.00035 0.00324 C 1.11111E-6 0.00301 -0.00052 0.00185 -0.0007 0.00232 C -0.00122 0.00371 0.00451 0.00787 0.0059 0.0088 C 0.00781 0.00834 0.00816 0.00903 0.00729 0.00602 C 0.00694 0.0044 0.00451 0.00278 0.00451 0.00301 C 0.00382 0.00301 0.00295 0.00324 0.00243 0.00371 C 0.00208 0.00394 0.00243 0.00533 0.00208 0.0051 C 0.00121 0.0044 0.00121 0.00255 0.00035 0.00185 C -0.00174 0.00232 -0.00191 0.00324 1.11111E-6 0.00417 C 0.00243 0.00301 0.00174 0.00232 1.11111E-6 -2.96296E-6 Z " pathEditMode="relative" rAng="0" ptsTypes="ffffffffffffffff">
                                      <p:cBhvr>
                                        <p:cTn id="174" dur="2000" fill="hold"/>
                                        <p:tgtEl>
                                          <p:spTgt spid="148"/>
                                        </p:tgtEl>
                                        <p:attrNameLst>
                                          <p:attrName>ppt_x</p:attrName>
                                          <p:attrName>ppt_y</p:attrName>
                                        </p:attrNameLst>
                                      </p:cBhvr>
                                      <p:rCtr x="226" y="231"/>
                                    </p:animMotion>
                                  </p:childTnLst>
                                </p:cTn>
                              </p:par>
                              <p:par>
                                <p:cTn id="175" presetID="0" presetClass="path" presetSubtype="0" repeatCount="2000" accel="50000" decel="50000" fill="hold" nodeType="withEffect">
                                  <p:stCondLst>
                                    <p:cond delay="0"/>
                                  </p:stCondLst>
                                  <p:childTnLst>
                                    <p:animMotion origin="layout" path="M 0 -4.44444E-6 C -0.00017 -0.00138 -0.00069 -0.00671 0 -0.00833 C 0.00052 -0.00972 0.00139 -0.00416 0.00139 -0.00393 C 0.00035 -0.00023 -0.00382 -0.00486 -0.00139 -0.0037 C -0.00035 -0.00231 0.00035 -0.00162 0.00174 -0.00092 C 0.00278 0.00024 0.00521 0.00093 0.00313 0.00186 C 0.00226 0.00162 0.00139 0.00186 0.00069 0.00139 C 0.00035 0.00116 0.00139 0.00116 0.00174 0.00093 C 0.00278 0.00047 0.00365 -0.00092 0.00486 -0.00092 C 0.00608 -0.00092 0.00365 -4.44444E-6 0.00278 0.00047 C 0.00122 0.00024 -0.00243 -0.00208 0 -4.44444E-6 Z " pathEditMode="relative" rAng="0" ptsTypes="fffffffffff">
                                      <p:cBhvr>
                                        <p:cTn id="176" dur="2000" fill="hold"/>
                                        <p:tgtEl>
                                          <p:spTgt spid="149"/>
                                        </p:tgtEl>
                                        <p:attrNameLst>
                                          <p:attrName>ppt_x</p:attrName>
                                          <p:attrName>ppt_y</p:attrName>
                                        </p:attrNameLst>
                                      </p:cBhvr>
                                      <p:rCtr x="104" y="-394"/>
                                    </p:animMotion>
                                  </p:childTnLst>
                                </p:cTn>
                              </p:par>
                              <p:par>
                                <p:cTn id="177" presetID="0" presetClass="path" presetSubtype="0" repeatCount="2000" fill="hold" nodeType="withEffect">
                                  <p:stCondLst>
                                    <p:cond delay="0"/>
                                  </p:stCondLst>
                                  <p:childTnLst>
                                    <p:animMotion origin="layout" path="M 1.38889E-6 3.7037E-7 C -0.00052 -0.00208 -0.00226 -0.01111 0.00139 -0.0037 C 0.00035 0.00023 -0.00035 0.00231 -0.00347 0.00093 C -0.00347 0.00116 -0.00156 0.00301 -0.00208 0.0037 C -0.00261 0.0044 -0.00347 0.00255 -0.00417 0.00185 C -0.0007 0.00023 0.00521 0.00556 1.38889E-6 0.00093 C -0.00052 3.7037E-7 -0.00156 -0.00069 -0.00139 -0.00185 C -0.00052 -0.0081 0.00208 -0.00093 0.00208 -0.00069 C 0.00191 3.7037E-7 0.00069 -0.00023 1.38889E-6 3.7037E-7 Z " pathEditMode="relative" rAng="0" ptsTypes="fffffffff">
                                      <p:cBhvr>
                                        <p:cTn id="178" dur="2000" fill="hold"/>
                                        <p:tgtEl>
                                          <p:spTgt spid="146"/>
                                        </p:tgtEl>
                                        <p:attrNameLst>
                                          <p:attrName>ppt_x</p:attrName>
                                          <p:attrName>ppt_y</p:attrName>
                                        </p:attrNameLst>
                                      </p:cBhvr>
                                      <p:rCtr x="52" y="-278"/>
                                    </p:animMotion>
                                  </p:childTnLst>
                                </p:cTn>
                              </p:par>
                              <p:par>
                                <p:cTn id="179" presetID="0" presetClass="path" presetSubtype="0" repeatCount="2000" fill="hold" nodeType="withEffect">
                                  <p:stCondLst>
                                    <p:cond delay="0"/>
                                  </p:stCondLst>
                                  <p:childTnLst>
                                    <p:animMotion origin="layout" path="M 0.29011 -0.21597 C 0.28993 -0.2169 0.28924 -0.21782 0.28941 -0.21875 C 0.28976 -0.22176 0.29288 -0.22245 0.28872 -0.2206 C 0.2875 -0.21898 0.28056 -0.20833 0.28594 -0.21319 C 0.2875 -0.21921 0.2849 -0.21759 0.28316 -0.21412 C 0.28629 -0.21273 0.2882 -0.21366 0.2908 -0.21597 C 0.29097 -0.21505 0.29219 -0.21366 0.2915 -0.21319 C 0.2908 -0.21273 0.28993 -0.21412 0.28941 -0.21505 C 0.28924 -0.21551 0.28993 -0.21574 0.29011 -0.21597 Z " pathEditMode="relative" rAng="0" ptsTypes="fffffffff">
                                      <p:cBhvr>
                                        <p:cTn id="180" dur="2000" fill="hold"/>
                                        <p:tgtEl>
                                          <p:spTgt spid="57"/>
                                        </p:tgtEl>
                                        <p:attrNameLst>
                                          <p:attrName>ppt_x</p:attrName>
                                          <p:attrName>ppt_y</p:attrName>
                                        </p:attrNameLst>
                                      </p:cBhvr>
                                      <p:rCtr x="-347" y="46"/>
                                    </p:animMotion>
                                  </p:childTnLst>
                                </p:cTn>
                              </p:par>
                              <p:par>
                                <p:cTn id="181" presetID="0" presetClass="path" presetSubtype="0" repeatCount="2000" fill="hold" nodeType="withEffect">
                                  <p:stCondLst>
                                    <p:cond delay="0"/>
                                  </p:stCondLst>
                                  <p:childTnLst>
                                    <p:animMotion origin="layout" path="M 0.28229 -0.21597 C 0.2835 -0.22083 0.28333 -0.21782 0.2802 -0.21782 C 0.28003 -0.21782 0.28507 -0.21967 0.28437 -0.2206 C 0.28368 -0.22153 0.28246 -0.21991 0.28159 -0.21967 C 0.27673 -0.21319 0.28142 -0.21551 0.28298 -0.21875 C 0.28229 -0.21944 0.28142 -0.2213 0.2809 -0.2206 C 0.2802 -0.21967 0.28073 -0.21736 0.28159 -0.2169 C 0.28246 -0.21643 0.28264 -0.21875 0.28298 -0.21967 C 0.28333 -0.2206 0.28385 -0.22338 0.28368 -0.22245 C 0.28333 -0.22037 0.28281 -0.21805 0.28229 -0.21597 Z " pathEditMode="relative" rAng="0" ptsTypes="ffffffffff">
                                      <p:cBhvr>
                                        <p:cTn id="182" dur="2000" fill="hold"/>
                                        <p:tgtEl>
                                          <p:spTgt spid="65"/>
                                        </p:tgtEl>
                                        <p:attrNameLst>
                                          <p:attrName>ppt_x</p:attrName>
                                          <p:attrName>ppt_y</p:attrName>
                                        </p:attrNameLst>
                                      </p:cBhvr>
                                      <p:rCtr x="-139" y="-231"/>
                                    </p:animMotion>
                                  </p:childTnLst>
                                </p:cTn>
                              </p:par>
                              <p:par>
                                <p:cTn id="183" presetID="0" presetClass="path" presetSubtype="0" repeatCount="2000" fill="hold" nodeType="withEffect">
                                  <p:stCondLst>
                                    <p:cond delay="0"/>
                                  </p:stCondLst>
                                  <p:childTnLst>
                                    <p:animMotion origin="layout" path="M 0.25816 -0.21042 C 0.25798 -0.21135 0.25729 -0.21227 0.25746 -0.2132 C 0.25781 -0.21621 0.26093 -0.2169 0.25677 -0.21505 C 0.25555 -0.21343 0.24861 -0.20278 0.25399 -0.20764 C 0.25555 -0.21366 0.25295 -0.21204 0.25121 -0.20857 C 0.25434 -0.20718 0.25625 -0.20811 0.25885 -0.21042 C 0.25903 -0.20949 0.26024 -0.20811 0.25955 -0.20764 C 0.25885 -0.20718 0.25798 -0.20857 0.25746 -0.20949 C 0.25729 -0.20996 0.25798 -0.21019 0.25816 -0.21042 Z " pathEditMode="relative" rAng="0" ptsTypes="fffffffff">
                                      <p:cBhvr>
                                        <p:cTn id="184" dur="2000" fill="hold"/>
                                        <p:tgtEl>
                                          <p:spTgt spid="66"/>
                                        </p:tgtEl>
                                        <p:attrNameLst>
                                          <p:attrName>ppt_x</p:attrName>
                                          <p:attrName>ppt_y</p:attrName>
                                        </p:attrNameLst>
                                      </p:cBhvr>
                                      <p:rCtr x="-347" y="46"/>
                                    </p:animMotion>
                                  </p:childTnLst>
                                </p:cTn>
                              </p:par>
                              <p:par>
                                <p:cTn id="185" presetID="0" presetClass="path" presetSubtype="0" repeatCount="2000" fill="hold" nodeType="withEffect">
                                  <p:stCondLst>
                                    <p:cond delay="0"/>
                                  </p:stCondLst>
                                  <p:childTnLst>
                                    <p:animMotion origin="layout" path="M 0.23194 -0.21041 C 0.23316 -0.21528 0.23298 -0.21227 0.22986 -0.21227 C 0.22968 -0.21227 0.23472 -0.21412 0.23403 -0.21504 C 0.23333 -0.21597 0.23212 -0.21435 0.23125 -0.21412 C 0.22639 -0.20764 0.23107 -0.20995 0.23264 -0.21319 C 0.23194 -0.21389 0.23107 -0.21574 0.23055 -0.21504 C 0.22986 -0.21412 0.23038 -0.2118 0.23125 -0.21134 C 0.23212 -0.21088 0.23229 -0.21319 0.23264 -0.21412 C 0.23298 -0.21504 0.2335 -0.21782 0.23333 -0.2169 C 0.23298 -0.21481 0.23246 -0.2125 0.23194 -0.21041 Z " pathEditMode="relative" rAng="0" ptsTypes="ffffffffff">
                                      <p:cBhvr>
                                        <p:cTn id="186" dur="2000" fill="hold"/>
                                        <p:tgtEl>
                                          <p:spTgt spid="69"/>
                                        </p:tgtEl>
                                        <p:attrNameLst>
                                          <p:attrName>ppt_x</p:attrName>
                                          <p:attrName>ppt_y</p:attrName>
                                        </p:attrNameLst>
                                      </p:cBhvr>
                                      <p:rCtr x="-139" y="-231"/>
                                    </p:animMotion>
                                  </p:childTnLst>
                                </p:cTn>
                              </p:par>
                              <p:par>
                                <p:cTn id="187" presetID="0" presetClass="path" presetSubtype="0" repeatCount="2000" fill="hold" nodeType="withEffect">
                                  <p:stCondLst>
                                    <p:cond delay="0"/>
                                  </p:stCondLst>
                                  <p:childTnLst>
                                    <p:animMotion origin="layout" path="M 0.22205 -0.20926 C 0.22188 -0.21018 0.22119 -0.21111 0.22136 -0.21204 C 0.22171 -0.21504 0.22483 -0.21574 0.22066 -0.21389 C 0.21945 -0.21227 0.2125 -0.20162 0.21789 -0.20648 C 0.21945 -0.2125 0.21684 -0.21088 0.21511 -0.20741 C 0.21823 -0.20602 0.22014 -0.20694 0.22275 -0.20926 C 0.22292 -0.20833 0.22414 -0.20694 0.22344 -0.20648 C 0.22275 -0.20602 0.22188 -0.20741 0.22136 -0.20833 C 0.22119 -0.20879 0.22188 -0.20903 0.22205 -0.20926 Z " pathEditMode="relative" rAng="0" ptsTypes="fffffffff">
                                      <p:cBhvr>
                                        <p:cTn id="188" dur="2000" fill="hold"/>
                                        <p:tgtEl>
                                          <p:spTgt spid="70"/>
                                        </p:tgtEl>
                                        <p:attrNameLst>
                                          <p:attrName>ppt_x</p:attrName>
                                          <p:attrName>ppt_y</p:attrName>
                                        </p:attrNameLst>
                                      </p:cBhvr>
                                      <p:rCtr x="-347" y="46"/>
                                    </p:animMotion>
                                  </p:childTnLst>
                                </p:cTn>
                              </p:par>
                              <p:par>
                                <p:cTn id="189" presetID="0" presetClass="path" presetSubtype="0" repeatCount="2000" fill="hold" nodeType="withEffect">
                                  <p:stCondLst>
                                    <p:cond delay="0"/>
                                  </p:stCondLst>
                                  <p:childTnLst>
                                    <p:animMotion origin="layout" path="M 0.21545 -0.22014 C 0.21666 -0.225 0.21649 -0.22199 0.21337 -0.22199 C 0.21319 -0.22199 0.21823 -0.22384 0.21753 -0.22477 C 0.21684 -0.22569 0.21562 -0.22407 0.21476 -0.22384 C 0.20989 -0.21736 0.21458 -0.21967 0.21614 -0.22291 C 0.21545 -0.22361 0.21458 -0.22546 0.21406 -0.22477 C 0.21337 -0.22384 0.21389 -0.22153 0.21476 -0.22106 C 0.21562 -0.2206 0.2158 -0.22291 0.21614 -0.22384 C 0.21649 -0.22477 0.21701 -0.22754 0.21684 -0.22662 C 0.21649 -0.22453 0.21597 -0.22222 0.21545 -0.22014 Z " pathEditMode="relative" rAng="0" ptsTypes="ffffffffff">
                                      <p:cBhvr>
                                        <p:cTn id="190" dur="2000" fill="hold"/>
                                        <p:tgtEl>
                                          <p:spTgt spid="73"/>
                                        </p:tgtEl>
                                        <p:attrNameLst>
                                          <p:attrName>ppt_x</p:attrName>
                                          <p:attrName>ppt_y</p:attrName>
                                        </p:attrNameLst>
                                      </p:cBhvr>
                                      <p:rCtr x="-139" y="-231"/>
                                    </p:animMotion>
                                  </p:childTnLst>
                                </p:cTn>
                              </p:par>
                              <p:par>
                                <p:cTn id="191" presetID="0" presetClass="path" presetSubtype="0" repeatCount="2000" fill="hold" nodeType="withEffect">
                                  <p:stCondLst>
                                    <p:cond delay="0"/>
                                  </p:stCondLst>
                                  <p:childTnLst>
                                    <p:animMotion origin="layout" path="M 0.28264 -0.24005 C 0.28438 -0.24676 0.28299 -0.24421 0.28612 -0.24838 C 0.2882 -0.24421 0.2882 -0.24236 0.2875 -0.23727 C 0.28681 -0.2375 0.28612 -0.23773 0.28542 -0.23819 C 0.27813 -0.24352 0.28091 -0.2419 0.28403 -0.24097 C 0.28525 -0.24074 0.28629 -0.24028 0.2875 -0.24005 C 0.28299 -0.24606 0.28664 -0.23981 0.28959 -0.24375 C 0.29028 -0.24468 0.28733 -0.2456 0.28542 -0.24653 C 0.28282 -0.24143 0.28664 -0.2419 0.28264 -0.24005 Z " pathEditMode="relative" rAng="0" ptsTypes="fffffffff">
                                      <p:cBhvr>
                                        <p:cTn id="192" dur="2000" fill="hold"/>
                                        <p:tgtEl>
                                          <p:spTgt spid="64"/>
                                        </p:tgtEl>
                                        <p:attrNameLst>
                                          <p:attrName>ppt_x</p:attrName>
                                          <p:attrName>ppt_y</p:attrName>
                                        </p:attrNameLst>
                                      </p:cBhvr>
                                      <p:rCtr x="156" y="-278"/>
                                    </p:animMotion>
                                  </p:childTnLst>
                                </p:cTn>
                              </p:par>
                              <p:par>
                                <p:cTn id="193" presetID="0" presetClass="path" presetSubtype="0" repeatCount="2000" fill="hold" nodeType="withEffect">
                                  <p:stCondLst>
                                    <p:cond delay="0"/>
                                  </p:stCondLst>
                                  <p:childTnLst>
                                    <p:animMotion origin="layout" path="M 0.26788 -0.23981 C 0.26788 -0.24028 0.26701 -0.24629 0.26579 -0.24629 C 0.2651 -0.24629 0.26632 -0.24444 0.26649 -0.24352 C 0.26684 -0.24166 0.26823 -0.23912 0.26718 -0.23796 C 0.26597 -0.2368 0.26302 -0.23981 0.26302 -0.23958 C 0.26458 -0.24583 0.26909 -0.24236 0.27274 -0.24074 C 0.27031 -0.23588 0.26406 -0.23611 0.26927 -0.24074 C 0.27204 -0.23958 0.27413 -0.23796 0.26996 -0.23611 C 0.26979 -0.23819 0.26927 -0.24051 0.26927 -0.24259 C 0.26927 -0.24352 0.27031 -0.24074 0.26996 -0.23981 C 0.26961 -0.23912 0.26857 -0.23981 0.26788 -0.23981 Z " pathEditMode="relative" rAng="0" ptsTypes="fffffffffff">
                                      <p:cBhvr>
                                        <p:cTn id="194" dur="2000" fill="hold"/>
                                        <p:tgtEl>
                                          <p:spTgt spid="63"/>
                                        </p:tgtEl>
                                        <p:attrNameLst>
                                          <p:attrName>ppt_x</p:attrName>
                                          <p:attrName>ppt_y</p:attrName>
                                        </p:attrNameLst>
                                      </p:cBhvr>
                                      <p:rCtr x="69" y="-139"/>
                                    </p:animMotion>
                                  </p:childTnLst>
                                </p:cTn>
                              </p:par>
                              <p:par>
                                <p:cTn id="195" presetID="0" presetClass="path" presetSubtype="0" repeatCount="2000" fill="hold" nodeType="withEffect">
                                  <p:stCondLst>
                                    <p:cond delay="0"/>
                                  </p:stCondLst>
                                  <p:childTnLst>
                                    <p:animMotion origin="layout" path="M 0.25695 -0.24004 C 0.25868 -0.24675 0.2573 -0.24421 0.26042 -0.24837 C 0.2625 -0.24421 0.2625 -0.24236 0.26181 -0.23726 C 0.26112 -0.2375 0.26042 -0.23773 0.25973 -0.23819 C 0.25243 -0.24351 0.25521 -0.24189 0.25834 -0.24097 C 0.25955 -0.24074 0.26059 -0.24027 0.26181 -0.24004 C 0.2573 -0.24606 0.26094 -0.23981 0.26389 -0.24375 C 0.26459 -0.24467 0.26164 -0.2456 0.25973 -0.24652 C 0.25712 -0.24143 0.26094 -0.24189 0.25695 -0.24004 Z " pathEditMode="relative" rAng="0" ptsTypes="fffffffff">
                                      <p:cBhvr>
                                        <p:cTn id="196" dur="2000" fill="hold"/>
                                        <p:tgtEl>
                                          <p:spTgt spid="68"/>
                                        </p:tgtEl>
                                        <p:attrNameLst>
                                          <p:attrName>ppt_x</p:attrName>
                                          <p:attrName>ppt_y</p:attrName>
                                        </p:attrNameLst>
                                      </p:cBhvr>
                                      <p:rCtr x="156" y="-278"/>
                                    </p:animMotion>
                                  </p:childTnLst>
                                </p:cTn>
                              </p:par>
                              <p:par>
                                <p:cTn id="197" presetID="0" presetClass="path" presetSubtype="0" repeatCount="2000" fill="hold" nodeType="withEffect">
                                  <p:stCondLst>
                                    <p:cond delay="0"/>
                                  </p:stCondLst>
                                  <p:childTnLst>
                                    <p:animMotion origin="layout" path="M 0.22934 -0.23727 C 0.22934 -0.23773 0.22847 -0.24375 0.22725 -0.24375 C 0.22656 -0.24375 0.22777 -0.2419 0.22795 -0.24097 C 0.2283 -0.23912 0.22968 -0.23657 0.22864 -0.23541 C 0.22743 -0.23426 0.22448 -0.23727 0.22448 -0.23703 C 0.22604 -0.24328 0.23055 -0.23981 0.2342 -0.23819 C 0.23177 -0.23333 0.22552 -0.23356 0.23073 -0.23819 C 0.2335 -0.23703 0.23559 -0.23541 0.23142 -0.23356 C 0.23125 -0.23565 0.23073 -0.23796 0.23073 -0.24004 C 0.23073 -0.24097 0.23177 -0.23819 0.23142 -0.23727 C 0.23107 -0.23657 0.23003 -0.23727 0.22934 -0.23727 Z " pathEditMode="relative" rAng="0" ptsTypes="fffffffffff">
                                      <p:cBhvr>
                                        <p:cTn id="198" dur="2000" fill="hold"/>
                                        <p:tgtEl>
                                          <p:spTgt spid="67"/>
                                        </p:tgtEl>
                                        <p:attrNameLst>
                                          <p:attrName>ppt_x</p:attrName>
                                          <p:attrName>ppt_y</p:attrName>
                                        </p:attrNameLst>
                                      </p:cBhvr>
                                      <p:rCtr x="69" y="-139"/>
                                    </p:animMotion>
                                  </p:childTnLst>
                                </p:cTn>
                              </p:par>
                              <p:par>
                                <p:cTn id="199" presetID="0" presetClass="path" presetSubtype="0" repeatCount="2000" fill="hold" nodeType="withEffect">
                                  <p:stCondLst>
                                    <p:cond delay="0"/>
                                  </p:stCondLst>
                                  <p:childTnLst>
                                    <p:animMotion origin="layout" path="M 0.2224 -0.2412 C 0.22413 -0.24792 0.22275 -0.24537 0.22587 -0.24954 C 0.22795 -0.24537 0.22795 -0.24352 0.22726 -0.23842 C 0.22656 -0.23866 0.22587 -0.23889 0.22518 -0.23935 C 0.21788 -0.24467 0.22066 -0.24305 0.22379 -0.24213 C 0.225 -0.2419 0.22604 -0.24143 0.22726 -0.2412 C 0.22275 -0.24722 0.22639 -0.24097 0.22934 -0.24491 C 0.23004 -0.24583 0.22709 -0.24676 0.22518 -0.24768 C 0.22257 -0.24259 0.22639 -0.24305 0.2224 -0.2412 Z " pathEditMode="relative" rAng="0" ptsTypes="fffffffff">
                                      <p:cBhvr>
                                        <p:cTn id="200" dur="2000" fill="hold"/>
                                        <p:tgtEl>
                                          <p:spTgt spid="72"/>
                                        </p:tgtEl>
                                        <p:attrNameLst>
                                          <p:attrName>ppt_x</p:attrName>
                                          <p:attrName>ppt_y</p:attrName>
                                        </p:attrNameLst>
                                      </p:cBhvr>
                                      <p:rCtr x="156" y="-278"/>
                                    </p:animMotion>
                                  </p:childTnLst>
                                </p:cTn>
                              </p:par>
                              <p:par>
                                <p:cTn id="201" presetID="0" presetClass="path" presetSubtype="0" repeatCount="2000" fill="hold" nodeType="withEffect">
                                  <p:stCondLst>
                                    <p:cond delay="0"/>
                                  </p:stCondLst>
                                  <p:childTnLst>
                                    <p:animMotion origin="layout" path="M 0.21337 -0.24421 C 0.21337 -0.24468 0.2125 -0.2507 0.21128 -0.2507 C 0.21059 -0.2507 0.2118 -0.24884 0.21198 -0.24792 C 0.21233 -0.24607 0.21371 -0.24352 0.21267 -0.24236 C 0.21146 -0.2412 0.20851 -0.24421 0.20851 -0.24398 C 0.21007 -0.25023 0.21458 -0.24676 0.21823 -0.24514 C 0.2158 -0.24028 0.20955 -0.24051 0.21476 -0.24514 C 0.21753 -0.24398 0.21962 -0.24236 0.21545 -0.24051 C 0.21528 -0.24259 0.21476 -0.24491 0.21476 -0.24699 C 0.21476 -0.24792 0.2158 -0.24514 0.21545 -0.24421 C 0.2151 -0.24352 0.21406 -0.24421 0.21337 -0.24421 Z " pathEditMode="relative" rAng="0" ptsTypes="fffffffffff">
                                      <p:cBhvr>
                                        <p:cTn id="202" dur="2000" fill="hold"/>
                                        <p:tgtEl>
                                          <p:spTgt spid="71"/>
                                        </p:tgtEl>
                                        <p:attrNameLst>
                                          <p:attrName>ppt_x</p:attrName>
                                          <p:attrName>ppt_y</p:attrName>
                                        </p:attrNameLst>
                                      </p:cBhvr>
                                      <p:rCtr x="69" y="-139"/>
                                    </p:animMotion>
                                  </p:childTnLst>
                                </p:cTn>
                              </p:par>
                              <p:par>
                                <p:cTn id="203" presetID="10" presetClass="exit" presetSubtype="0" fill="hold" nodeType="withEffect">
                                  <p:stCondLst>
                                    <p:cond delay="1000"/>
                                  </p:stCondLst>
                                  <p:childTnLst>
                                    <p:animEffect transition="out" filter="fade">
                                      <p:cBhvr>
                                        <p:cTn id="204" dur="1000"/>
                                        <p:tgtEl>
                                          <p:spTgt spid="57"/>
                                        </p:tgtEl>
                                      </p:cBhvr>
                                    </p:animEffect>
                                    <p:set>
                                      <p:cBhvr>
                                        <p:cTn id="205" dur="1" fill="hold">
                                          <p:stCondLst>
                                            <p:cond delay="999"/>
                                          </p:stCondLst>
                                        </p:cTn>
                                        <p:tgtEl>
                                          <p:spTgt spid="57"/>
                                        </p:tgtEl>
                                        <p:attrNameLst>
                                          <p:attrName>style.visibility</p:attrName>
                                        </p:attrNameLst>
                                      </p:cBhvr>
                                      <p:to>
                                        <p:strVal val="hidden"/>
                                      </p:to>
                                    </p:set>
                                  </p:childTnLst>
                                </p:cTn>
                              </p:par>
                              <p:par>
                                <p:cTn id="206" presetID="10" presetClass="exit" presetSubtype="0" fill="hold" nodeType="withEffect">
                                  <p:stCondLst>
                                    <p:cond delay="1000"/>
                                  </p:stCondLst>
                                  <p:childTnLst>
                                    <p:animEffect transition="out" filter="fade">
                                      <p:cBhvr>
                                        <p:cTn id="207" dur="1000"/>
                                        <p:tgtEl>
                                          <p:spTgt spid="65"/>
                                        </p:tgtEl>
                                      </p:cBhvr>
                                    </p:animEffect>
                                    <p:set>
                                      <p:cBhvr>
                                        <p:cTn id="208" dur="1" fill="hold">
                                          <p:stCondLst>
                                            <p:cond delay="999"/>
                                          </p:stCondLst>
                                        </p:cTn>
                                        <p:tgtEl>
                                          <p:spTgt spid="65"/>
                                        </p:tgtEl>
                                        <p:attrNameLst>
                                          <p:attrName>style.visibility</p:attrName>
                                        </p:attrNameLst>
                                      </p:cBhvr>
                                      <p:to>
                                        <p:strVal val="hidden"/>
                                      </p:to>
                                    </p:set>
                                  </p:childTnLst>
                                </p:cTn>
                              </p:par>
                              <p:par>
                                <p:cTn id="209" presetID="10" presetClass="exit" presetSubtype="0" fill="hold" nodeType="withEffect">
                                  <p:stCondLst>
                                    <p:cond delay="1000"/>
                                  </p:stCondLst>
                                  <p:childTnLst>
                                    <p:animEffect transition="out" filter="fade">
                                      <p:cBhvr>
                                        <p:cTn id="210" dur="1000"/>
                                        <p:tgtEl>
                                          <p:spTgt spid="63"/>
                                        </p:tgtEl>
                                      </p:cBhvr>
                                    </p:animEffect>
                                    <p:set>
                                      <p:cBhvr>
                                        <p:cTn id="211" dur="1" fill="hold">
                                          <p:stCondLst>
                                            <p:cond delay="999"/>
                                          </p:stCondLst>
                                        </p:cTn>
                                        <p:tgtEl>
                                          <p:spTgt spid="63"/>
                                        </p:tgtEl>
                                        <p:attrNameLst>
                                          <p:attrName>style.visibility</p:attrName>
                                        </p:attrNameLst>
                                      </p:cBhvr>
                                      <p:to>
                                        <p:strVal val="hidden"/>
                                      </p:to>
                                    </p:set>
                                  </p:childTnLst>
                                </p:cTn>
                              </p:par>
                              <p:par>
                                <p:cTn id="212" presetID="10" presetClass="exit" presetSubtype="0" fill="hold" nodeType="withEffect">
                                  <p:stCondLst>
                                    <p:cond delay="1000"/>
                                  </p:stCondLst>
                                  <p:childTnLst>
                                    <p:animEffect transition="out" filter="fade">
                                      <p:cBhvr>
                                        <p:cTn id="213" dur="1000"/>
                                        <p:tgtEl>
                                          <p:spTgt spid="64"/>
                                        </p:tgtEl>
                                      </p:cBhvr>
                                    </p:animEffect>
                                    <p:set>
                                      <p:cBhvr>
                                        <p:cTn id="214" dur="1" fill="hold">
                                          <p:stCondLst>
                                            <p:cond delay="999"/>
                                          </p:stCondLst>
                                        </p:cTn>
                                        <p:tgtEl>
                                          <p:spTgt spid="64"/>
                                        </p:tgtEl>
                                        <p:attrNameLst>
                                          <p:attrName>style.visibility</p:attrName>
                                        </p:attrNameLst>
                                      </p:cBhvr>
                                      <p:to>
                                        <p:strVal val="hidden"/>
                                      </p:to>
                                    </p:set>
                                  </p:childTnLst>
                                </p:cTn>
                              </p:par>
                              <p:par>
                                <p:cTn id="215" presetID="10" presetClass="exit" presetSubtype="0" fill="hold" nodeType="withEffect">
                                  <p:stCondLst>
                                    <p:cond delay="1000"/>
                                  </p:stCondLst>
                                  <p:childTnLst>
                                    <p:animEffect transition="out" filter="fade">
                                      <p:cBhvr>
                                        <p:cTn id="216" dur="1000"/>
                                        <p:tgtEl>
                                          <p:spTgt spid="72"/>
                                        </p:tgtEl>
                                      </p:cBhvr>
                                    </p:animEffect>
                                    <p:set>
                                      <p:cBhvr>
                                        <p:cTn id="217" dur="1" fill="hold">
                                          <p:stCondLst>
                                            <p:cond delay="999"/>
                                          </p:stCondLst>
                                        </p:cTn>
                                        <p:tgtEl>
                                          <p:spTgt spid="72"/>
                                        </p:tgtEl>
                                        <p:attrNameLst>
                                          <p:attrName>style.visibility</p:attrName>
                                        </p:attrNameLst>
                                      </p:cBhvr>
                                      <p:to>
                                        <p:strVal val="hidden"/>
                                      </p:to>
                                    </p:set>
                                  </p:childTnLst>
                                </p:cTn>
                              </p:par>
                              <p:par>
                                <p:cTn id="218" presetID="10" presetClass="exit" presetSubtype="0" fill="hold" nodeType="withEffect">
                                  <p:stCondLst>
                                    <p:cond delay="1000"/>
                                  </p:stCondLst>
                                  <p:childTnLst>
                                    <p:animEffect transition="out" filter="fade">
                                      <p:cBhvr>
                                        <p:cTn id="219" dur="1000"/>
                                        <p:tgtEl>
                                          <p:spTgt spid="71"/>
                                        </p:tgtEl>
                                      </p:cBhvr>
                                    </p:animEffect>
                                    <p:set>
                                      <p:cBhvr>
                                        <p:cTn id="220" dur="1" fill="hold">
                                          <p:stCondLst>
                                            <p:cond delay="999"/>
                                          </p:stCondLst>
                                        </p:cTn>
                                        <p:tgtEl>
                                          <p:spTgt spid="71"/>
                                        </p:tgtEl>
                                        <p:attrNameLst>
                                          <p:attrName>style.visibility</p:attrName>
                                        </p:attrNameLst>
                                      </p:cBhvr>
                                      <p:to>
                                        <p:strVal val="hidden"/>
                                      </p:to>
                                    </p:set>
                                  </p:childTnLst>
                                </p:cTn>
                              </p:par>
                              <p:par>
                                <p:cTn id="221" presetID="10" presetClass="exit" presetSubtype="0" fill="hold" nodeType="withEffect">
                                  <p:stCondLst>
                                    <p:cond delay="1000"/>
                                  </p:stCondLst>
                                  <p:childTnLst>
                                    <p:animEffect transition="out" filter="fade">
                                      <p:cBhvr>
                                        <p:cTn id="222" dur="1000"/>
                                        <p:tgtEl>
                                          <p:spTgt spid="73"/>
                                        </p:tgtEl>
                                      </p:cBhvr>
                                    </p:animEffect>
                                    <p:set>
                                      <p:cBhvr>
                                        <p:cTn id="223" dur="1" fill="hold">
                                          <p:stCondLst>
                                            <p:cond delay="999"/>
                                          </p:stCondLst>
                                        </p:cTn>
                                        <p:tgtEl>
                                          <p:spTgt spid="73"/>
                                        </p:tgtEl>
                                        <p:attrNameLst>
                                          <p:attrName>style.visibility</p:attrName>
                                        </p:attrNameLst>
                                      </p:cBhvr>
                                      <p:to>
                                        <p:strVal val="hidden"/>
                                      </p:to>
                                    </p:set>
                                  </p:childTnLst>
                                </p:cTn>
                              </p:par>
                              <p:par>
                                <p:cTn id="224" presetID="10" presetClass="exit" presetSubtype="0" fill="hold" nodeType="withEffect">
                                  <p:stCondLst>
                                    <p:cond delay="1000"/>
                                  </p:stCondLst>
                                  <p:childTnLst>
                                    <p:animEffect transition="out" filter="fade">
                                      <p:cBhvr>
                                        <p:cTn id="225" dur="1000"/>
                                        <p:tgtEl>
                                          <p:spTgt spid="70"/>
                                        </p:tgtEl>
                                      </p:cBhvr>
                                    </p:animEffect>
                                    <p:set>
                                      <p:cBhvr>
                                        <p:cTn id="226" dur="1" fill="hold">
                                          <p:stCondLst>
                                            <p:cond delay="999"/>
                                          </p:stCondLst>
                                        </p:cTn>
                                        <p:tgtEl>
                                          <p:spTgt spid="70"/>
                                        </p:tgtEl>
                                        <p:attrNameLst>
                                          <p:attrName>style.visibility</p:attrName>
                                        </p:attrNameLst>
                                      </p:cBhvr>
                                      <p:to>
                                        <p:strVal val="hidden"/>
                                      </p:to>
                                    </p:set>
                                  </p:childTnLst>
                                </p:cTn>
                              </p:par>
                              <p:par>
                                <p:cTn id="227" presetID="10" presetClass="exit" presetSubtype="0" fill="hold" nodeType="withEffect">
                                  <p:stCondLst>
                                    <p:cond delay="1000"/>
                                  </p:stCondLst>
                                  <p:childTnLst>
                                    <p:animEffect transition="out" filter="fade">
                                      <p:cBhvr>
                                        <p:cTn id="228" dur="1000"/>
                                        <p:tgtEl>
                                          <p:spTgt spid="69"/>
                                        </p:tgtEl>
                                      </p:cBhvr>
                                    </p:animEffect>
                                    <p:set>
                                      <p:cBhvr>
                                        <p:cTn id="229" dur="1" fill="hold">
                                          <p:stCondLst>
                                            <p:cond delay="999"/>
                                          </p:stCondLst>
                                        </p:cTn>
                                        <p:tgtEl>
                                          <p:spTgt spid="69"/>
                                        </p:tgtEl>
                                        <p:attrNameLst>
                                          <p:attrName>style.visibility</p:attrName>
                                        </p:attrNameLst>
                                      </p:cBhvr>
                                      <p:to>
                                        <p:strVal val="hidden"/>
                                      </p:to>
                                    </p:set>
                                  </p:childTnLst>
                                </p:cTn>
                              </p:par>
                              <p:par>
                                <p:cTn id="230" presetID="10" presetClass="exit" presetSubtype="0" fill="hold" nodeType="withEffect">
                                  <p:stCondLst>
                                    <p:cond delay="1000"/>
                                  </p:stCondLst>
                                  <p:childTnLst>
                                    <p:animEffect transition="out" filter="fade">
                                      <p:cBhvr>
                                        <p:cTn id="231" dur="1000"/>
                                        <p:tgtEl>
                                          <p:spTgt spid="67"/>
                                        </p:tgtEl>
                                      </p:cBhvr>
                                    </p:animEffect>
                                    <p:set>
                                      <p:cBhvr>
                                        <p:cTn id="232" dur="1" fill="hold">
                                          <p:stCondLst>
                                            <p:cond delay="999"/>
                                          </p:stCondLst>
                                        </p:cTn>
                                        <p:tgtEl>
                                          <p:spTgt spid="67"/>
                                        </p:tgtEl>
                                        <p:attrNameLst>
                                          <p:attrName>style.visibility</p:attrName>
                                        </p:attrNameLst>
                                      </p:cBhvr>
                                      <p:to>
                                        <p:strVal val="hidden"/>
                                      </p:to>
                                    </p:set>
                                  </p:childTnLst>
                                </p:cTn>
                              </p:par>
                              <p:par>
                                <p:cTn id="233" presetID="10" presetClass="exit" presetSubtype="0" fill="hold" nodeType="withEffect">
                                  <p:stCondLst>
                                    <p:cond delay="1000"/>
                                  </p:stCondLst>
                                  <p:childTnLst>
                                    <p:animEffect transition="out" filter="fade">
                                      <p:cBhvr>
                                        <p:cTn id="234" dur="1000"/>
                                        <p:tgtEl>
                                          <p:spTgt spid="66"/>
                                        </p:tgtEl>
                                      </p:cBhvr>
                                    </p:animEffect>
                                    <p:set>
                                      <p:cBhvr>
                                        <p:cTn id="235" dur="1" fill="hold">
                                          <p:stCondLst>
                                            <p:cond delay="999"/>
                                          </p:stCondLst>
                                        </p:cTn>
                                        <p:tgtEl>
                                          <p:spTgt spid="66"/>
                                        </p:tgtEl>
                                        <p:attrNameLst>
                                          <p:attrName>style.visibility</p:attrName>
                                        </p:attrNameLst>
                                      </p:cBhvr>
                                      <p:to>
                                        <p:strVal val="hidden"/>
                                      </p:to>
                                    </p:set>
                                  </p:childTnLst>
                                </p:cTn>
                              </p:par>
                              <p:par>
                                <p:cTn id="236" presetID="10" presetClass="exit" presetSubtype="0" fill="hold" nodeType="withEffect">
                                  <p:stCondLst>
                                    <p:cond delay="1000"/>
                                  </p:stCondLst>
                                  <p:childTnLst>
                                    <p:animEffect transition="out" filter="fade">
                                      <p:cBhvr>
                                        <p:cTn id="237" dur="1000"/>
                                        <p:tgtEl>
                                          <p:spTgt spid="68"/>
                                        </p:tgtEl>
                                      </p:cBhvr>
                                    </p:animEffect>
                                    <p:set>
                                      <p:cBhvr>
                                        <p:cTn id="238" dur="1" fill="hold">
                                          <p:stCondLst>
                                            <p:cond delay="999"/>
                                          </p:stCondLst>
                                        </p:cTn>
                                        <p:tgtEl>
                                          <p:spTgt spid="68"/>
                                        </p:tgtEl>
                                        <p:attrNameLst>
                                          <p:attrName>style.visibility</p:attrName>
                                        </p:attrNameLst>
                                      </p:cBhvr>
                                      <p:to>
                                        <p:strVal val="hidden"/>
                                      </p:to>
                                    </p:set>
                                  </p:childTnLst>
                                </p:cTn>
                              </p:par>
                              <p:par>
                                <p:cTn id="239" presetID="10" presetClass="exit" presetSubtype="0" fill="hold" nodeType="withEffect">
                                  <p:stCondLst>
                                    <p:cond delay="0"/>
                                  </p:stCondLst>
                                  <p:childTnLst>
                                    <p:animEffect transition="out" filter="fade">
                                      <p:cBhvr>
                                        <p:cTn id="240" dur="500"/>
                                        <p:tgtEl>
                                          <p:spTgt spid="75"/>
                                        </p:tgtEl>
                                      </p:cBhvr>
                                    </p:animEffect>
                                    <p:set>
                                      <p:cBhvr>
                                        <p:cTn id="241" dur="1" fill="hold">
                                          <p:stCondLst>
                                            <p:cond delay="499"/>
                                          </p:stCondLst>
                                        </p:cTn>
                                        <p:tgtEl>
                                          <p:spTgt spid="75"/>
                                        </p:tgtEl>
                                        <p:attrNameLst>
                                          <p:attrName>style.visibility</p:attrName>
                                        </p:attrNameLst>
                                      </p:cBhvr>
                                      <p:to>
                                        <p:strVal val="hidden"/>
                                      </p:to>
                                    </p:set>
                                  </p:childTnLst>
                                </p:cTn>
                              </p:par>
                            </p:childTnLst>
                          </p:cTn>
                        </p:par>
                        <p:par>
                          <p:cTn id="242" fill="hold">
                            <p:stCondLst>
                              <p:cond delay="7000"/>
                            </p:stCondLst>
                            <p:childTnLst>
                              <p:par>
                                <p:cTn id="243" presetID="42" presetClass="path" presetSubtype="0" accel="50000" decel="50000" fill="hold" nodeType="afterEffect">
                                  <p:stCondLst>
                                    <p:cond delay="0"/>
                                  </p:stCondLst>
                                  <p:childTnLst>
                                    <p:animMotion origin="layout" path="M -8.33333E-7 -3.33333E-6 L 0.31858 -0.06574 " pathEditMode="relative" rAng="0" ptsTypes="AA">
                                      <p:cBhvr>
                                        <p:cTn id="244" dur="2000" fill="hold"/>
                                        <p:tgtEl>
                                          <p:spTgt spid="143"/>
                                        </p:tgtEl>
                                        <p:attrNameLst>
                                          <p:attrName>ppt_x</p:attrName>
                                          <p:attrName>ppt_y</p:attrName>
                                        </p:attrNameLst>
                                      </p:cBhvr>
                                      <p:rCtr x="15920" y="-3287"/>
                                    </p:animMotion>
                                  </p:childTnLst>
                                </p:cTn>
                              </p:par>
                              <p:par>
                                <p:cTn id="245" presetID="0" presetClass="path" presetSubtype="0" accel="50000" decel="50000" fill="hold" nodeType="withEffect">
                                  <p:stCondLst>
                                    <p:cond delay="0"/>
                                  </p:stCondLst>
                                  <p:childTnLst>
                                    <p:animMotion origin="layout" path="M -2.5E-6 -1.11022E-16 L 0.26979 0.10671 " pathEditMode="relative" rAng="0" ptsTypes="AA">
                                      <p:cBhvr>
                                        <p:cTn id="246" dur="2000" fill="hold"/>
                                        <p:tgtEl>
                                          <p:spTgt spid="144"/>
                                        </p:tgtEl>
                                        <p:attrNameLst>
                                          <p:attrName>ppt_x</p:attrName>
                                          <p:attrName>ppt_y</p:attrName>
                                        </p:attrNameLst>
                                      </p:cBhvr>
                                      <p:rCtr x="13490" y="5324"/>
                                    </p:animMotion>
                                  </p:childTnLst>
                                </p:cTn>
                              </p:par>
                              <p:par>
                                <p:cTn id="247" presetID="42" presetClass="path" presetSubtype="0" accel="50000" decel="50000" fill="hold" nodeType="withEffect">
                                  <p:stCondLst>
                                    <p:cond delay="0"/>
                                  </p:stCondLst>
                                  <p:childTnLst>
                                    <p:animMotion origin="layout" path="M -3.05556E-6 4.44444E-6 L 0.32674 0.13263 " pathEditMode="relative" rAng="0" ptsTypes="AA">
                                      <p:cBhvr>
                                        <p:cTn id="248" dur="2000" fill="hold"/>
                                        <p:tgtEl>
                                          <p:spTgt spid="145"/>
                                        </p:tgtEl>
                                        <p:attrNameLst>
                                          <p:attrName>ppt_x</p:attrName>
                                          <p:attrName>ppt_y</p:attrName>
                                        </p:attrNameLst>
                                      </p:cBhvr>
                                      <p:rCtr x="16337" y="6620"/>
                                    </p:animMotion>
                                  </p:childTnLst>
                                </p:cTn>
                              </p:par>
                              <p:par>
                                <p:cTn id="249" presetID="42" presetClass="path" presetSubtype="0" accel="50000" decel="50000" fill="hold" nodeType="withEffect">
                                  <p:stCondLst>
                                    <p:cond delay="0"/>
                                  </p:stCondLst>
                                  <p:childTnLst>
                                    <p:animMotion origin="layout" path="M 5.55556E-7 -1.85185E-6 L 0.31545 0.19607 " pathEditMode="relative" rAng="0" ptsTypes="AA">
                                      <p:cBhvr>
                                        <p:cTn id="250" dur="2000" fill="hold"/>
                                        <p:tgtEl>
                                          <p:spTgt spid="146"/>
                                        </p:tgtEl>
                                        <p:attrNameLst>
                                          <p:attrName>ppt_x</p:attrName>
                                          <p:attrName>ppt_y</p:attrName>
                                        </p:attrNameLst>
                                      </p:cBhvr>
                                      <p:rCtr x="15764" y="9792"/>
                                    </p:animMotion>
                                  </p:childTnLst>
                                </p:cTn>
                              </p:par>
                              <p:par>
                                <p:cTn id="251" presetID="0" presetClass="path" presetSubtype="0" accel="50000" decel="50000" fill="hold" nodeType="withEffect">
                                  <p:stCondLst>
                                    <p:cond delay="0"/>
                                  </p:stCondLst>
                                  <p:childTnLst>
                                    <p:animMotion origin="layout" path="M 8.33333E-7 -4.44444E-6 L 0.30608 0.11852 " pathEditMode="relative" rAng="0" ptsTypes="AA">
                                      <p:cBhvr>
                                        <p:cTn id="252" dur="2000" fill="hold"/>
                                        <p:tgtEl>
                                          <p:spTgt spid="147"/>
                                        </p:tgtEl>
                                        <p:attrNameLst>
                                          <p:attrName>ppt_x</p:attrName>
                                          <p:attrName>ppt_y</p:attrName>
                                        </p:attrNameLst>
                                      </p:cBhvr>
                                      <p:rCtr x="15295" y="5926"/>
                                    </p:animMotion>
                                  </p:childTnLst>
                                </p:cTn>
                              </p:par>
                              <p:par>
                                <p:cTn id="253" presetID="0" presetClass="path" presetSubtype="0" accel="50000" decel="50000" fill="hold" nodeType="withEffect">
                                  <p:stCondLst>
                                    <p:cond delay="0"/>
                                  </p:stCondLst>
                                  <p:childTnLst>
                                    <p:animMotion origin="layout" path="M 5.55556E-7 3.7037E-6 L 0.24913 0.18287 " pathEditMode="relative" rAng="0" ptsTypes="AA">
                                      <p:cBhvr>
                                        <p:cTn id="254" dur="2000" fill="hold"/>
                                        <p:tgtEl>
                                          <p:spTgt spid="148"/>
                                        </p:tgtEl>
                                        <p:attrNameLst>
                                          <p:attrName>ppt_x</p:attrName>
                                          <p:attrName>ppt_y</p:attrName>
                                        </p:attrNameLst>
                                      </p:cBhvr>
                                      <p:rCtr x="12448" y="9144"/>
                                    </p:animMotion>
                                  </p:childTnLst>
                                </p:cTn>
                              </p:par>
                              <p:par>
                                <p:cTn id="255" presetID="42" presetClass="path" presetSubtype="0" accel="50000" decel="50000" fill="hold" nodeType="withEffect">
                                  <p:stCondLst>
                                    <p:cond delay="0"/>
                                  </p:stCondLst>
                                  <p:childTnLst>
                                    <p:animMotion origin="layout" path="M 3.05556E-6 -3.7037E-7 L 0.28767 0.19005 " pathEditMode="relative" rAng="0" ptsTypes="AA">
                                      <p:cBhvr>
                                        <p:cTn id="256" dur="2000" fill="hold"/>
                                        <p:tgtEl>
                                          <p:spTgt spid="149"/>
                                        </p:tgtEl>
                                        <p:attrNameLst>
                                          <p:attrName>ppt_x</p:attrName>
                                          <p:attrName>ppt_y</p:attrName>
                                        </p:attrNameLst>
                                      </p:cBhvr>
                                      <p:rCtr x="14375" y="9491"/>
                                    </p:animMotion>
                                  </p:childTnLst>
                                </p:cTn>
                              </p:par>
                            </p:childTnLst>
                          </p:cTn>
                        </p:par>
                        <p:par>
                          <p:cTn id="257" fill="hold">
                            <p:stCondLst>
                              <p:cond delay="9000"/>
                            </p:stCondLst>
                            <p:childTnLst>
                              <p:par>
                                <p:cTn id="258" presetID="10" presetClass="exit" presetSubtype="0" fill="hold" grpId="1" nodeType="afterEffect">
                                  <p:stCondLst>
                                    <p:cond delay="0"/>
                                  </p:stCondLst>
                                  <p:childTnLst>
                                    <p:animEffect transition="out" filter="fade">
                                      <p:cBhvr>
                                        <p:cTn id="259" dur="2000"/>
                                        <p:tgtEl>
                                          <p:spTgt spid="95"/>
                                        </p:tgtEl>
                                      </p:cBhvr>
                                    </p:animEffect>
                                    <p:set>
                                      <p:cBhvr>
                                        <p:cTn id="260" dur="1" fill="hold">
                                          <p:stCondLst>
                                            <p:cond delay="1999"/>
                                          </p:stCondLst>
                                        </p:cTn>
                                        <p:tgtEl>
                                          <p:spTgt spid="95"/>
                                        </p:tgtEl>
                                        <p:attrNameLst>
                                          <p:attrName>style.visibility</p:attrName>
                                        </p:attrNameLst>
                                      </p:cBhvr>
                                      <p:to>
                                        <p:strVal val="hidden"/>
                                      </p:to>
                                    </p:set>
                                  </p:childTnLst>
                                </p:cTn>
                              </p:par>
                              <p:par>
                                <p:cTn id="261" presetID="10" presetClass="exit" presetSubtype="0" fill="hold" grpId="1" nodeType="withEffect">
                                  <p:stCondLst>
                                    <p:cond delay="0"/>
                                  </p:stCondLst>
                                  <p:childTnLst>
                                    <p:animEffect transition="out" filter="fade">
                                      <p:cBhvr>
                                        <p:cTn id="262" dur="2000"/>
                                        <p:tgtEl>
                                          <p:spTgt spid="61"/>
                                        </p:tgtEl>
                                      </p:cBhvr>
                                    </p:animEffect>
                                    <p:set>
                                      <p:cBhvr>
                                        <p:cTn id="263" dur="1" fill="hold">
                                          <p:stCondLst>
                                            <p:cond delay="1999"/>
                                          </p:stCondLst>
                                        </p:cTn>
                                        <p:tgtEl>
                                          <p:spTgt spid="61"/>
                                        </p:tgtEl>
                                        <p:attrNameLst>
                                          <p:attrName>style.visibility</p:attrName>
                                        </p:attrNameLst>
                                      </p:cBhvr>
                                      <p:to>
                                        <p:strVal val="hidden"/>
                                      </p:to>
                                    </p:set>
                                  </p:childTnLst>
                                </p:cTn>
                              </p:par>
                              <p:par>
                                <p:cTn id="264" presetID="10" presetClass="exit" presetSubtype="0" fill="hold" grpId="1" nodeType="withEffect">
                                  <p:stCondLst>
                                    <p:cond delay="0"/>
                                  </p:stCondLst>
                                  <p:childTnLst>
                                    <p:animEffect transition="out" filter="fade">
                                      <p:cBhvr>
                                        <p:cTn id="265" dur="2000"/>
                                        <p:tgtEl>
                                          <p:spTgt spid="94"/>
                                        </p:tgtEl>
                                      </p:cBhvr>
                                    </p:animEffect>
                                    <p:set>
                                      <p:cBhvr>
                                        <p:cTn id="266" dur="1" fill="hold">
                                          <p:stCondLst>
                                            <p:cond delay="1999"/>
                                          </p:stCondLst>
                                        </p:cTn>
                                        <p:tgtEl>
                                          <p:spTgt spid="94"/>
                                        </p:tgtEl>
                                        <p:attrNameLst>
                                          <p:attrName>style.visibility</p:attrName>
                                        </p:attrNameLst>
                                      </p:cBhvr>
                                      <p:to>
                                        <p:strVal val="hidden"/>
                                      </p:to>
                                    </p:set>
                                  </p:childTnLst>
                                </p:cTn>
                              </p:par>
                              <p:par>
                                <p:cTn id="267" presetID="10" presetClass="exit" presetSubtype="0" fill="hold" grpId="1" nodeType="withEffect">
                                  <p:stCondLst>
                                    <p:cond delay="0"/>
                                  </p:stCondLst>
                                  <p:childTnLst>
                                    <p:animEffect transition="out" filter="fade">
                                      <p:cBhvr>
                                        <p:cTn id="268" dur="2000"/>
                                        <p:tgtEl>
                                          <p:spTgt spid="93"/>
                                        </p:tgtEl>
                                      </p:cBhvr>
                                    </p:animEffect>
                                    <p:set>
                                      <p:cBhvr>
                                        <p:cTn id="269" dur="1" fill="hold">
                                          <p:stCondLst>
                                            <p:cond delay="1999"/>
                                          </p:stCondLst>
                                        </p:cTn>
                                        <p:tgtEl>
                                          <p:spTgt spid="93"/>
                                        </p:tgtEl>
                                        <p:attrNameLst>
                                          <p:attrName>style.visibility</p:attrName>
                                        </p:attrNameLst>
                                      </p:cBhvr>
                                      <p:to>
                                        <p:strVal val="hidden"/>
                                      </p:to>
                                    </p:set>
                                  </p:childTnLst>
                                </p:cTn>
                              </p:par>
                              <p:par>
                                <p:cTn id="270" presetID="10" presetClass="exit" presetSubtype="0" fill="hold" grpId="1" nodeType="withEffect">
                                  <p:stCondLst>
                                    <p:cond delay="0"/>
                                  </p:stCondLst>
                                  <p:childTnLst>
                                    <p:animEffect transition="out" filter="fade">
                                      <p:cBhvr>
                                        <p:cTn id="271" dur="2000"/>
                                        <p:tgtEl>
                                          <p:spTgt spid="62"/>
                                        </p:tgtEl>
                                      </p:cBhvr>
                                    </p:animEffect>
                                    <p:set>
                                      <p:cBhvr>
                                        <p:cTn id="272" dur="1" fill="hold">
                                          <p:stCondLst>
                                            <p:cond delay="1999"/>
                                          </p:stCondLst>
                                        </p:cTn>
                                        <p:tgtEl>
                                          <p:spTgt spid="62"/>
                                        </p:tgtEl>
                                        <p:attrNameLst>
                                          <p:attrName>style.visibility</p:attrName>
                                        </p:attrNameLst>
                                      </p:cBhvr>
                                      <p:to>
                                        <p:strVal val="hidden"/>
                                      </p:to>
                                    </p:set>
                                  </p:childTnLst>
                                </p:cTn>
                              </p:par>
                              <p:par>
                                <p:cTn id="273" presetID="6" presetClass="emph" presetSubtype="0" fill="hold" grpId="1" nodeType="withEffect">
                                  <p:stCondLst>
                                    <p:cond delay="0"/>
                                  </p:stCondLst>
                                  <p:childTnLst>
                                    <p:animScale>
                                      <p:cBhvr>
                                        <p:cTn id="274" dur="2000" fill="hold"/>
                                        <p:tgtEl>
                                          <p:spTgt spid="96"/>
                                        </p:tgtEl>
                                      </p:cBhvr>
                                      <p:by x="41600" y="41600"/>
                                    </p:animScale>
                                  </p:childTnLst>
                                </p:cTn>
                              </p:par>
                              <p:par>
                                <p:cTn id="275" presetID="7" presetClass="emph" presetSubtype="2" fill="hold" nodeType="withEffect">
                                  <p:stCondLst>
                                    <p:cond delay="0"/>
                                  </p:stCondLst>
                                  <p:childTnLst>
                                    <p:animClr clrSpc="rgb" dir="cw">
                                      <p:cBhvr>
                                        <p:cTn id="276" dur="2000" fill="hold"/>
                                        <p:tgtEl>
                                          <p:spTgt spid="96"/>
                                        </p:tgtEl>
                                        <p:attrNameLst>
                                          <p:attrName>stroke.color</p:attrName>
                                        </p:attrNameLst>
                                      </p:cBhvr>
                                      <p:to>
                                        <a:schemeClr val="tx1"/>
                                      </p:to>
                                    </p:animClr>
                                    <p:set>
                                      <p:cBhvr>
                                        <p:cTn id="277" dur="2000" fill="hold"/>
                                        <p:tgtEl>
                                          <p:spTgt spid="96"/>
                                        </p:tgtEl>
                                        <p:attrNameLst>
                                          <p:attrName>stroke.on</p:attrName>
                                        </p:attrNameLst>
                                      </p:cBhvr>
                                      <p:to>
                                        <p:strVal val="true"/>
                                      </p:to>
                                    </p:set>
                                  </p:childTnLst>
                                </p:cTn>
                              </p:par>
                              <p:par>
                                <p:cTn id="278" presetID="0" presetClass="path" presetSubtype="0" fill="hold" grpId="2" nodeType="withEffect">
                                  <p:stCondLst>
                                    <p:cond delay="0"/>
                                  </p:stCondLst>
                                  <p:childTnLst>
                                    <p:animMotion origin="layout" path="M 2.22222E-6 0.09977 L 2.22222E-6 -0.00023 " pathEditMode="relative" rAng="0" ptsTypes="AA">
                                      <p:cBhvr>
                                        <p:cTn id="279" dur="2000" fill="hold"/>
                                        <p:tgtEl>
                                          <p:spTgt spid="97">
                                            <p:txEl>
                                              <p:pRg st="0" end="0"/>
                                            </p:txEl>
                                          </p:spTgt>
                                        </p:tgtEl>
                                        <p:attrNameLst>
                                          <p:attrName>ppt_x</p:attrName>
                                          <p:attrName>ppt_y</p:attrName>
                                        </p:attrNameLst>
                                      </p:cBhvr>
                                      <p:rCtr x="0" y="-5000"/>
                                    </p:animMotion>
                                  </p:childTnLst>
                                </p:cTn>
                              </p:par>
                              <p:par>
                                <p:cTn id="280" presetID="6" presetClass="emph" presetSubtype="0" fill="hold" grpId="3" nodeType="withEffect">
                                  <p:stCondLst>
                                    <p:cond delay="0"/>
                                  </p:stCondLst>
                                  <p:childTnLst>
                                    <p:animScale>
                                      <p:cBhvr>
                                        <p:cTn id="281" dur="2000" fill="hold"/>
                                        <p:tgtEl>
                                          <p:spTgt spid="97">
                                            <p:txEl>
                                              <p:pRg st="0" end="0"/>
                                            </p:txEl>
                                          </p:spTgt>
                                        </p:tgtEl>
                                      </p:cBhvr>
                                      <p:by x="50000" y="50000"/>
                                    </p:animScale>
                                  </p:childTnLst>
                                </p:cTn>
                              </p:par>
                              <p:par>
                                <p:cTn id="282" presetID="3" presetClass="emph" presetSubtype="2" fill="hold" grpId="4" nodeType="withEffect">
                                  <p:stCondLst>
                                    <p:cond delay="0"/>
                                  </p:stCondLst>
                                  <p:childTnLst>
                                    <p:animClr clrSpc="rgb" dir="cw">
                                      <p:cBhvr override="childStyle">
                                        <p:cTn id="283" dur="2000" fill="hold"/>
                                        <p:tgtEl>
                                          <p:spTgt spid="97">
                                            <p:txEl>
                                              <p:pRg st="0" end="0"/>
                                            </p:txEl>
                                          </p:spTgt>
                                        </p:tgtEl>
                                        <p:attrNameLst>
                                          <p:attrName>style.color</p:attrName>
                                        </p:attrNameLst>
                                      </p:cBhvr>
                                      <p:to>
                                        <a:schemeClr val="tx1"/>
                                      </p:to>
                                    </p:animClr>
                                  </p:childTnLst>
                                </p:cTn>
                              </p:par>
                              <p:par>
                                <p:cTn id="284" presetID="10" presetClass="entr" presetSubtype="0" fill="hold" grpId="0" nodeType="withEffect">
                                  <p:stCondLst>
                                    <p:cond delay="0"/>
                                  </p:stCondLst>
                                  <p:childTnLst>
                                    <p:set>
                                      <p:cBhvr>
                                        <p:cTn id="285" dur="1" fill="hold">
                                          <p:stCondLst>
                                            <p:cond delay="0"/>
                                          </p:stCondLst>
                                        </p:cTn>
                                        <p:tgtEl>
                                          <p:spTgt spid="104"/>
                                        </p:tgtEl>
                                        <p:attrNameLst>
                                          <p:attrName>style.visibility</p:attrName>
                                        </p:attrNameLst>
                                      </p:cBhvr>
                                      <p:to>
                                        <p:strVal val="visible"/>
                                      </p:to>
                                    </p:set>
                                    <p:animEffect transition="in" filter="fade">
                                      <p:cBhvr>
                                        <p:cTn id="286" dur="500"/>
                                        <p:tgtEl>
                                          <p:spTgt spid="104"/>
                                        </p:tgtEl>
                                      </p:cBhvr>
                                    </p:animEffect>
                                  </p:childTnLst>
                                </p:cTn>
                              </p:par>
                              <p:par>
                                <p:cTn id="287" presetID="3" presetClass="emph" presetSubtype="2" fill="hold" grpId="1" nodeType="withEffect">
                                  <p:stCondLst>
                                    <p:cond delay="0"/>
                                  </p:stCondLst>
                                  <p:childTnLst>
                                    <p:animClr clrSpc="rgb" dir="cw">
                                      <p:cBhvr override="childStyle">
                                        <p:cTn id="288" dur="2000" fill="hold"/>
                                        <p:tgtEl>
                                          <p:spTgt spid="102"/>
                                        </p:tgtEl>
                                        <p:attrNameLst>
                                          <p:attrName>style.color</p:attrName>
                                        </p:attrNameLst>
                                      </p:cBhvr>
                                      <p:to>
                                        <a:schemeClr val="tx1"/>
                                      </p:to>
                                    </p:animClr>
                                  </p:childTnLst>
                                </p:cTn>
                              </p:par>
                              <p:par>
                                <p:cTn id="289" presetID="3" presetClass="emph" presetSubtype="2" fill="hold" grpId="1" nodeType="withEffect">
                                  <p:stCondLst>
                                    <p:cond delay="0"/>
                                  </p:stCondLst>
                                  <p:childTnLst>
                                    <p:animClr clrSpc="rgb" dir="cw">
                                      <p:cBhvr override="childStyle">
                                        <p:cTn id="290" dur="2000" fill="hold"/>
                                        <p:tgtEl>
                                          <p:spTgt spid="98"/>
                                        </p:tgtEl>
                                        <p:attrNameLst>
                                          <p:attrName>style.color</p:attrName>
                                        </p:attrNameLst>
                                      </p:cBhvr>
                                      <p:to>
                                        <a:schemeClr val="tx1"/>
                                      </p:to>
                                    </p:animClr>
                                  </p:childTnLst>
                                </p:cTn>
                              </p:par>
                              <p:par>
                                <p:cTn id="291" presetID="10" presetClass="entr" presetSubtype="0" fill="hold" nodeType="withEffect">
                                  <p:stCondLst>
                                    <p:cond delay="0"/>
                                  </p:stCondLst>
                                  <p:childTnLst>
                                    <p:set>
                                      <p:cBhvr>
                                        <p:cTn id="292" dur="1" fill="hold">
                                          <p:stCondLst>
                                            <p:cond delay="0"/>
                                          </p:stCondLst>
                                        </p:cTn>
                                        <p:tgtEl>
                                          <p:spTgt spid="74"/>
                                        </p:tgtEl>
                                        <p:attrNameLst>
                                          <p:attrName>style.visibility</p:attrName>
                                        </p:attrNameLst>
                                      </p:cBhvr>
                                      <p:to>
                                        <p:strVal val="visible"/>
                                      </p:to>
                                    </p:set>
                                    <p:animEffect transition="in" filter="fade">
                                      <p:cBhvr>
                                        <p:cTn id="293"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1" grpId="1" animBg="1"/>
      <p:bldP spid="62" grpId="0" animBg="1"/>
      <p:bldP spid="62" grpId="1" animBg="1"/>
      <p:bldP spid="93" grpId="0" animBg="1"/>
      <p:bldP spid="93" grpId="1" animBg="1"/>
      <p:bldP spid="94" grpId="0" animBg="1"/>
      <p:bldP spid="94" grpId="1" animBg="1"/>
      <p:bldP spid="95" grpId="0" animBg="1"/>
      <p:bldP spid="95" grpId="1" animBg="1"/>
      <p:bldP spid="96" grpId="0" animBg="1"/>
      <p:bldP spid="96" grpId="1" animBg="1"/>
      <p:bldP spid="97" grpId="0" build="allAtOnce"/>
      <p:bldP spid="97" grpId="1" build="allAtOnce"/>
      <p:bldP spid="97" grpId="2" build="allAtOnce"/>
      <p:bldP spid="97" grpId="3" build="allAtOnce"/>
      <p:bldP spid="97" grpId="4" build="allAtOnce"/>
      <p:bldP spid="98" grpId="0"/>
      <p:bldP spid="98" grpId="1"/>
      <p:bldP spid="102" grpId="0"/>
      <p:bldP spid="102" grpId="1"/>
      <p:bldP spid="10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Slide Number Placeholder 6"/>
          <p:cNvSpPr>
            <a:spLocks noGrp="1"/>
          </p:cNvSpPr>
          <p:nvPr>
            <p:ph type="sldNum" sz="quarter" idx="12"/>
          </p:nvPr>
        </p:nvSpPr>
        <p:spPr bwMode="auto">
          <a:noFill/>
          <a:ln>
            <a:miter lim="800000"/>
            <a:headEnd/>
            <a:tailEnd/>
          </a:ln>
        </p:spPr>
        <p:txBody>
          <a:bodyPr/>
          <a:lstStyle/>
          <a:p>
            <a:fld id="{27890FA9-870A-2749-A6CC-44FEF073A283}" type="slidenum">
              <a:rPr lang="en-US" smtClean="0"/>
              <a:pPr/>
              <a:t>17</a:t>
            </a:fld>
            <a:endParaRPr lang="en-US"/>
          </a:p>
        </p:txBody>
      </p:sp>
      <p:sp>
        <p:nvSpPr>
          <p:cNvPr id="55" name="Rounded Rectangle 54"/>
          <p:cNvSpPr/>
          <p:nvPr/>
        </p:nvSpPr>
        <p:spPr>
          <a:xfrm>
            <a:off x="457200" y="5032303"/>
            <a:ext cx="3429000" cy="13716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6" name="Rounded Rectangle 55"/>
          <p:cNvSpPr/>
          <p:nvPr/>
        </p:nvSpPr>
        <p:spPr bwMode="auto">
          <a:xfrm>
            <a:off x="457200" y="457200"/>
            <a:ext cx="3429000" cy="20574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7" name="Rounded Rectangle 56"/>
          <p:cNvSpPr/>
          <p:nvPr/>
        </p:nvSpPr>
        <p:spPr bwMode="auto">
          <a:xfrm>
            <a:off x="457200" y="2743200"/>
            <a:ext cx="3429000" cy="2057400"/>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8" name="Rounded Rectangle 57"/>
          <p:cNvSpPr/>
          <p:nvPr/>
        </p:nvSpPr>
        <p:spPr bwMode="auto">
          <a:xfrm>
            <a:off x="5257800" y="3546371"/>
            <a:ext cx="3429000" cy="2862072"/>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59" name="Rounded Rectangle 58"/>
          <p:cNvSpPr/>
          <p:nvPr/>
        </p:nvSpPr>
        <p:spPr bwMode="auto">
          <a:xfrm>
            <a:off x="5257800" y="455699"/>
            <a:ext cx="3429001" cy="2862072"/>
          </a:xfrm>
          <a:prstGeom prst="roundRect">
            <a:avLst/>
          </a:prstGeom>
          <a:no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0" name="Rounded Rectangle 59"/>
          <p:cNvSpPr/>
          <p:nvPr/>
        </p:nvSpPr>
        <p:spPr bwMode="auto">
          <a:xfrm>
            <a:off x="457200" y="5029200"/>
            <a:ext cx="3429001" cy="1371600"/>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1" name="Rounded Rectangle 60"/>
          <p:cNvSpPr/>
          <p:nvPr/>
        </p:nvSpPr>
        <p:spPr bwMode="auto">
          <a:xfrm>
            <a:off x="462774" y="2743200"/>
            <a:ext cx="3429000" cy="2057400"/>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2" name="Rounded Rectangle 61"/>
          <p:cNvSpPr/>
          <p:nvPr/>
        </p:nvSpPr>
        <p:spPr bwMode="auto">
          <a:xfrm>
            <a:off x="5260904" y="460304"/>
            <a:ext cx="3429000" cy="2862072"/>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3" name="Rounded Rectangle 62"/>
          <p:cNvSpPr/>
          <p:nvPr/>
        </p:nvSpPr>
        <p:spPr bwMode="auto">
          <a:xfrm>
            <a:off x="5260904" y="3547872"/>
            <a:ext cx="3429000" cy="2862072"/>
          </a:xfrm>
          <a:prstGeom prst="roundRect">
            <a:avLst/>
          </a:prstGeom>
          <a:gradFill>
            <a:gsLst>
              <a:gs pos="0">
                <a:srgbClr val="FF0000">
                  <a:alpha val="50000"/>
                </a:srgbClr>
              </a:gs>
              <a:gs pos="50000">
                <a:schemeClr val="bg1"/>
              </a:gs>
            </a:gsLst>
            <a:lin ang="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4" name="Rounded Rectangle 63"/>
          <p:cNvSpPr/>
          <p:nvPr/>
        </p:nvSpPr>
        <p:spPr bwMode="auto">
          <a:xfrm>
            <a:off x="457199" y="457200"/>
            <a:ext cx="3429000" cy="2057400"/>
          </a:xfrm>
          <a:prstGeom prst="roundRect">
            <a:avLst/>
          </a:prstGeom>
          <a:gradFill>
            <a:gsLst>
              <a:gs pos="0">
                <a:srgbClr val="0070C0">
                  <a:alpha val="50000"/>
                </a:srgbClr>
              </a:gs>
              <a:gs pos="50000">
                <a:schemeClr val="bg1"/>
              </a:gs>
            </a:gsLst>
            <a:lin ang="10800000" scaled="0"/>
          </a:gradFill>
          <a:ln w="12700" cmpd="sng">
            <a:solidFill>
              <a:schemeClr val="tx1"/>
            </a:solid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a:p>
        </p:txBody>
      </p:sp>
      <p:sp>
        <p:nvSpPr>
          <p:cNvPr id="65" name="AutoShape 2"/>
          <p:cNvSpPr>
            <a:spLocks noChangeArrowheads="1"/>
          </p:cNvSpPr>
          <p:nvPr/>
        </p:nvSpPr>
        <p:spPr bwMode="auto">
          <a:xfrm>
            <a:off x="3962499" y="2350322"/>
            <a:ext cx="1143000" cy="1691640"/>
          </a:xfrm>
          <a:prstGeom prst="rightArrow">
            <a:avLst>
              <a:gd name="adj1" fmla="val 65889"/>
              <a:gd name="adj2" fmla="val 38319"/>
            </a:avLst>
          </a:prstGeom>
          <a:solidFill>
            <a:schemeClr val="bg1"/>
          </a:solidFill>
          <a:ln w="76200">
            <a:solidFill>
              <a:schemeClr val="tx1"/>
            </a:solidFill>
            <a:round/>
            <a:headEnd/>
            <a:tailEnd/>
          </a:ln>
        </p:spPr>
        <p:txBody>
          <a:bodyPr lIns="62042" tIns="31021" rIns="62042" bIns="31021"/>
          <a:lstStyle/>
          <a:p>
            <a:endParaRPr lang="en-US">
              <a:solidFill>
                <a:srgbClr val="000000"/>
              </a:solidFill>
              <a:latin typeface="Calibri" pitchFamily="34" charset="0"/>
            </a:endParaRPr>
          </a:p>
        </p:txBody>
      </p:sp>
      <p:sp>
        <p:nvSpPr>
          <p:cNvPr id="66" name="TextBox 8"/>
          <p:cNvSpPr txBox="1">
            <a:spLocks noChangeArrowheads="1"/>
          </p:cNvSpPr>
          <p:nvPr/>
        </p:nvSpPr>
        <p:spPr bwMode="auto">
          <a:xfrm>
            <a:off x="4003417" y="3515468"/>
            <a:ext cx="832221" cy="18575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800" dirty="0">
                <a:latin typeface="Calibri" pitchFamily="34" charset="0"/>
              </a:rPr>
              <a:t>Chemical change</a:t>
            </a:r>
          </a:p>
        </p:txBody>
      </p:sp>
      <p:sp>
        <p:nvSpPr>
          <p:cNvPr id="67" name="TextBox 5"/>
          <p:cNvSpPr txBox="1">
            <a:spLocks noChangeArrowheads="1"/>
          </p:cNvSpPr>
          <p:nvPr/>
        </p:nvSpPr>
        <p:spPr bwMode="auto">
          <a:xfrm>
            <a:off x="6505594" y="3271869"/>
            <a:ext cx="939621" cy="3088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1600" dirty="0">
                <a:latin typeface="Calibri" pitchFamily="34" charset="0"/>
              </a:rPr>
              <a:t>Reactants</a:t>
            </a:r>
          </a:p>
        </p:txBody>
      </p:sp>
      <p:sp>
        <p:nvSpPr>
          <p:cNvPr id="68" name="TextBox 10"/>
          <p:cNvSpPr txBox="1">
            <a:spLocks noChangeArrowheads="1"/>
          </p:cNvSpPr>
          <p:nvPr/>
        </p:nvSpPr>
        <p:spPr bwMode="auto">
          <a:xfrm>
            <a:off x="6511335" y="3025504"/>
            <a:ext cx="928139"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Glucose</a:t>
            </a:r>
          </a:p>
        </p:txBody>
      </p:sp>
      <p:sp>
        <p:nvSpPr>
          <p:cNvPr id="69" name="TextBox 15"/>
          <p:cNvSpPr txBox="1">
            <a:spLocks noChangeArrowheads="1"/>
          </p:cNvSpPr>
          <p:nvPr/>
        </p:nvSpPr>
        <p:spPr bwMode="auto">
          <a:xfrm>
            <a:off x="6532125" y="6123028"/>
            <a:ext cx="886558" cy="36931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dirty="0">
                <a:latin typeface="Calibri" pitchFamily="34" charset="0"/>
              </a:rPr>
              <a:t>Oxygen</a:t>
            </a:r>
          </a:p>
        </p:txBody>
      </p:sp>
      <p:sp>
        <p:nvSpPr>
          <p:cNvPr id="85" name="TextBox 6"/>
          <p:cNvSpPr txBox="1">
            <a:spLocks noChangeArrowheads="1"/>
          </p:cNvSpPr>
          <p:nvPr/>
        </p:nvSpPr>
        <p:spPr bwMode="auto">
          <a:xfrm>
            <a:off x="1739520" y="4793810"/>
            <a:ext cx="859343" cy="308869"/>
          </a:xfrm>
          <a:prstGeom prst="rect">
            <a:avLst/>
          </a:prstGeom>
          <a:noFill/>
          <a:ln w="9525">
            <a:noFill/>
            <a:miter lim="800000"/>
            <a:headEnd/>
            <a:tailEnd/>
          </a:ln>
          <a:extLst>
            <a:ext uri="{909E8E84-426E-40dd-AFC4-6F175D3DCCD1}">
              <a14:hiddenFill xmlns:a14="http://schemas.microsoft.com/office/drawing/2010/main" xmlns="">
                <a:solidFill>
                  <a:srgbClr val="FFFFFF"/>
                </a:solidFill>
              </a14:hiddenFill>
            </a:ext>
          </a:extLst>
        </p:spPr>
        <p:txBody>
          <a:bodyPr wrap="none" lIns="62042" tIns="31021" rIns="62042" bIns="31021">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eaLnBrk="1" hangingPunct="1"/>
            <a:r>
              <a:rPr lang="en-US" sz="1600" dirty="0">
                <a:latin typeface="Calibri" pitchFamily="34" charset="0"/>
              </a:rPr>
              <a:t>Products</a:t>
            </a:r>
          </a:p>
        </p:txBody>
      </p:sp>
      <p:sp>
        <p:nvSpPr>
          <p:cNvPr id="87" name="TextBox 23"/>
          <p:cNvSpPr txBox="1">
            <a:spLocks noChangeArrowheads="1"/>
          </p:cNvSpPr>
          <p:nvPr/>
        </p:nvSpPr>
        <p:spPr bwMode="auto">
          <a:xfrm>
            <a:off x="1781806" y="4530301"/>
            <a:ext cx="774773" cy="369264"/>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Water</a:t>
            </a:r>
          </a:p>
        </p:txBody>
      </p:sp>
      <p:sp>
        <p:nvSpPr>
          <p:cNvPr id="88" name="TextBox 26"/>
          <p:cNvSpPr txBox="1">
            <a:spLocks noChangeArrowheads="1"/>
          </p:cNvSpPr>
          <p:nvPr/>
        </p:nvSpPr>
        <p:spPr bwMode="auto">
          <a:xfrm>
            <a:off x="1500802" y="6124040"/>
            <a:ext cx="1336777" cy="369332"/>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Light energy</a:t>
            </a:r>
          </a:p>
        </p:txBody>
      </p:sp>
      <p:sp>
        <p:nvSpPr>
          <p:cNvPr id="89" name="TextBox 18"/>
          <p:cNvSpPr txBox="1">
            <a:spLocks noChangeArrowheads="1"/>
          </p:cNvSpPr>
          <p:nvPr/>
        </p:nvSpPr>
        <p:spPr bwMode="auto">
          <a:xfrm>
            <a:off x="1358452" y="2232875"/>
            <a:ext cx="1621480" cy="34046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defTabSz="457200" eaLnBrk="0" fontAlgn="base" hangingPunct="0">
              <a:spcBef>
                <a:spcPct val="0"/>
              </a:spcBef>
              <a:spcAft>
                <a:spcPct val="0"/>
              </a:spcAft>
              <a:defRPr>
                <a:solidFill>
                  <a:schemeClr val="tx1"/>
                </a:solidFill>
                <a:latin typeface="Arial" charset="0"/>
              </a:defRPr>
            </a:lvl6pPr>
            <a:lvl7pPr marL="2971800" indent="-228600" defTabSz="457200" eaLnBrk="0" fontAlgn="base" hangingPunct="0">
              <a:spcBef>
                <a:spcPct val="0"/>
              </a:spcBef>
              <a:spcAft>
                <a:spcPct val="0"/>
              </a:spcAft>
              <a:defRPr>
                <a:solidFill>
                  <a:schemeClr val="tx1"/>
                </a:solidFill>
                <a:latin typeface="Arial" charset="0"/>
              </a:defRPr>
            </a:lvl7pPr>
            <a:lvl8pPr marL="3429000" indent="-228600" defTabSz="457200" eaLnBrk="0" fontAlgn="base" hangingPunct="0">
              <a:spcBef>
                <a:spcPct val="0"/>
              </a:spcBef>
              <a:spcAft>
                <a:spcPct val="0"/>
              </a:spcAft>
              <a:defRPr>
                <a:solidFill>
                  <a:schemeClr val="tx1"/>
                </a:solidFill>
                <a:latin typeface="Arial" charset="0"/>
              </a:defRPr>
            </a:lvl8pPr>
            <a:lvl9pPr marL="3886200" indent="-228600" defTabSz="457200" eaLnBrk="0" fontAlgn="base" hangingPunct="0">
              <a:spcBef>
                <a:spcPct val="0"/>
              </a:spcBef>
              <a:spcAft>
                <a:spcPct val="0"/>
              </a:spcAft>
              <a:defRPr>
                <a:solidFill>
                  <a:schemeClr val="tx1"/>
                </a:solidFill>
                <a:latin typeface="Arial" charset="0"/>
              </a:defRPr>
            </a:lvl9pPr>
          </a:lstStyle>
          <a:p>
            <a:pPr algn="ctr" eaLnBrk="1" hangingPunct="1"/>
            <a:r>
              <a:rPr lang="en-US" dirty="0">
                <a:latin typeface="Calibri" pitchFamily="34" charset="0"/>
              </a:rPr>
              <a:t>Carbon Dioxide</a:t>
            </a:r>
          </a:p>
        </p:txBody>
      </p:sp>
      <p:pic>
        <p:nvPicPr>
          <p:cNvPr id="90" name="Picture 3" descr="C:\Documents and Settings\Craig Douglas\My Documents\for JJ\Systems &amp; Scale\chemical change animations\water.png"/>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l="-1" r="-2824"/>
          <a:stretch/>
        </p:blipFill>
        <p:spPr bwMode="auto">
          <a:xfrm>
            <a:off x="725248" y="2990427"/>
            <a:ext cx="906166" cy="411429"/>
          </a:xfrm>
          <a:prstGeom prst="rect">
            <a:avLst/>
          </a:prstGeom>
          <a:noFill/>
          <a:extLst>
            <a:ext uri="{909E8E84-426E-40dd-AFC4-6F175D3DCCD1}">
              <a14:hiddenFill xmlns:a14="http://schemas.microsoft.com/office/drawing/2010/main" xmlns="">
                <a:solidFill>
                  <a:srgbClr val="FFFFFF"/>
                </a:solidFill>
              </a14:hiddenFill>
            </a:ext>
          </a:extLst>
        </p:spPr>
      </p:pic>
      <p:pic>
        <p:nvPicPr>
          <p:cNvPr id="91" name="Picture 3" descr="C:\Documents and Settings\Craig Douglas\My Documents\for JJ\Systems &amp; Scale\chemical change animations\water.png"/>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r="-2014"/>
          <a:stretch/>
        </p:blipFill>
        <p:spPr bwMode="auto">
          <a:xfrm>
            <a:off x="2181212" y="2980996"/>
            <a:ext cx="899019" cy="411429"/>
          </a:xfrm>
          <a:prstGeom prst="rect">
            <a:avLst/>
          </a:prstGeom>
          <a:noFill/>
          <a:extLst>
            <a:ext uri="{909E8E84-426E-40dd-AFC4-6F175D3DCCD1}">
              <a14:hiddenFill xmlns:a14="http://schemas.microsoft.com/office/drawing/2010/main" xmlns="">
                <a:solidFill>
                  <a:srgbClr val="FFFFFF"/>
                </a:solidFill>
              </a14:hiddenFill>
            </a:ext>
          </a:extLst>
        </p:spPr>
      </p:pic>
      <p:pic>
        <p:nvPicPr>
          <p:cNvPr id="92" name="Picture 2" descr="C:\Documents and Settings\Craig Douglas\My Documents\for JJ\Systems &amp; Scale\chemical change animations\carbon dioxide.png"/>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r="-1812"/>
          <a:stretch/>
        </p:blipFill>
        <p:spPr bwMode="auto">
          <a:xfrm>
            <a:off x="679014" y="525167"/>
            <a:ext cx="1369129" cy="396191"/>
          </a:xfrm>
          <a:prstGeom prst="rect">
            <a:avLst/>
          </a:prstGeom>
          <a:noFill/>
          <a:ln>
            <a:noFill/>
          </a:ln>
          <a:extLst>
            <a:ext uri="{909E8E84-426E-40dd-AFC4-6F175D3DCCD1}">
              <a14:hiddenFill xmlns:a14="http://schemas.microsoft.com/office/drawing/2010/main" xmlns="">
                <a:solidFill>
                  <a:srgbClr val="FFFFFF"/>
                </a:solidFill>
              </a14:hiddenFill>
            </a:ext>
          </a:extLst>
        </p:spPr>
      </p:pic>
      <p:pic>
        <p:nvPicPr>
          <p:cNvPr id="97" name="Picture 2" descr="C:\Documents and Settings\Craig Douglas\My Documents\for JJ\Systems &amp; Scale\chemical change animations\carbon dioxide.png"/>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r="-1812"/>
          <a:stretch/>
        </p:blipFill>
        <p:spPr bwMode="auto">
          <a:xfrm>
            <a:off x="1739520" y="921358"/>
            <a:ext cx="1369129" cy="396191"/>
          </a:xfrm>
          <a:prstGeom prst="rect">
            <a:avLst/>
          </a:prstGeom>
          <a:noFill/>
          <a:ln>
            <a:noFill/>
          </a:ln>
          <a:extLst>
            <a:ext uri="{909E8E84-426E-40dd-AFC4-6F175D3DCCD1}">
              <a14:hiddenFill xmlns:a14="http://schemas.microsoft.com/office/drawing/2010/main" xmlns="">
                <a:solidFill>
                  <a:srgbClr val="FFFFFF"/>
                </a:solidFill>
              </a14:hiddenFill>
            </a:ext>
          </a:extLst>
        </p:spPr>
      </p:pic>
      <p:pic>
        <p:nvPicPr>
          <p:cNvPr id="125" name="Picture 2" descr="C:\Documents and Settings\Craig Douglas\My Documents\for JJ\Systems &amp; Scale\chemical change animations\carbon dioxide.png"/>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r="-1812"/>
          <a:stretch/>
        </p:blipFill>
        <p:spPr bwMode="auto">
          <a:xfrm>
            <a:off x="522806" y="1215593"/>
            <a:ext cx="1369129" cy="396191"/>
          </a:xfrm>
          <a:prstGeom prst="rect">
            <a:avLst/>
          </a:prstGeom>
          <a:noFill/>
          <a:ln>
            <a:noFill/>
          </a:ln>
          <a:extLst>
            <a:ext uri="{909E8E84-426E-40dd-AFC4-6F175D3DCCD1}">
              <a14:hiddenFill xmlns:a14="http://schemas.microsoft.com/office/drawing/2010/main" xmlns="">
                <a:solidFill>
                  <a:srgbClr val="FFFFFF"/>
                </a:solidFill>
              </a14:hiddenFill>
            </a:ext>
          </a:extLst>
        </p:spPr>
      </p:pic>
      <p:pic>
        <p:nvPicPr>
          <p:cNvPr id="126" name="Picture 2" descr="C:\Documents and Settings\Craig Douglas\My Documents\for JJ\Systems &amp; Scale\chemical change animations\carbon dioxide.png"/>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r="-1812"/>
          <a:stretch/>
        </p:blipFill>
        <p:spPr bwMode="auto">
          <a:xfrm>
            <a:off x="1781806" y="1497941"/>
            <a:ext cx="1369129" cy="396191"/>
          </a:xfrm>
          <a:prstGeom prst="rect">
            <a:avLst/>
          </a:prstGeom>
          <a:noFill/>
          <a:ln>
            <a:noFill/>
          </a:ln>
          <a:extLst>
            <a:ext uri="{909E8E84-426E-40dd-AFC4-6F175D3DCCD1}">
              <a14:hiddenFill xmlns:a14="http://schemas.microsoft.com/office/drawing/2010/main" xmlns="">
                <a:solidFill>
                  <a:srgbClr val="FFFFFF"/>
                </a:solidFill>
              </a14:hiddenFill>
            </a:ext>
          </a:extLst>
        </p:spPr>
      </p:pic>
      <p:pic>
        <p:nvPicPr>
          <p:cNvPr id="127" name="Picture 2" descr="C:\Documents and Settings\Craig Douglas\My Documents\for JJ\Systems &amp; Scale\chemical change animations\carbon dioxide.png"/>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r="-1812"/>
          <a:stretch/>
        </p:blipFill>
        <p:spPr bwMode="auto">
          <a:xfrm>
            <a:off x="725248" y="1894132"/>
            <a:ext cx="1369129" cy="396191"/>
          </a:xfrm>
          <a:prstGeom prst="rect">
            <a:avLst/>
          </a:prstGeom>
          <a:noFill/>
          <a:ln>
            <a:noFill/>
          </a:ln>
          <a:extLst>
            <a:ext uri="{909E8E84-426E-40dd-AFC4-6F175D3DCCD1}">
              <a14:hiddenFill xmlns:a14="http://schemas.microsoft.com/office/drawing/2010/main" xmlns="">
                <a:solidFill>
                  <a:srgbClr val="FFFFFF"/>
                </a:solidFill>
              </a14:hiddenFill>
            </a:ext>
          </a:extLst>
        </p:spPr>
      </p:pic>
      <p:pic>
        <p:nvPicPr>
          <p:cNvPr id="128" name="Picture 2" descr="C:\Documents and Settings\Craig Douglas\My Documents\for JJ\Systems &amp; Scale\chemical change animations\carbon dioxide.png"/>
          <p:cNvPicPr>
            <a:picLocks noChangeAspect="1" noChangeArrowheads="1"/>
          </p:cNvPicPr>
          <p:nvPr/>
        </p:nvPicPr>
        <p:blipFill rotWithShape="1">
          <a:blip r:embed="rId4" cstate="print">
            <a:extLst>
              <a:ext uri="{28A0092B-C50C-407E-A947-70E740481C1C}">
                <a14:useLocalDpi xmlns:a14="http://schemas.microsoft.com/office/drawing/2010/main"/>
              </a:ext>
            </a:extLst>
          </a:blip>
          <a:srcRect r="-1812"/>
          <a:stretch/>
        </p:blipFill>
        <p:spPr bwMode="auto">
          <a:xfrm>
            <a:off x="2246107" y="2006915"/>
            <a:ext cx="1369129" cy="396191"/>
          </a:xfrm>
          <a:prstGeom prst="rect">
            <a:avLst/>
          </a:prstGeom>
          <a:noFill/>
          <a:ln>
            <a:noFill/>
          </a:ln>
          <a:extLst>
            <a:ext uri="{909E8E84-426E-40dd-AFC4-6F175D3DCCD1}">
              <a14:hiddenFill xmlns:a14="http://schemas.microsoft.com/office/drawing/2010/main" xmlns="">
                <a:solidFill>
                  <a:srgbClr val="FFFFFF"/>
                </a:solidFill>
              </a14:hiddenFill>
            </a:ext>
          </a:extLst>
        </p:spPr>
      </p:pic>
      <p:pic>
        <p:nvPicPr>
          <p:cNvPr id="129" name="Picture 3" descr="C:\Documents and Settings\Craig Douglas\My Documents\for JJ\Systems &amp; Scale\chemical change animations\water.png"/>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r="-2014"/>
          <a:stretch/>
        </p:blipFill>
        <p:spPr bwMode="auto">
          <a:xfrm>
            <a:off x="732395" y="3572988"/>
            <a:ext cx="899019" cy="411429"/>
          </a:xfrm>
          <a:prstGeom prst="rect">
            <a:avLst/>
          </a:prstGeom>
          <a:noFill/>
          <a:extLst>
            <a:ext uri="{909E8E84-426E-40dd-AFC4-6F175D3DCCD1}">
              <a14:hiddenFill xmlns:a14="http://schemas.microsoft.com/office/drawing/2010/main" xmlns="">
                <a:solidFill>
                  <a:srgbClr val="FFFFFF"/>
                </a:solidFill>
              </a14:hiddenFill>
            </a:ext>
          </a:extLst>
        </p:spPr>
      </p:pic>
      <p:pic>
        <p:nvPicPr>
          <p:cNvPr id="130" name="Picture 3" descr="C:\Documents and Settings\Craig Douglas\My Documents\for JJ\Systems &amp; Scale\chemical change animations\water.png"/>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l="-1" r="-2824"/>
          <a:stretch/>
        </p:blipFill>
        <p:spPr bwMode="auto">
          <a:xfrm>
            <a:off x="2254958" y="3649824"/>
            <a:ext cx="906166" cy="411429"/>
          </a:xfrm>
          <a:prstGeom prst="rect">
            <a:avLst/>
          </a:prstGeom>
          <a:noFill/>
          <a:extLst>
            <a:ext uri="{909E8E84-426E-40dd-AFC4-6F175D3DCCD1}">
              <a14:hiddenFill xmlns:a14="http://schemas.microsoft.com/office/drawing/2010/main" xmlns="">
                <a:solidFill>
                  <a:srgbClr val="FFFFFF"/>
                </a:solidFill>
              </a14:hiddenFill>
            </a:ext>
          </a:extLst>
        </p:spPr>
      </p:pic>
      <p:pic>
        <p:nvPicPr>
          <p:cNvPr id="131" name="Picture 3" descr="C:\Documents and Settings\Craig Douglas\My Documents\for JJ\Systems &amp; Scale\chemical change animations\water.png"/>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r="-2014"/>
          <a:stretch/>
        </p:blipFill>
        <p:spPr bwMode="auto">
          <a:xfrm>
            <a:off x="766717" y="4143304"/>
            <a:ext cx="899019" cy="411429"/>
          </a:xfrm>
          <a:prstGeom prst="rect">
            <a:avLst/>
          </a:prstGeom>
          <a:noFill/>
          <a:extLst>
            <a:ext uri="{909E8E84-426E-40dd-AFC4-6F175D3DCCD1}">
              <a14:hiddenFill xmlns:a14="http://schemas.microsoft.com/office/drawing/2010/main" xmlns="">
                <a:solidFill>
                  <a:srgbClr val="FFFFFF"/>
                </a:solidFill>
              </a14:hiddenFill>
            </a:ext>
          </a:extLst>
        </p:spPr>
      </p:pic>
      <p:pic>
        <p:nvPicPr>
          <p:cNvPr id="132" name="Picture 3" descr="C:\Documents and Settings\Craig Douglas\My Documents\for JJ\Systems &amp; Scale\chemical change animations\water.png"/>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r="-2014"/>
          <a:stretch/>
        </p:blipFill>
        <p:spPr bwMode="auto">
          <a:xfrm>
            <a:off x="2236300" y="4175869"/>
            <a:ext cx="899019" cy="411429"/>
          </a:xfrm>
          <a:prstGeom prst="rect">
            <a:avLst/>
          </a:prstGeom>
          <a:noFill/>
          <a:extLst>
            <a:ext uri="{909E8E84-426E-40dd-AFC4-6F175D3DCCD1}">
              <a14:hiddenFill xmlns:a14="http://schemas.microsoft.com/office/drawing/2010/main" xmlns="">
                <a:solidFill>
                  <a:srgbClr val="FFFFFF"/>
                </a:solidFill>
              </a14:hiddenFill>
            </a:ext>
          </a:extLst>
        </p:spPr>
      </p:pic>
      <p:pic>
        <p:nvPicPr>
          <p:cNvPr id="141" name="Picture 24"/>
          <p:cNvPicPr>
            <a:picLocks noChangeAspect="1" noChangeArrowheads="1"/>
          </p:cNvPicPr>
          <p:nvPr/>
        </p:nvPicPr>
        <p:blipFill>
          <a:blip r:embed="rId5" cstate="print">
            <a:extLst>
              <a:ext uri="{28A0092B-C50C-407E-A947-70E740481C1C}">
                <a14:useLocalDpi xmlns:a14="http://schemas.microsoft.com/office/drawing/2010/main"/>
              </a:ext>
            </a:extLst>
          </a:blip>
          <a:stretch>
            <a:fillRect/>
          </a:stretch>
        </p:blipFill>
        <p:spPr bwMode="auto">
          <a:xfrm>
            <a:off x="2837579" y="1611784"/>
            <a:ext cx="2564242" cy="169275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2" name="Picture 25" descr="oxygen"/>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3430855" y="3166515"/>
            <a:ext cx="368762" cy="6979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3" name="Picture 27" descr="oxygen"/>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5109974" y="3033020"/>
            <a:ext cx="368762" cy="6979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4" name="Picture 27" descr="oxygen"/>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4651257" y="3692580"/>
            <a:ext cx="368762" cy="6979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5" name="Picture 25" descr="oxygen"/>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4212069" y="3085224"/>
            <a:ext cx="368762" cy="6979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6" name="Picture 25" descr="oxygen"/>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3108649" y="3783129"/>
            <a:ext cx="368762" cy="6979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47" name="Picture 27" descr="oxygen"/>
          <p:cNvPicPr>
            <a:picLocks noChangeAspect="1" noChangeArrowheads="1"/>
          </p:cNvPicPr>
          <p:nvPr/>
        </p:nvPicPr>
        <p:blipFill>
          <a:blip r:embed="rId6" cstate="print">
            <a:extLst>
              <a:ext uri="{28A0092B-C50C-407E-A947-70E740481C1C}">
                <a14:useLocalDpi xmlns:a14="http://schemas.microsoft.com/office/drawing/2010/main"/>
              </a:ext>
            </a:extLst>
          </a:blip>
          <a:srcRect/>
          <a:stretch>
            <a:fillRect/>
          </a:stretch>
        </p:blipFill>
        <p:spPr bwMode="auto">
          <a:xfrm>
            <a:off x="3779419" y="3734717"/>
            <a:ext cx="368762" cy="6979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8" name="Title 1"/>
          <p:cNvSpPr txBox="1">
            <a:spLocks/>
          </p:cNvSpPr>
          <p:nvPr/>
        </p:nvSpPr>
        <p:spPr>
          <a:xfrm>
            <a:off x="3493008" y="5376672"/>
            <a:ext cx="2176272" cy="914400"/>
          </a:xfrm>
          <a:prstGeom prst="rect">
            <a:avLst/>
          </a:prstGeom>
          <a:gradFill>
            <a:gsLst>
              <a:gs pos="0">
                <a:srgbClr val="4C6D65">
                  <a:alpha val="75000"/>
                </a:srgbClr>
              </a:gs>
              <a:gs pos="100000">
                <a:schemeClr val="bg1">
                  <a:lumMod val="85000"/>
                </a:schemeClr>
              </a:gs>
            </a:gsLst>
            <a:lin ang="5400000" scaled="0"/>
          </a:gradFill>
          <a:ln>
            <a:solidFill>
              <a:srgbClr val="18453B"/>
            </a:solidFill>
          </a:ln>
        </p:spPr>
        <p:txBody>
          <a:bodyPr/>
          <a:lstStyle>
            <a:lvl1pPr algn="ctr" defTabSz="457200" rtl="0" eaLnBrk="0" fontAlgn="base" hangingPunct="0">
              <a:spcBef>
                <a:spcPct val="0"/>
              </a:spcBef>
              <a:spcAft>
                <a:spcPct val="0"/>
              </a:spcAft>
              <a:defRPr sz="4400" kern="1200">
                <a:solidFill>
                  <a:schemeClr val="tx1"/>
                </a:solidFill>
                <a:latin typeface="+mj-lt"/>
                <a:ea typeface="+mj-ea"/>
                <a:cs typeface="+mj-cs"/>
              </a:defRPr>
            </a:lvl1pPr>
            <a:lvl2pPr algn="ctr" defTabSz="457200" rtl="0" eaLnBrk="0" fontAlgn="base" hangingPunct="0">
              <a:spcBef>
                <a:spcPct val="0"/>
              </a:spcBef>
              <a:spcAft>
                <a:spcPct val="0"/>
              </a:spcAft>
              <a:defRPr sz="4400">
                <a:solidFill>
                  <a:schemeClr val="tx1"/>
                </a:solidFill>
                <a:latin typeface="Calibri" pitchFamily="34" charset="0"/>
              </a:defRPr>
            </a:lvl2pPr>
            <a:lvl3pPr algn="ctr" defTabSz="457200" rtl="0" eaLnBrk="0" fontAlgn="base" hangingPunct="0">
              <a:spcBef>
                <a:spcPct val="0"/>
              </a:spcBef>
              <a:spcAft>
                <a:spcPct val="0"/>
              </a:spcAft>
              <a:defRPr sz="4400">
                <a:solidFill>
                  <a:schemeClr val="tx1"/>
                </a:solidFill>
                <a:latin typeface="Calibri" pitchFamily="34" charset="0"/>
              </a:defRPr>
            </a:lvl3pPr>
            <a:lvl4pPr algn="ctr" defTabSz="457200" rtl="0" eaLnBrk="0" fontAlgn="base" hangingPunct="0">
              <a:spcBef>
                <a:spcPct val="0"/>
              </a:spcBef>
              <a:spcAft>
                <a:spcPct val="0"/>
              </a:spcAft>
              <a:defRPr sz="4400">
                <a:solidFill>
                  <a:schemeClr val="tx1"/>
                </a:solidFill>
                <a:latin typeface="Calibri" pitchFamily="34" charset="0"/>
              </a:defRPr>
            </a:lvl4pPr>
            <a:lvl5pPr algn="ctr" defTabSz="457200" rtl="0" eaLnBrk="0" fontAlgn="base" hangingPunct="0">
              <a:spcBef>
                <a:spcPct val="0"/>
              </a:spcBef>
              <a:spcAft>
                <a:spcPct val="0"/>
              </a:spcAft>
              <a:defRPr sz="4400">
                <a:solidFill>
                  <a:schemeClr val="tx1"/>
                </a:solidFill>
                <a:latin typeface="Calibri" pitchFamily="34" charset="0"/>
              </a:defRPr>
            </a:lvl5pPr>
            <a:lvl6pPr marL="457200" algn="ctr" defTabSz="457200" rtl="0" fontAlgn="base">
              <a:spcBef>
                <a:spcPct val="0"/>
              </a:spcBef>
              <a:spcAft>
                <a:spcPct val="0"/>
              </a:spcAft>
              <a:defRPr sz="4400">
                <a:solidFill>
                  <a:schemeClr val="tx1"/>
                </a:solidFill>
                <a:latin typeface="Calibri" pitchFamily="34" charset="0"/>
              </a:defRPr>
            </a:lvl6pPr>
            <a:lvl7pPr marL="914400" algn="ctr" defTabSz="457200" rtl="0" fontAlgn="base">
              <a:spcBef>
                <a:spcPct val="0"/>
              </a:spcBef>
              <a:spcAft>
                <a:spcPct val="0"/>
              </a:spcAft>
              <a:defRPr sz="4400">
                <a:solidFill>
                  <a:schemeClr val="tx1"/>
                </a:solidFill>
                <a:latin typeface="Calibri" pitchFamily="34" charset="0"/>
              </a:defRPr>
            </a:lvl7pPr>
            <a:lvl8pPr marL="1371600" algn="ctr" defTabSz="457200" rtl="0" fontAlgn="base">
              <a:spcBef>
                <a:spcPct val="0"/>
              </a:spcBef>
              <a:spcAft>
                <a:spcPct val="0"/>
              </a:spcAft>
              <a:defRPr sz="4400">
                <a:solidFill>
                  <a:schemeClr val="tx1"/>
                </a:solidFill>
                <a:latin typeface="Calibri" pitchFamily="34" charset="0"/>
              </a:defRPr>
            </a:lvl8pPr>
            <a:lvl9pPr marL="1828800" algn="ctr" defTabSz="457200" rtl="0" fontAlgn="base">
              <a:spcBef>
                <a:spcPct val="0"/>
              </a:spcBef>
              <a:spcAft>
                <a:spcPct val="0"/>
              </a:spcAft>
              <a:defRPr sz="4400">
                <a:solidFill>
                  <a:schemeClr val="tx1"/>
                </a:solidFill>
                <a:latin typeface="Calibri" pitchFamily="34" charset="0"/>
              </a:defRPr>
            </a:lvl9pPr>
          </a:lstStyle>
          <a:p>
            <a:pPr eaLnBrk="1" hangingPunct="1"/>
            <a:r>
              <a:rPr lang="en-US" sz="1800" dirty="0">
                <a:latin typeface="Arial" charset="0"/>
                <a:cs typeface="Arial" charset="0"/>
              </a:rPr>
              <a:t>Atoms last forever!  Energy lasts forever!</a:t>
            </a:r>
          </a:p>
        </p:txBody>
      </p:sp>
      <p:pic>
        <p:nvPicPr>
          <p:cNvPr id="70" name="Picture 51" descr="ethanol energy"/>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822042" y="5057026"/>
            <a:ext cx="425143" cy="4099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1" name="Picture 51" descr="ethanol energy"/>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1409812" y="5807486"/>
            <a:ext cx="425143" cy="4099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2" name="Picture 51" descr="ethanol energy"/>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1063159" y="5589373"/>
            <a:ext cx="425143" cy="4099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3" name="Picture 51" descr="ethanol energy"/>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1364710" y="5225250"/>
            <a:ext cx="425143" cy="4099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4" name="Picture 51" descr="ethanol energy"/>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1835571" y="5072101"/>
            <a:ext cx="425143" cy="4099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5" name="Picture 51" descr="ethanol energy"/>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2444268" y="5788242"/>
            <a:ext cx="425143" cy="4099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6" name="Picture 51" descr="ethanol energy"/>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1891935" y="5635155"/>
            <a:ext cx="425143" cy="4099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7" name="Picture 51" descr="ethanol energy"/>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2386291" y="5247618"/>
            <a:ext cx="425143" cy="4099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8" name="Picture 51" descr="ethanol energy"/>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2900837" y="5040419"/>
            <a:ext cx="425143" cy="4099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9" name="Picture 51" descr="ethanol energy"/>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3299046" y="5956966"/>
            <a:ext cx="425143" cy="4099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0" name="Picture 51" descr="ethanol energy"/>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2923234" y="5713123"/>
            <a:ext cx="425143" cy="4099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1" name="Picture 51" descr="ethanol energy"/>
          <p:cNvPicPr>
            <a:picLocks noChangeAspect="1" noChangeArrowheads="1"/>
          </p:cNvPicPr>
          <p:nvPr/>
        </p:nvPicPr>
        <p:blipFill>
          <a:blip r:embed="rId7" cstate="print">
            <a:extLst>
              <a:ext uri="{28A0092B-C50C-407E-A947-70E740481C1C}">
                <a14:useLocalDpi xmlns:a14="http://schemas.microsoft.com/office/drawing/2010/main"/>
              </a:ext>
            </a:extLst>
          </a:blip>
          <a:srcRect/>
          <a:stretch>
            <a:fillRect/>
          </a:stretch>
        </p:blipFill>
        <p:spPr bwMode="auto">
          <a:xfrm>
            <a:off x="3374474" y="5332055"/>
            <a:ext cx="425143" cy="40990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2" name="Reactant energy type"/>
          <p:cNvPicPr>
            <a:picLocks noChangeAspect="1" noChangeArrowheads="1"/>
          </p:cNvPicPr>
          <p:nvPr/>
        </p:nvPicPr>
        <p:blipFill>
          <a:blip r:embed="rId8"/>
          <a:stretch>
            <a:fillRect/>
          </a:stretch>
        </p:blipFill>
        <p:spPr bwMode="auto">
          <a:xfrm>
            <a:off x="7670537" y="2267873"/>
            <a:ext cx="946089" cy="950653"/>
          </a:xfrm>
          <a:prstGeom prst="rect">
            <a:avLst/>
          </a:prstGeom>
          <a:noFill/>
          <a:extLst>
            <a:ext uri="{909E8E84-426E-40dd-AFC4-6F175D3DCCD1}">
              <a14:hiddenFill xmlns:a14="http://schemas.microsoft.com/office/drawing/2010/main" xmlns="">
                <a:solidFill>
                  <a:srgbClr val="FFFFFF"/>
                </a:solidFill>
              </a14:hiddenFill>
            </a:ext>
          </a:extLst>
        </p:spPr>
      </p:pic>
      <p:pic>
        <p:nvPicPr>
          <p:cNvPr id="83" name="Reactant energy type"/>
          <p:cNvPicPr>
            <a:picLocks noChangeAspect="1" noChangeArrowheads="1"/>
          </p:cNvPicPr>
          <p:nvPr/>
        </p:nvPicPr>
        <p:blipFill>
          <a:blip r:embed="rId9"/>
          <a:stretch>
            <a:fillRect/>
          </a:stretch>
        </p:blipFill>
        <p:spPr bwMode="auto">
          <a:xfrm>
            <a:off x="506338" y="5452856"/>
            <a:ext cx="946089" cy="950653"/>
          </a:xfrm>
          <a:prstGeom prst="rect">
            <a:avLst/>
          </a:prstGeom>
          <a:noFill/>
          <a:extLst>
            <a:ext uri="{909E8E84-426E-40dd-AFC4-6F175D3DCCD1}">
              <a14:hiddenFill xmlns:a14="http://schemas.microsoft.com/office/drawing/2010/main" xmlns="">
                <a:solidFill>
                  <a:srgbClr val="FFFFFF"/>
                </a:solidFill>
              </a14:hiddenFill>
            </a:ext>
          </a:extLst>
        </p:spPr>
      </p:pic>
      <p:sp>
        <p:nvSpPr>
          <p:cNvPr id="86" name="Title 1"/>
          <p:cNvSpPr>
            <a:spLocks noGrp="1"/>
          </p:cNvSpPr>
          <p:nvPr>
            <p:ph type="ctrTitle" idx="4294967295"/>
          </p:nvPr>
        </p:nvSpPr>
        <p:spPr>
          <a:xfrm>
            <a:off x="2979932" y="595313"/>
            <a:ext cx="2879725" cy="1095375"/>
          </a:xfrm>
          <a:gradFill>
            <a:gsLst>
              <a:gs pos="0">
                <a:srgbClr val="4C6D65">
                  <a:alpha val="75000"/>
                </a:srgbClr>
              </a:gs>
              <a:gs pos="100000">
                <a:schemeClr val="bg1">
                  <a:lumMod val="85000"/>
                </a:schemeClr>
              </a:gs>
            </a:gsLst>
            <a:lin ang="5400000" scaled="0"/>
          </a:gradFill>
          <a:ln>
            <a:solidFill>
              <a:srgbClr val="18453B"/>
            </a:solidFill>
          </a:ln>
        </p:spPr>
        <p:txBody>
          <a:bodyPr/>
          <a:lstStyle/>
          <a:p>
            <a:r>
              <a:rPr lang="en-US" sz="2000" b="1" dirty="0">
                <a:latin typeface="Arial" charset="0"/>
                <a:cs typeface="Arial" charset="0"/>
              </a:rPr>
              <a:t>What happens </a:t>
            </a:r>
            <a:br>
              <a:rPr lang="en-US" sz="2000" b="1" dirty="0">
                <a:latin typeface="Arial" charset="0"/>
                <a:cs typeface="Arial" charset="0"/>
              </a:rPr>
            </a:br>
            <a:r>
              <a:rPr lang="en-US" sz="2000" b="1" dirty="0">
                <a:latin typeface="Arial" charset="0"/>
                <a:cs typeface="Arial" charset="0"/>
              </a:rPr>
              <a:t>to atoms and energy </a:t>
            </a:r>
            <a:br>
              <a:rPr lang="en-US" sz="2000" b="1" dirty="0">
                <a:latin typeface="Arial" charset="0"/>
                <a:cs typeface="Arial" charset="0"/>
              </a:rPr>
            </a:br>
            <a:r>
              <a:rPr lang="en-US" sz="2000" b="1" dirty="0">
                <a:latin typeface="Arial" charset="0"/>
                <a:cs typeface="Arial" charset="0"/>
              </a:rPr>
              <a:t>in photosynthesis?</a:t>
            </a:r>
          </a:p>
        </p:txBody>
      </p:sp>
    </p:spTree>
    <p:extLst>
      <p:ext uri="{BB962C8B-B14F-4D97-AF65-F5344CB8AC3E}">
        <p14:creationId xmlns:p14="http://schemas.microsoft.com/office/powerpoint/2010/main" val="971422923"/>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4"/>
                                        </p:tgtEl>
                                        <p:attrNameLst>
                                          <p:attrName>style.visibility</p:attrName>
                                        </p:attrNameLst>
                                      </p:cBhvr>
                                      <p:to>
                                        <p:strVal val="visible"/>
                                      </p:to>
                                    </p:set>
                                    <p:animEffect transition="in" filter="fade">
                                      <p:cBhvr>
                                        <p:cTn id="7" dur="2000"/>
                                        <p:tgtEl>
                                          <p:spTgt spid="6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60"/>
                                        </p:tgtEl>
                                        <p:attrNameLst>
                                          <p:attrName>style.visibility</p:attrName>
                                        </p:attrNameLst>
                                      </p:cBhvr>
                                      <p:to>
                                        <p:strVal val="visible"/>
                                      </p:to>
                                    </p:set>
                                    <p:animEffect transition="in" filter="fade">
                                      <p:cBhvr>
                                        <p:cTn id="10" dur="2000"/>
                                        <p:tgtEl>
                                          <p:spTgt spid="60"/>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63"/>
                                        </p:tgtEl>
                                        <p:attrNameLst>
                                          <p:attrName>style.visibility</p:attrName>
                                        </p:attrNameLst>
                                      </p:cBhvr>
                                      <p:to>
                                        <p:strVal val="visible"/>
                                      </p:to>
                                    </p:set>
                                    <p:animEffect transition="in" filter="fade">
                                      <p:cBhvr>
                                        <p:cTn id="13" dur="2000"/>
                                        <p:tgtEl>
                                          <p:spTgt spid="63"/>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62"/>
                                        </p:tgtEl>
                                        <p:attrNameLst>
                                          <p:attrName>style.visibility</p:attrName>
                                        </p:attrNameLst>
                                      </p:cBhvr>
                                      <p:to>
                                        <p:strVal val="visible"/>
                                      </p:to>
                                    </p:set>
                                    <p:animEffect transition="in" filter="fade">
                                      <p:cBhvr>
                                        <p:cTn id="16" dur="2000"/>
                                        <p:tgtEl>
                                          <p:spTgt spid="6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61"/>
                                        </p:tgtEl>
                                        <p:attrNameLst>
                                          <p:attrName>style.visibility</p:attrName>
                                        </p:attrNameLst>
                                      </p:cBhvr>
                                      <p:to>
                                        <p:strVal val="visible"/>
                                      </p:to>
                                    </p:set>
                                    <p:animEffect transition="in" filter="fade">
                                      <p:cBhvr>
                                        <p:cTn id="19" dur="2000"/>
                                        <p:tgtEl>
                                          <p:spTgt spid="61"/>
                                        </p:tgtEl>
                                      </p:cBhvr>
                                    </p:animEffect>
                                  </p:childTnLst>
                                </p:cTn>
                              </p:par>
                              <p:par>
                                <p:cTn id="20" presetID="6" presetClass="emph" presetSubtype="0" fill="hold" grpId="0" nodeType="withEffect">
                                  <p:stCondLst>
                                    <p:cond delay="0"/>
                                  </p:stCondLst>
                                  <p:childTnLst>
                                    <p:animScale>
                                      <p:cBhvr>
                                        <p:cTn id="21" dur="2000" fill="hold"/>
                                        <p:tgtEl>
                                          <p:spTgt spid="65"/>
                                        </p:tgtEl>
                                      </p:cBhvr>
                                      <p:by x="240000" y="240000"/>
                                    </p:animScale>
                                  </p:childTnLst>
                                </p:cTn>
                              </p:par>
                              <p:par>
                                <p:cTn id="22" presetID="7" presetClass="emph" presetSubtype="2" fill="hold" nodeType="withEffect">
                                  <p:stCondLst>
                                    <p:cond delay="0"/>
                                  </p:stCondLst>
                                  <p:childTnLst>
                                    <p:animClr clrSpc="rgb" dir="cw">
                                      <p:cBhvr>
                                        <p:cTn id="23" dur="2000" fill="hold"/>
                                        <p:tgtEl>
                                          <p:spTgt spid="65"/>
                                        </p:tgtEl>
                                        <p:attrNameLst>
                                          <p:attrName>stroke.color</p:attrName>
                                        </p:attrNameLst>
                                      </p:cBhvr>
                                      <p:to>
                                        <a:srgbClr val="00FF00"/>
                                      </p:to>
                                    </p:animClr>
                                    <p:set>
                                      <p:cBhvr>
                                        <p:cTn id="24" dur="2000" fill="hold"/>
                                        <p:tgtEl>
                                          <p:spTgt spid="65"/>
                                        </p:tgtEl>
                                        <p:attrNameLst>
                                          <p:attrName>stroke.on</p:attrName>
                                        </p:attrNameLst>
                                      </p:cBhvr>
                                      <p:to>
                                        <p:strVal val="true"/>
                                      </p:to>
                                    </p:set>
                                  </p:childTnLst>
                                </p:cTn>
                              </p:par>
                              <p:par>
                                <p:cTn id="25" presetID="6" presetClass="emph" presetSubtype="0" fill="hold" nodeType="withEffect">
                                  <p:stCondLst>
                                    <p:cond delay="0"/>
                                  </p:stCondLst>
                                  <p:childTnLst>
                                    <p:animScale>
                                      <p:cBhvr>
                                        <p:cTn id="26" dur="2000" fill="hold"/>
                                        <p:tgtEl>
                                          <p:spTgt spid="66">
                                            <p:txEl>
                                              <p:pRg st="0" end="0"/>
                                            </p:txEl>
                                          </p:spTgt>
                                        </p:tgtEl>
                                      </p:cBhvr>
                                      <p:by x="200000" y="200000"/>
                                    </p:animScale>
                                  </p:childTnLst>
                                </p:cTn>
                              </p:par>
                              <p:par>
                                <p:cTn id="27" presetID="0" presetClass="path" presetSubtype="0" fill="hold" grpId="0" nodeType="withEffect">
                                  <p:stCondLst>
                                    <p:cond delay="0"/>
                                  </p:stCondLst>
                                  <p:childTnLst>
                                    <p:animMotion origin="layout" path="M 2.22222E-6 4.07407E-6 L 2.22222E-6 0.09976 " pathEditMode="relative" rAng="0" ptsTypes="AA">
                                      <p:cBhvr>
                                        <p:cTn id="28" dur="2000" fill="hold"/>
                                        <p:tgtEl>
                                          <p:spTgt spid="66">
                                            <p:txEl>
                                              <p:pRg st="0" end="0"/>
                                            </p:txEl>
                                          </p:spTgt>
                                        </p:tgtEl>
                                        <p:attrNameLst>
                                          <p:attrName>ppt_x</p:attrName>
                                          <p:attrName>ppt_y</p:attrName>
                                        </p:attrNameLst>
                                      </p:cBhvr>
                                      <p:rCtr x="0" y="4977"/>
                                    </p:animMotion>
                                  </p:childTnLst>
                                </p:cTn>
                              </p:par>
                              <p:par>
                                <p:cTn id="29" presetID="3" presetClass="emph" presetSubtype="2" fill="hold" grpId="1" nodeType="withEffect">
                                  <p:stCondLst>
                                    <p:cond delay="0"/>
                                  </p:stCondLst>
                                  <p:childTnLst>
                                    <p:animClr clrSpc="rgb" dir="cw">
                                      <p:cBhvr override="childStyle">
                                        <p:cTn id="30" dur="2000" fill="hold"/>
                                        <p:tgtEl>
                                          <p:spTgt spid="66">
                                            <p:txEl>
                                              <p:pRg st="0" end="0"/>
                                            </p:txEl>
                                          </p:spTgt>
                                        </p:tgtEl>
                                        <p:attrNameLst>
                                          <p:attrName>style.color</p:attrName>
                                        </p:attrNameLst>
                                      </p:cBhvr>
                                      <p:to>
                                        <a:srgbClr val="00FF00"/>
                                      </p:to>
                                    </p:animClr>
                                  </p:childTnLst>
                                </p:cTn>
                              </p:par>
                              <p:par>
                                <p:cTn id="31" presetID="3" presetClass="emph" presetSubtype="2" fill="hold" grpId="0" nodeType="withEffect">
                                  <p:stCondLst>
                                    <p:cond delay="0"/>
                                  </p:stCondLst>
                                  <p:childTnLst>
                                    <p:animClr clrSpc="rgb" dir="cw">
                                      <p:cBhvr override="childStyle">
                                        <p:cTn id="32" dur="2000" fill="hold"/>
                                        <p:tgtEl>
                                          <p:spTgt spid="85"/>
                                        </p:tgtEl>
                                        <p:attrNameLst>
                                          <p:attrName>style.color</p:attrName>
                                        </p:attrNameLst>
                                      </p:cBhvr>
                                      <p:to>
                                        <a:srgbClr val="0070C0"/>
                                      </p:to>
                                    </p:animClr>
                                  </p:childTnLst>
                                </p:cTn>
                              </p:par>
                              <p:par>
                                <p:cTn id="33" presetID="3" presetClass="emph" presetSubtype="2" fill="hold" grpId="0" nodeType="withEffect">
                                  <p:stCondLst>
                                    <p:cond delay="0"/>
                                  </p:stCondLst>
                                  <p:childTnLst>
                                    <p:animClr clrSpc="rgb" dir="cw">
                                      <p:cBhvr override="childStyle">
                                        <p:cTn id="34" dur="2000" fill="hold"/>
                                        <p:tgtEl>
                                          <p:spTgt spid="67"/>
                                        </p:tgtEl>
                                        <p:attrNameLst>
                                          <p:attrName>style.color</p:attrName>
                                        </p:attrNameLst>
                                      </p:cBhvr>
                                      <p:to>
                                        <a:srgbClr val="FF0000"/>
                                      </p:to>
                                    </p:animClr>
                                  </p:childTnLst>
                                </p:cTn>
                              </p:par>
                              <p:par>
                                <p:cTn id="35" presetID="0" presetClass="path" presetSubtype="0" accel="50000" decel="50000" fill="hold" nodeType="withEffect">
                                  <p:stCondLst>
                                    <p:cond delay="1000"/>
                                  </p:stCondLst>
                                  <p:childTnLst>
                                    <p:animMotion origin="layout" path="M -1.94444E-6 -4.07407E-6 L 0.25469 0.19098 " pathEditMode="relative" rAng="0" ptsTypes="AA">
                                      <p:cBhvr>
                                        <p:cTn id="36" dur="2000" fill="hold"/>
                                        <p:tgtEl>
                                          <p:spTgt spid="92"/>
                                        </p:tgtEl>
                                        <p:attrNameLst>
                                          <p:attrName>ppt_x</p:attrName>
                                          <p:attrName>ppt_y</p:attrName>
                                        </p:attrNameLst>
                                      </p:cBhvr>
                                      <p:rCtr x="12726" y="9537"/>
                                    </p:animMotion>
                                  </p:childTnLst>
                                </p:cTn>
                              </p:par>
                              <p:par>
                                <p:cTn id="37" presetID="0" presetClass="path" presetSubtype="0" accel="50000" decel="50000" fill="hold" nodeType="withEffect">
                                  <p:stCondLst>
                                    <p:cond delay="1000"/>
                                  </p:stCondLst>
                                  <p:childTnLst>
                                    <p:animMotion origin="layout" path="M -4.16667E-6 -4.44444E-6 L 0.29323 0.13311 " pathEditMode="relative" rAng="0" ptsTypes="AA">
                                      <p:cBhvr>
                                        <p:cTn id="38" dur="2000" fill="hold"/>
                                        <p:tgtEl>
                                          <p:spTgt spid="97"/>
                                        </p:tgtEl>
                                        <p:attrNameLst>
                                          <p:attrName>ppt_x</p:attrName>
                                          <p:attrName>ppt_y</p:attrName>
                                        </p:attrNameLst>
                                      </p:cBhvr>
                                      <p:rCtr x="14653" y="6644"/>
                                    </p:animMotion>
                                  </p:childTnLst>
                                </p:cTn>
                              </p:par>
                              <p:par>
                                <p:cTn id="39" presetID="0" presetClass="path" presetSubtype="0" accel="50000" decel="50000" fill="hold" nodeType="withEffect">
                                  <p:stCondLst>
                                    <p:cond delay="1000"/>
                                  </p:stCondLst>
                                  <p:childTnLst>
                                    <p:animMotion origin="layout" path="M -4.44444E-6 1.48148E-6 L 0.29549 0.13866 " pathEditMode="relative" rAng="0" ptsTypes="AA">
                                      <p:cBhvr>
                                        <p:cTn id="40" dur="2000" fill="hold"/>
                                        <p:tgtEl>
                                          <p:spTgt spid="125"/>
                                        </p:tgtEl>
                                        <p:attrNameLst>
                                          <p:attrName>ppt_x</p:attrName>
                                          <p:attrName>ppt_y</p:attrName>
                                        </p:attrNameLst>
                                      </p:cBhvr>
                                      <p:rCtr x="14774" y="6921"/>
                                    </p:animMotion>
                                  </p:childTnLst>
                                </p:cTn>
                              </p:par>
                              <p:par>
                                <p:cTn id="41" presetID="0" presetClass="path" presetSubtype="0" accel="50000" decel="50000" fill="hold" nodeType="withEffect">
                                  <p:stCondLst>
                                    <p:cond delay="1000"/>
                                  </p:stCondLst>
                                  <p:childTnLst>
                                    <p:animMotion origin="layout" path="M 1.94444E-6 -2.22222E-6 L 0.30295 0.09746 " pathEditMode="relative" rAng="0" ptsTypes="AA">
                                      <p:cBhvr>
                                        <p:cTn id="42" dur="2000" fill="hold"/>
                                        <p:tgtEl>
                                          <p:spTgt spid="126"/>
                                        </p:tgtEl>
                                        <p:attrNameLst>
                                          <p:attrName>ppt_x</p:attrName>
                                          <p:attrName>ppt_y</p:attrName>
                                        </p:attrNameLst>
                                      </p:cBhvr>
                                      <p:rCtr x="15139" y="4861"/>
                                    </p:animMotion>
                                  </p:childTnLst>
                                </p:cTn>
                              </p:par>
                              <p:par>
                                <p:cTn id="43" presetID="0" presetClass="path" presetSubtype="0" accel="50000" decel="50000" fill="hold" nodeType="withEffect">
                                  <p:stCondLst>
                                    <p:cond delay="1000"/>
                                  </p:stCondLst>
                                  <p:childTnLst>
                                    <p:animMotion origin="layout" path="M 3.33333E-6 -2.59259E-6 L 0.24965 0.07986 " pathEditMode="relative" rAng="0" ptsTypes="AA">
                                      <p:cBhvr>
                                        <p:cTn id="44" dur="2000" fill="hold"/>
                                        <p:tgtEl>
                                          <p:spTgt spid="127"/>
                                        </p:tgtEl>
                                        <p:attrNameLst>
                                          <p:attrName>ppt_x</p:attrName>
                                          <p:attrName>ppt_y</p:attrName>
                                        </p:attrNameLst>
                                      </p:cBhvr>
                                      <p:rCtr x="12483" y="3981"/>
                                    </p:animMotion>
                                  </p:childTnLst>
                                </p:cTn>
                              </p:par>
                              <p:par>
                                <p:cTn id="45" presetID="0" presetClass="path" presetSubtype="0" accel="50000" decel="50000" fill="hold" nodeType="withEffect">
                                  <p:stCondLst>
                                    <p:cond delay="1000"/>
                                  </p:stCondLst>
                                  <p:childTnLst>
                                    <p:animMotion origin="layout" path="M 3.88889E-6 2.22222E-6 L 0.23784 0.06342 " pathEditMode="relative" rAng="0" ptsTypes="AA">
                                      <p:cBhvr>
                                        <p:cTn id="46" dur="2000" fill="hold"/>
                                        <p:tgtEl>
                                          <p:spTgt spid="128"/>
                                        </p:tgtEl>
                                        <p:attrNameLst>
                                          <p:attrName>ppt_x</p:attrName>
                                          <p:attrName>ppt_y</p:attrName>
                                        </p:attrNameLst>
                                      </p:cBhvr>
                                      <p:rCtr x="11892" y="3171"/>
                                    </p:animMotion>
                                  </p:childTnLst>
                                </p:cTn>
                              </p:par>
                              <p:par>
                                <p:cTn id="47" presetID="0" presetClass="path" presetSubtype="0" accel="50000" decel="50000" fill="hold" nodeType="withEffect">
                                  <p:stCondLst>
                                    <p:cond delay="1000"/>
                                  </p:stCondLst>
                                  <p:childTnLst>
                                    <p:animMotion origin="layout" path="M 5.55556E-7 -2.22222E-6 L 0.27292 -0.0125 " pathEditMode="relative" rAng="0" ptsTypes="AA">
                                      <p:cBhvr>
                                        <p:cTn id="48" dur="2000" fill="hold"/>
                                        <p:tgtEl>
                                          <p:spTgt spid="90"/>
                                        </p:tgtEl>
                                        <p:attrNameLst>
                                          <p:attrName>ppt_x</p:attrName>
                                          <p:attrName>ppt_y</p:attrName>
                                        </p:attrNameLst>
                                      </p:cBhvr>
                                      <p:rCtr x="13646" y="-625"/>
                                    </p:animMotion>
                                  </p:childTnLst>
                                </p:cTn>
                              </p:par>
                              <p:par>
                                <p:cTn id="49" presetID="0" presetClass="path" presetSubtype="0" accel="50000" decel="50000" fill="hold" nodeType="withEffect">
                                  <p:stCondLst>
                                    <p:cond delay="1000"/>
                                  </p:stCondLst>
                                  <p:childTnLst>
                                    <p:animMotion origin="layout" path="M -3.61111E-6 -3.33333E-6 L 0.2132 -0.01111 " pathEditMode="relative" rAng="0" ptsTypes="AA">
                                      <p:cBhvr>
                                        <p:cTn id="50" dur="2000" fill="hold"/>
                                        <p:tgtEl>
                                          <p:spTgt spid="91"/>
                                        </p:tgtEl>
                                        <p:attrNameLst>
                                          <p:attrName>ppt_x</p:attrName>
                                          <p:attrName>ppt_y</p:attrName>
                                        </p:attrNameLst>
                                      </p:cBhvr>
                                      <p:rCtr x="10660" y="-556"/>
                                    </p:animMotion>
                                  </p:childTnLst>
                                </p:cTn>
                              </p:par>
                              <p:par>
                                <p:cTn id="51" presetID="0" presetClass="path" presetSubtype="0" accel="50000" decel="50000" fill="hold" nodeType="withEffect">
                                  <p:stCondLst>
                                    <p:cond delay="1000"/>
                                  </p:stCondLst>
                                  <p:childTnLst>
                                    <p:animMotion origin="layout" path="M 3.05556E-6 2.96296E-6 L 0.31441 -0.09746 " pathEditMode="relative" rAng="0" ptsTypes="AA">
                                      <p:cBhvr>
                                        <p:cTn id="52" dur="2000" fill="hold"/>
                                        <p:tgtEl>
                                          <p:spTgt spid="130"/>
                                        </p:tgtEl>
                                        <p:attrNameLst>
                                          <p:attrName>ppt_x</p:attrName>
                                          <p:attrName>ppt_y</p:attrName>
                                        </p:attrNameLst>
                                      </p:cBhvr>
                                      <p:rCtr x="15712" y="-4884"/>
                                    </p:animMotion>
                                  </p:childTnLst>
                                </p:cTn>
                              </p:par>
                              <p:par>
                                <p:cTn id="53" presetID="0" presetClass="path" presetSubtype="0" accel="50000" decel="50000" fill="hold" nodeType="withEffect">
                                  <p:stCondLst>
                                    <p:cond delay="1000"/>
                                  </p:stCondLst>
                                  <p:childTnLst>
                                    <p:animMotion origin="layout" path="M 3.88889E-6 2.22222E-6 L 0.36909 -0.13357 " pathEditMode="relative" rAng="0" ptsTypes="AA">
                                      <p:cBhvr>
                                        <p:cTn id="54" dur="2000" fill="hold"/>
                                        <p:tgtEl>
                                          <p:spTgt spid="131"/>
                                        </p:tgtEl>
                                        <p:attrNameLst>
                                          <p:attrName>ppt_x</p:attrName>
                                          <p:attrName>ppt_y</p:attrName>
                                        </p:attrNameLst>
                                      </p:cBhvr>
                                      <p:rCtr x="18455" y="-6690"/>
                                    </p:animMotion>
                                  </p:childTnLst>
                                </p:cTn>
                              </p:par>
                              <p:par>
                                <p:cTn id="55" presetID="0" presetClass="path" presetSubtype="0" accel="50000" decel="50000" fill="hold" nodeType="withEffect">
                                  <p:stCondLst>
                                    <p:cond delay="1000"/>
                                  </p:stCondLst>
                                  <p:childTnLst>
                                    <p:animMotion origin="layout" path="M 3.33333E-6 4.07407E-6 L 0.27465 -0.05047 " pathEditMode="relative" rAng="0" ptsTypes="AA">
                                      <p:cBhvr>
                                        <p:cTn id="56" dur="2000" fill="hold"/>
                                        <p:tgtEl>
                                          <p:spTgt spid="129"/>
                                        </p:tgtEl>
                                        <p:attrNameLst>
                                          <p:attrName>ppt_x</p:attrName>
                                          <p:attrName>ppt_y</p:attrName>
                                        </p:attrNameLst>
                                      </p:cBhvr>
                                      <p:rCtr x="13733" y="-2523"/>
                                    </p:animMotion>
                                  </p:childTnLst>
                                </p:cTn>
                              </p:par>
                              <p:par>
                                <p:cTn id="57" presetID="0" presetClass="path" presetSubtype="0" accel="50000" decel="50000" fill="hold" nodeType="withEffect">
                                  <p:stCondLst>
                                    <p:cond delay="1000"/>
                                  </p:stCondLst>
                                  <p:childTnLst>
                                    <p:animMotion origin="layout" path="M 0 1.11111E-6 L 0.31667 -0.1132 " pathEditMode="relative" rAng="0" ptsTypes="AA">
                                      <p:cBhvr>
                                        <p:cTn id="58" dur="2000" fill="hold"/>
                                        <p:tgtEl>
                                          <p:spTgt spid="132"/>
                                        </p:tgtEl>
                                        <p:attrNameLst>
                                          <p:attrName>ppt_x</p:attrName>
                                          <p:attrName>ppt_y</p:attrName>
                                        </p:attrNameLst>
                                      </p:cBhvr>
                                      <p:rCtr x="15833" y="-5671"/>
                                    </p:animMotion>
                                  </p:childTnLst>
                                </p:cTn>
                              </p:par>
                              <p:par>
                                <p:cTn id="59" presetID="0" presetClass="path" presetSubtype="0" accel="50000" decel="50000" fill="hold" nodeType="withEffect">
                                  <p:stCondLst>
                                    <p:cond delay="1000"/>
                                  </p:stCondLst>
                                  <p:childTnLst>
                                    <p:animMotion origin="layout" path="M -1.66667E-6 0 L 0.29011 -0.21597 " pathEditMode="relative" rAng="0" ptsTypes="AA">
                                      <p:cBhvr>
                                        <p:cTn id="60" dur="2000" fill="hold"/>
                                        <p:tgtEl>
                                          <p:spTgt spid="70"/>
                                        </p:tgtEl>
                                        <p:attrNameLst>
                                          <p:attrName>ppt_x</p:attrName>
                                          <p:attrName>ppt_y</p:attrName>
                                        </p:attrNameLst>
                                      </p:cBhvr>
                                      <p:rCtr x="14497" y="-10810"/>
                                    </p:animMotion>
                                  </p:childTnLst>
                                </p:cTn>
                              </p:par>
                              <p:par>
                                <p:cTn id="61" presetID="0" presetClass="path" presetSubtype="0" accel="50000" decel="50000" fill="hold" nodeType="withEffect">
                                  <p:stCondLst>
                                    <p:cond delay="1000"/>
                                  </p:stCondLst>
                                  <p:childTnLst>
                                    <p:animMotion origin="layout" path="M 1.11111E-6 0 L 0.28229 -0.21597 " pathEditMode="relative" rAng="0" ptsTypes="AA">
                                      <p:cBhvr>
                                        <p:cTn id="62" dur="2000" fill="hold"/>
                                        <p:tgtEl>
                                          <p:spTgt spid="73"/>
                                        </p:tgtEl>
                                        <p:attrNameLst>
                                          <p:attrName>ppt_x</p:attrName>
                                          <p:attrName>ppt_y</p:attrName>
                                        </p:attrNameLst>
                                      </p:cBhvr>
                                      <p:rCtr x="14115" y="-10810"/>
                                    </p:animMotion>
                                  </p:childTnLst>
                                </p:cTn>
                              </p:par>
                              <p:par>
                                <p:cTn id="63" presetID="0" presetClass="path" presetSubtype="0" accel="50000" decel="50000" fill="hold" nodeType="withEffect">
                                  <p:stCondLst>
                                    <p:cond delay="1000"/>
                                  </p:stCondLst>
                                  <p:childTnLst>
                                    <p:animMotion origin="layout" path="M -2.22222E-6 1.48148E-6 L 0.26788 -0.23982 " pathEditMode="relative" rAng="0" ptsTypes="AA">
                                      <p:cBhvr>
                                        <p:cTn id="64" dur="2000" fill="hold"/>
                                        <p:tgtEl>
                                          <p:spTgt spid="71"/>
                                        </p:tgtEl>
                                        <p:attrNameLst>
                                          <p:attrName>ppt_x</p:attrName>
                                          <p:attrName>ppt_y</p:attrName>
                                        </p:attrNameLst>
                                      </p:cBhvr>
                                      <p:rCtr x="13385" y="-11991"/>
                                    </p:animMotion>
                                  </p:childTnLst>
                                </p:cTn>
                              </p:par>
                              <p:par>
                                <p:cTn id="65" presetID="0" presetClass="path" presetSubtype="0" accel="50000" decel="50000" fill="hold" nodeType="withEffect">
                                  <p:stCondLst>
                                    <p:cond delay="1000"/>
                                  </p:stCondLst>
                                  <p:childTnLst>
                                    <p:animMotion origin="layout" path="M -4.44444E-6 -3.7037E-7 L 0.2849 -0.24259 " pathEditMode="relative" rAng="0" ptsTypes="AA">
                                      <p:cBhvr>
                                        <p:cTn id="66" dur="2000" fill="hold"/>
                                        <p:tgtEl>
                                          <p:spTgt spid="72"/>
                                        </p:tgtEl>
                                        <p:attrNameLst>
                                          <p:attrName>ppt_x</p:attrName>
                                          <p:attrName>ppt_y</p:attrName>
                                        </p:attrNameLst>
                                      </p:cBhvr>
                                      <p:rCtr x="14236" y="-12130"/>
                                    </p:animMotion>
                                  </p:childTnLst>
                                </p:cTn>
                              </p:par>
                              <p:par>
                                <p:cTn id="67" presetID="0" presetClass="path" presetSubtype="0" accel="50000" decel="50000" fill="hold" nodeType="withEffect">
                                  <p:stCondLst>
                                    <p:cond delay="1000"/>
                                  </p:stCondLst>
                                  <p:childTnLst>
                                    <p:animMotion origin="layout" path="M 3.33333E-6 2.59259E-6 L 0.22239 -0.24121 " pathEditMode="relative" rAng="0" ptsTypes="AA">
                                      <p:cBhvr>
                                        <p:cTn id="68" dur="2000" fill="hold"/>
                                        <p:tgtEl>
                                          <p:spTgt spid="80"/>
                                        </p:tgtEl>
                                        <p:attrNameLst>
                                          <p:attrName>ppt_x</p:attrName>
                                          <p:attrName>ppt_y</p:attrName>
                                        </p:attrNameLst>
                                      </p:cBhvr>
                                      <p:rCtr x="11111" y="-12060"/>
                                    </p:animMotion>
                                  </p:childTnLst>
                                </p:cTn>
                              </p:par>
                              <p:par>
                                <p:cTn id="69" presetID="0" presetClass="path" presetSubtype="0" accel="50000" decel="50000" fill="hold" nodeType="withEffect">
                                  <p:stCondLst>
                                    <p:cond delay="1000"/>
                                  </p:stCondLst>
                                  <p:childTnLst>
                                    <p:animMotion origin="layout" path="M 8.33333E-7 3.33333E-6 L 0.21337 -0.24422 " pathEditMode="relative" rAng="0" ptsTypes="AA">
                                      <p:cBhvr>
                                        <p:cTn id="70" dur="2000" fill="hold"/>
                                        <p:tgtEl>
                                          <p:spTgt spid="79"/>
                                        </p:tgtEl>
                                        <p:attrNameLst>
                                          <p:attrName>ppt_x</p:attrName>
                                          <p:attrName>ppt_y</p:attrName>
                                        </p:attrNameLst>
                                      </p:cBhvr>
                                      <p:rCtr x="10660" y="-12222"/>
                                    </p:animMotion>
                                  </p:childTnLst>
                                </p:cTn>
                              </p:par>
                              <p:par>
                                <p:cTn id="71" presetID="0" presetClass="path" presetSubtype="0" accel="50000" decel="50000" fill="hold" nodeType="withEffect">
                                  <p:stCondLst>
                                    <p:cond delay="1000"/>
                                  </p:stCondLst>
                                  <p:childTnLst>
                                    <p:animMotion origin="layout" path="M 4.16667E-6 3.33333E-6 L 0.21545 -0.22014 " pathEditMode="relative" rAng="0" ptsTypes="AA">
                                      <p:cBhvr>
                                        <p:cTn id="72" dur="2000" fill="hold"/>
                                        <p:tgtEl>
                                          <p:spTgt spid="81"/>
                                        </p:tgtEl>
                                        <p:attrNameLst>
                                          <p:attrName>ppt_x</p:attrName>
                                          <p:attrName>ppt_y</p:attrName>
                                        </p:attrNameLst>
                                      </p:cBhvr>
                                      <p:rCtr x="10764" y="-11019"/>
                                    </p:animMotion>
                                  </p:childTnLst>
                                </p:cTn>
                              </p:par>
                              <p:par>
                                <p:cTn id="73" presetID="0" presetClass="path" presetSubtype="0" accel="50000" decel="50000" fill="hold" nodeType="withEffect">
                                  <p:stCondLst>
                                    <p:cond delay="1000"/>
                                  </p:stCondLst>
                                  <p:childTnLst>
                                    <p:animMotion origin="layout" path="M -3.88889E-6 2.96296E-6 L 0.22205 -0.20926 " pathEditMode="relative" rAng="0" ptsTypes="AA">
                                      <p:cBhvr>
                                        <p:cTn id="74" dur="2000" fill="hold"/>
                                        <p:tgtEl>
                                          <p:spTgt spid="78"/>
                                        </p:tgtEl>
                                        <p:attrNameLst>
                                          <p:attrName>ppt_x</p:attrName>
                                          <p:attrName>ppt_y</p:attrName>
                                        </p:attrNameLst>
                                      </p:cBhvr>
                                      <p:rCtr x="11094" y="-10463"/>
                                    </p:animMotion>
                                  </p:childTnLst>
                                </p:cTn>
                              </p:par>
                              <p:par>
                                <p:cTn id="75" presetID="0" presetClass="path" presetSubtype="0" accel="50000" decel="50000" fill="hold" nodeType="withEffect">
                                  <p:stCondLst>
                                    <p:cond delay="1000"/>
                                  </p:stCondLst>
                                  <p:childTnLst>
                                    <p:animMotion origin="layout" path="M -3.61111E-6 -4.44444E-6 L 0.23195 -0.21041 " pathEditMode="relative" rAng="0" ptsTypes="AA">
                                      <p:cBhvr>
                                        <p:cTn id="76" dur="2000" fill="hold"/>
                                        <p:tgtEl>
                                          <p:spTgt spid="77"/>
                                        </p:tgtEl>
                                        <p:attrNameLst>
                                          <p:attrName>ppt_x</p:attrName>
                                          <p:attrName>ppt_y</p:attrName>
                                        </p:attrNameLst>
                                      </p:cBhvr>
                                      <p:rCtr x="11597" y="-10532"/>
                                    </p:animMotion>
                                  </p:childTnLst>
                                </p:cTn>
                              </p:par>
                              <p:par>
                                <p:cTn id="77" presetID="0" presetClass="path" presetSubtype="0" accel="50000" decel="50000" fill="hold" nodeType="withEffect">
                                  <p:stCondLst>
                                    <p:cond delay="1000"/>
                                  </p:stCondLst>
                                  <p:childTnLst>
                                    <p:animMotion origin="layout" path="M 3.05556E-6 -2.96296E-6 L 0.22986 -0.23865 " pathEditMode="relative" rAng="0" ptsTypes="AA">
                                      <p:cBhvr>
                                        <p:cTn id="78" dur="2000" fill="hold"/>
                                        <p:tgtEl>
                                          <p:spTgt spid="75"/>
                                        </p:tgtEl>
                                        <p:attrNameLst>
                                          <p:attrName>ppt_x</p:attrName>
                                          <p:attrName>ppt_y</p:attrName>
                                        </p:attrNameLst>
                                      </p:cBhvr>
                                      <p:rCtr x="11493" y="-11944"/>
                                    </p:animMotion>
                                  </p:childTnLst>
                                </p:cTn>
                              </p:par>
                              <p:par>
                                <p:cTn id="79" presetID="0" presetClass="path" presetSubtype="0" accel="50000" decel="50000" fill="hold" nodeType="withEffect">
                                  <p:stCondLst>
                                    <p:cond delay="1000"/>
                                  </p:stCondLst>
                                  <p:childTnLst>
                                    <p:animMotion origin="layout" path="M 5E-6 -4.44444E-6 L 0.25816 -0.21041 " pathEditMode="relative" rAng="0" ptsTypes="AA">
                                      <p:cBhvr>
                                        <p:cTn id="80" dur="2000" fill="hold"/>
                                        <p:tgtEl>
                                          <p:spTgt spid="74"/>
                                        </p:tgtEl>
                                        <p:attrNameLst>
                                          <p:attrName>ppt_x</p:attrName>
                                          <p:attrName>ppt_y</p:attrName>
                                        </p:attrNameLst>
                                      </p:cBhvr>
                                      <p:rCtr x="12899" y="-10532"/>
                                    </p:animMotion>
                                  </p:childTnLst>
                                </p:cTn>
                              </p:par>
                              <p:par>
                                <p:cTn id="81" presetID="0" presetClass="path" presetSubtype="0" accel="50000" decel="50000" fill="hold" nodeType="withEffect">
                                  <p:stCondLst>
                                    <p:cond delay="1000"/>
                                  </p:stCondLst>
                                  <p:childTnLst>
                                    <p:animMotion origin="layout" path="M -4.16667E-6 -4.81481E-6 L 0.25868 -0.24236 " pathEditMode="relative" rAng="0" ptsTypes="AA">
                                      <p:cBhvr>
                                        <p:cTn id="82" dur="2000" fill="hold"/>
                                        <p:tgtEl>
                                          <p:spTgt spid="76"/>
                                        </p:tgtEl>
                                        <p:attrNameLst>
                                          <p:attrName>ppt_x</p:attrName>
                                          <p:attrName>ppt_y</p:attrName>
                                        </p:attrNameLst>
                                      </p:cBhvr>
                                      <p:rCtr x="12934" y="-12130"/>
                                    </p:animMotion>
                                  </p:childTnLst>
                                </p:cTn>
                              </p:par>
                            </p:childTnLst>
                          </p:cTn>
                        </p:par>
                        <p:par>
                          <p:cTn id="83" fill="hold">
                            <p:stCondLst>
                              <p:cond delay="3000"/>
                            </p:stCondLst>
                            <p:childTnLst>
                              <p:par>
                                <p:cTn id="84" presetID="0" presetClass="path" presetSubtype="0" repeatCount="2000" fill="hold" nodeType="afterEffect">
                                  <p:stCondLst>
                                    <p:cond delay="0"/>
                                  </p:stCondLst>
                                  <p:childTnLst>
                                    <p:animMotion origin="layout" path="M 0.25469 0.19097 C 0.25452 0.19005 0.254 0.18912 0.254 0.18819 C 0.254 0.1794 0.25695 0.19074 0.25747 0.19282 C 0.25781 0.19398 0.25886 0.19583 0.25816 0.19653 C 0.25729 0.19745 0.2559 0.19583 0.25469 0.1956 C 0.254 0.19467 0.2533 0.19375 0.25261 0.19282 C 0.25209 0.1919 0.25035 0.19028 0.25122 0.19005 C 0.25261 0.18958 0.25538 0.1919 0.25538 0.19213 C 0.25486 0.19282 0.25452 0.19537 0.254 0.19467 C 0.2533 0.19375 0.25382 0.19143 0.25469 0.19097 C 0.25538 0.19051 0.25538 0.19375 0.25538 0.19398 C 0.25538 0.19375 0.25486 0.1919 0.25469 0.19097 Z " pathEditMode="relative" rAng="0" ptsTypes="ffffffffffff">
                                      <p:cBhvr>
                                        <p:cTn id="85" dur="2000" fill="hold"/>
                                        <p:tgtEl>
                                          <p:spTgt spid="92"/>
                                        </p:tgtEl>
                                        <p:attrNameLst>
                                          <p:attrName>ppt_x</p:attrName>
                                          <p:attrName>ppt_y</p:attrName>
                                        </p:attrNameLst>
                                      </p:cBhvr>
                                      <p:rCtr x="-17" y="-255"/>
                                    </p:animMotion>
                                  </p:childTnLst>
                                </p:cTn>
                              </p:par>
                              <p:par>
                                <p:cTn id="86" presetID="0" presetClass="path" presetSubtype="0" repeatCount="2000" accel="50000" decel="50000" fill="hold" nodeType="withEffect">
                                  <p:stCondLst>
                                    <p:cond delay="0"/>
                                  </p:stCondLst>
                                  <p:childTnLst>
                                    <p:animMotion origin="layout" path="M 0.29323 0.1331 C 0.2934 0.1324 0.29375 0.13032 0.29375 0.13102 C 0.29375 0.13194 0.29375 0.13333 0.29323 0.13379 C 0.2927 0.13426 0.29218 0.13333 0.29166 0.1331 C 0.29114 0.13217 0.28975 0.13125 0.2901 0.13032 C 0.29045 0.1294 0.29531 0.13518 0.29479 0.13588 C 0.29427 0.13657 0.2934 0.13541 0.2927 0.13518 C 0.29114 0.13379 0.28958 0.1331 0.28802 0.13171 C 0.28854 0.13773 0.28819 0.13912 0.2927 0.13796 C 0.29479 0.13611 0.29548 0.13518 0.29323 0.1331 Z " pathEditMode="relative" rAng="0" ptsTypes="ffffffffff">
                                      <p:cBhvr>
                                        <p:cTn id="87" dur="2000" fill="hold"/>
                                        <p:tgtEl>
                                          <p:spTgt spid="97"/>
                                        </p:tgtEl>
                                        <p:attrNameLst>
                                          <p:attrName>ppt_x</p:attrName>
                                          <p:attrName>ppt_y</p:attrName>
                                        </p:attrNameLst>
                                      </p:cBhvr>
                                      <p:rCtr x="-156" y="116"/>
                                    </p:animMotion>
                                  </p:childTnLst>
                                </p:cTn>
                              </p:par>
                              <p:par>
                                <p:cTn id="88" presetID="0" presetClass="path" presetSubtype="0" repeatCount="2000" accel="50000" decel="50000" fill="hold" nodeType="withEffect">
                                  <p:stCondLst>
                                    <p:cond delay="0"/>
                                  </p:stCondLst>
                                  <p:childTnLst>
                                    <p:animMotion origin="layout" path="M 0.29549 0.13865 C 0.2974 0.13703 0.29896 0.13495 0.29966 0.13217 C 0.29896 0.12939 0.29757 0.13032 0.29549 0.13078 C 0.29428 0.13125 0.2941 0.13101 0.29341 0.1331 C 0.29306 0.13402 0.29271 0.13588 0.29271 0.13611 C 0.28924 0.1324 0.29358 0.13657 0.28959 0.1331 C 0.28907 0.13264 0.28768 0.13171 0.2882 0.13171 C 0.28959 0.13171 0.29063 0.13356 0.29202 0.13449 C 0.29566 0.1368 0.29948 0.13865 0.30313 0.14097 C 0.30053 0.14213 0.29723 0.14097 0.29445 0.14051 C 0.29202 0.13935 0.29254 0.14051 0.29202 0.13819 C 0.29184 0.13889 0.29132 0.13981 0.29167 0.14004 C 0.29289 0.14097 0.2948 0.13634 0.2948 0.13657 C 0.29514 0.13796 0.29497 0.13726 0.29549 0.13865 Z " pathEditMode="relative" rAng="0" ptsTypes="ffffffffffffff">
                                      <p:cBhvr>
                                        <p:cTn id="89" dur="2000" fill="hold"/>
                                        <p:tgtEl>
                                          <p:spTgt spid="125"/>
                                        </p:tgtEl>
                                        <p:attrNameLst>
                                          <p:attrName>ppt_x</p:attrName>
                                          <p:attrName>ppt_y</p:attrName>
                                        </p:attrNameLst>
                                      </p:cBhvr>
                                      <p:rCtr x="-17" y="-301"/>
                                    </p:animMotion>
                                  </p:childTnLst>
                                </p:cTn>
                              </p:par>
                              <p:par>
                                <p:cTn id="90" presetID="0" presetClass="path" presetSubtype="0" repeatCount="2000" accel="50000" decel="50000" fill="hold" nodeType="withEffect">
                                  <p:stCondLst>
                                    <p:cond delay="0"/>
                                  </p:stCondLst>
                                  <p:childTnLst>
                                    <p:animMotion origin="layout" path="M 0.30296 0.09746 C 0.30139 0.09329 0.29653 0.09236 0.304 0.09329 C 0.3033 0.09607 0.30261 0.09792 0.30053 0.09884 C 0.30122 0.10139 0.30261 0.1 0.304 0.09884 C 0.30417 0.09815 0.304 0.09699 0.30435 0.09653 C 0.30452 0.0963 0.30469 0.09746 0.30469 0.09792 C 0.30469 0.1 0.30469 0.10209 0.30435 0.10394 C 0.30417 0.10509 0.30296 0.10556 0.30226 0.10579 C 0.30157 0.10278 0.30191 0.1 0.30296 0.09746 Z " pathEditMode="relative" rAng="0" ptsTypes="fffffffff">
                                      <p:cBhvr>
                                        <p:cTn id="91" dur="2000" fill="hold"/>
                                        <p:tgtEl>
                                          <p:spTgt spid="126"/>
                                        </p:tgtEl>
                                        <p:attrNameLst>
                                          <p:attrName>ppt_x</p:attrName>
                                          <p:attrName>ppt_y</p:attrName>
                                        </p:attrNameLst>
                                      </p:cBhvr>
                                      <p:rCtr x="-243" y="162"/>
                                    </p:animMotion>
                                  </p:childTnLst>
                                </p:cTn>
                              </p:par>
                              <p:par>
                                <p:cTn id="92" presetID="0" presetClass="path" presetSubtype="0" repeatCount="2000" accel="50000" decel="50000" fill="hold" nodeType="withEffect">
                                  <p:stCondLst>
                                    <p:cond delay="0"/>
                                  </p:stCondLst>
                                  <p:childTnLst>
                                    <p:animMotion origin="layout" path="M 0.23785 0.06343 C 0.23611 0.06227 0.23455 0.06065 0.23264 0.05972 C 0.23003 0.05857 0.23056 0.06296 0.23125 0.06435 C 0.23229 0.0669 0.23368 0.06713 0.23542 0.06759 C 0.23681 0.06713 0.23924 0.06528 0.23924 0.06551 C 0.23993 0.06227 0.24149 0.06389 0.23924 0.06574 C 0.23681 0.06551 0.23524 0.0662 0.23437 0.06296 C 0.23611 0.05833 0.23681 0.06296 0.23819 0.06574 C 0.23906 0.06389 0.23924 0.06458 0.23785 0.06343 Z " pathEditMode="relative" rAng="0" ptsTypes="fffffffff">
                                      <p:cBhvr>
                                        <p:cTn id="93" dur="2000" fill="hold"/>
                                        <p:tgtEl>
                                          <p:spTgt spid="128"/>
                                        </p:tgtEl>
                                        <p:attrNameLst>
                                          <p:attrName>ppt_x</p:attrName>
                                          <p:attrName>ppt_y</p:attrName>
                                        </p:attrNameLst>
                                      </p:cBhvr>
                                      <p:rCtr x="-208" y="-46"/>
                                    </p:animMotion>
                                  </p:childTnLst>
                                </p:cTn>
                              </p:par>
                              <p:par>
                                <p:cTn id="94" presetID="0" presetClass="path" presetSubtype="0" repeatCount="2000" accel="50000" decel="50000" fill="hold" nodeType="withEffect">
                                  <p:stCondLst>
                                    <p:cond delay="0"/>
                                  </p:stCondLst>
                                  <p:childTnLst>
                                    <p:animMotion origin="layout" path="M 0.24966 0.07986 C 0.24844 0.07662 0.24879 0.07361 0.2507 0.07107 C 0.25243 0.07269 0.25243 0.07199 0.25139 0.07662 C 0.25104 0.07847 0.24757 0.07894 0.24757 0.07917 C 0.24688 0.07871 0.24618 0.07616 0.24618 0.07708 C 0.24618 0.08056 0.24792 0.0831 0.25035 0.08403 C 0.25157 0.08519 0.25226 0.08565 0.25382 0.08496 C 0.25486 0.07917 0.24931 0.07778 0.24618 0.07708 C 0.24566 0.07732 0.24497 0.07708 0.24479 0.07755 C 0.24462 0.07801 0.24462 0.07917 0.24514 0.0794 C 0.24653 0.08009 0.24809 0.07963 0.24966 0.07986 Z " pathEditMode="relative" rAng="0" ptsTypes="fffffffffff">
                                      <p:cBhvr>
                                        <p:cTn id="95" dur="2000" fill="hold"/>
                                        <p:tgtEl>
                                          <p:spTgt spid="127"/>
                                        </p:tgtEl>
                                        <p:attrNameLst>
                                          <p:attrName>ppt_x</p:attrName>
                                          <p:attrName>ppt_y</p:attrName>
                                        </p:attrNameLst>
                                      </p:cBhvr>
                                      <p:rCtr x="0" y="-162"/>
                                    </p:animMotion>
                                  </p:childTnLst>
                                </p:cTn>
                              </p:par>
                              <p:par>
                                <p:cTn id="96" presetID="0" presetClass="path" presetSubtype="0" repeatCount="2000" fill="hold" nodeType="withEffect">
                                  <p:stCondLst>
                                    <p:cond delay="0"/>
                                  </p:stCondLst>
                                  <p:childTnLst>
                                    <p:animMotion origin="layout" path="M 0.27292 -0.0125 C 0.2724 -0.01482 0.27275 -0.02153 0.27431 -0.01528 C 0.27257 -0.00834 0.26841 -0.01343 0.26528 -0.01621 C 0.26389 -0.01737 0.26945 -0.0125 0.26945 -0.01227 C 0.26823 -0.00764 0.26667 -0.01065 0.26459 -0.01343 C 0.26476 -0.01459 0.26441 -0.01667 0.26528 -0.01713 C 0.26719 -0.01783 0.27171 -0.01343 0.27362 -0.0125 C 0.27101 -0.01019 0.27101 -0.00996 0.27292 -0.0125 Z " pathEditMode="relative" rAng="0" ptsTypes="ffffffff">
                                      <p:cBhvr>
                                        <p:cTn id="97" dur="2000" fill="hold"/>
                                        <p:tgtEl>
                                          <p:spTgt spid="90"/>
                                        </p:tgtEl>
                                        <p:attrNameLst>
                                          <p:attrName>ppt_x</p:attrName>
                                          <p:attrName>ppt_y</p:attrName>
                                        </p:attrNameLst>
                                      </p:cBhvr>
                                      <p:rCtr x="-382" y="-208"/>
                                    </p:animMotion>
                                  </p:childTnLst>
                                </p:cTn>
                              </p:par>
                              <p:par>
                                <p:cTn id="98" presetID="0" presetClass="path" presetSubtype="0" repeatCount="2000" fill="hold" nodeType="withEffect">
                                  <p:stCondLst>
                                    <p:cond delay="0"/>
                                  </p:stCondLst>
                                  <p:childTnLst>
                                    <p:animMotion origin="layout" path="M 0.2132 -0.01111 C 0.21302 -0.01458 0.21337 -0.01805 0.2125 -0.0213 C 0.21216 -0.02222 0.21059 -0.0213 0.21042 -0.02037 C 0.21007 -0.01829 0.21042 -0.01574 0.21111 -0.01389 C 0.21146 -0.01296 0.21372 -0.01227 0.2132 -0.01296 C 0.21233 -0.01412 0.20955 -0.01528 0.20834 -0.01574 C 0.21163 -0.01713 0.21389 -0.01643 0.21667 -0.01389 C 0.2158 -0.01018 0.21528 -0.00856 0.2125 -0.00741 C 0.21233 -0.00787 0.20782 -0.0162 0.20972 -0.01574 C 0.2125 -0.01505 0.21806 -0.01389 0.21806 -0.01366 C 0.21511 -0.01134 0.21684 -0.01227 0.2132 -0.01111 Z " pathEditMode="relative" rAng="0" ptsTypes="fffffffffff">
                                      <p:cBhvr>
                                        <p:cTn id="99" dur="2000" fill="hold"/>
                                        <p:tgtEl>
                                          <p:spTgt spid="91"/>
                                        </p:tgtEl>
                                        <p:attrNameLst>
                                          <p:attrName>ppt_x</p:attrName>
                                          <p:attrName>ppt_y</p:attrName>
                                        </p:attrNameLst>
                                      </p:cBhvr>
                                      <p:rCtr x="-35" y="-370"/>
                                    </p:animMotion>
                                  </p:childTnLst>
                                </p:cTn>
                              </p:par>
                              <p:par>
                                <p:cTn id="100" presetID="0" presetClass="path" presetSubtype="0" repeatCount="2000" accel="50000" decel="50000" fill="hold" nodeType="withEffect">
                                  <p:stCondLst>
                                    <p:cond delay="0"/>
                                  </p:stCondLst>
                                  <p:childTnLst>
                                    <p:animMotion origin="layout" path="M 0.31441 -0.09745 C 0.31198 -0.10092 0.30781 -0.10301 0.31267 -0.10532 C 0.31493 -0.10486 0.31771 -0.10602 0.31944 -0.10416 C 0.32048 -0.10301 0.3184 -0.10116 0.31771 -0.09977 C 0.3151 -0.09444 0.31614 -0.0956 0.31198 -0.09421 C 0.30989 -0.09815 0.30746 -0.10046 0.30434 -0.10301 C 0.30607 -0.09676 0.31024 -0.0993 0.31441 -0.09745 Z " pathEditMode="relative" rAng="0" ptsTypes="fffffff">
                                      <p:cBhvr>
                                        <p:cTn id="101" dur="2000" fill="hold"/>
                                        <p:tgtEl>
                                          <p:spTgt spid="130"/>
                                        </p:tgtEl>
                                        <p:attrNameLst>
                                          <p:attrName>ppt_x</p:attrName>
                                          <p:attrName>ppt_y</p:attrName>
                                        </p:attrNameLst>
                                      </p:cBhvr>
                                      <p:rCtr x="-208" y="-278"/>
                                    </p:animMotion>
                                  </p:childTnLst>
                                </p:cTn>
                              </p:par>
                              <p:par>
                                <p:cTn id="102" presetID="0" presetClass="path" presetSubtype="0" repeatCount="2000" accel="50000" decel="50000" fill="hold" nodeType="withEffect">
                                  <p:stCondLst>
                                    <p:cond delay="0"/>
                                  </p:stCondLst>
                                  <p:childTnLst>
                                    <p:animMotion origin="layout" path="M 0.36909 -0.13172 C 0.36927 -0.13565 0.3684 -0.13935 0.371 -0.14144 C 0.37135 -0.13843 0.37239 -0.13472 0.36996 -0.1331 C 0.36875 -0.13357 0.36788 -0.13426 0.36684 -0.13519 C 0.36614 -0.13588 0.36562 -0.13658 0.36493 -0.13727 C 0.36475 -0.1375 0.36423 -0.13797 0.36423 -0.13773 C 0.36441 -0.13588 0.36475 -0.13449 0.36632 -0.13357 C 0.36753 -0.13102 0.36857 -0.12917 0.371 -0.12871 C 0.37274 -0.12894 0.37274 -0.13079 0.37152 -0.13241 C 0.371 -0.1331 0.37031 -0.1331 0.36961 -0.13357 C 0.36736 -0.13287 0.36753 -0.13148 0.36857 -0.12894 C 0.36996 -0.12963 0.36909 -0.13009 0.36909 -0.13172 Z " pathEditMode="relative" rAng="0" ptsTypes="ffffffffffff">
                                      <p:cBhvr>
                                        <p:cTn id="103" dur="2000" fill="hold"/>
                                        <p:tgtEl>
                                          <p:spTgt spid="131"/>
                                        </p:tgtEl>
                                        <p:attrNameLst>
                                          <p:attrName>ppt_x</p:attrName>
                                          <p:attrName>ppt_y</p:attrName>
                                        </p:attrNameLst>
                                      </p:cBhvr>
                                      <p:rCtr x="-69" y="-347"/>
                                    </p:animMotion>
                                  </p:childTnLst>
                                </p:cTn>
                              </p:par>
                              <p:par>
                                <p:cTn id="104" presetID="0" presetClass="path" presetSubtype="0" repeatCount="2000" accel="50000" decel="50000" fill="hold" nodeType="withEffect">
                                  <p:stCondLst>
                                    <p:cond delay="0"/>
                                  </p:stCondLst>
                                  <p:childTnLst>
                                    <p:animMotion origin="layout" path="M 0.31667 -0.1132 C 0.31719 -0.11551 0.31702 -0.11829 0.31823 -0.11991 C 0.32083 -0.12338 0.32118 -0.11644 0.32153 -0.11436 C 0.3217 -0.1132 0.32327 -0.11135 0.3224 -0.11088 C 0.32136 -0.11019 0.31476 -0.11389 0.31406 -0.11436 C 0.31181 -0.11621 0.30972 -0.11875 0.30747 -0.12107 C 0.30677 -0.12176 0.3092 -0.12038 0.3099 -0.11991 C 0.31077 -0.11922 0.31163 -0.11829 0.3125 -0.1176 C 0.31441 -0.10857 0.31215 -0.1095 0.31736 -0.11088 C 0.31771 -0.11204 0.3191 -0.11436 0.31823 -0.11436 C 0.31719 -0.11436 0.31649 -0.11227 0.31667 -0.11088 C 0.31684 -0.10926 0.31823 -0.1088 0.3191 -0.10764 C 0.31945 -0.10788 0.32604 -0.11065 0.32083 -0.1132 C 0.31997 -0.11366 0.3191 -0.11204 0.31823 -0.11204 C 0.31771 -0.11204 0.31719 -0.11274 0.31667 -0.1132 Z " pathEditMode="relative" rAng="0" ptsTypes="fffffffffffffff">
                                      <p:cBhvr>
                                        <p:cTn id="105" dur="2000" fill="hold"/>
                                        <p:tgtEl>
                                          <p:spTgt spid="132"/>
                                        </p:tgtEl>
                                        <p:attrNameLst>
                                          <p:attrName>ppt_x</p:attrName>
                                          <p:attrName>ppt_y</p:attrName>
                                        </p:attrNameLst>
                                      </p:cBhvr>
                                      <p:rCtr x="-35" y="-231"/>
                                    </p:animMotion>
                                  </p:childTnLst>
                                </p:cTn>
                              </p:par>
                              <p:par>
                                <p:cTn id="106" presetID="0" presetClass="path" presetSubtype="0" repeatCount="2000" accel="50000" decel="50000" fill="hold" nodeType="withEffect">
                                  <p:stCondLst>
                                    <p:cond delay="0"/>
                                  </p:stCondLst>
                                  <p:childTnLst>
                                    <p:animMotion origin="layout" path="M 0.275 -0.05024 C 0.27465 -0.05186 0.27118 -0.0625 0.27343 -0.05348 C 0.27187 -0.04769 0.26961 -0.04908 0.27083 -0.05463 C 0.27187 -0.05047 0.27326 -0.04561 0.2684 -0.05024 C 0.27222 -0.05209 0.27361 -0.04885 0.27673 -0.04584 C 0.28073 -0.03774 0.27916 -0.0463 0.27847 -0.04908 C 0.27274 -0.04769 0.27222 -0.0463 0.275 -0.05024 Z " pathEditMode="relative" rAng="0" ptsTypes="fffffff">
                                      <p:cBhvr>
                                        <p:cTn id="107" dur="2000" fill="hold"/>
                                        <p:tgtEl>
                                          <p:spTgt spid="129"/>
                                        </p:tgtEl>
                                        <p:attrNameLst>
                                          <p:attrName>ppt_x</p:attrName>
                                          <p:attrName>ppt_y</p:attrName>
                                        </p:attrNameLst>
                                      </p:cBhvr>
                                      <p:rCtr x="-52" y="0"/>
                                    </p:animMotion>
                                  </p:childTnLst>
                                </p:cTn>
                              </p:par>
                              <p:par>
                                <p:cTn id="108" presetID="10" presetClass="exit" presetSubtype="0" fill="hold" nodeType="withEffect">
                                  <p:stCondLst>
                                    <p:cond delay="1000"/>
                                  </p:stCondLst>
                                  <p:childTnLst>
                                    <p:animEffect transition="out" filter="fade">
                                      <p:cBhvr>
                                        <p:cTn id="109" dur="1000"/>
                                        <p:tgtEl>
                                          <p:spTgt spid="92"/>
                                        </p:tgtEl>
                                      </p:cBhvr>
                                    </p:animEffect>
                                    <p:set>
                                      <p:cBhvr>
                                        <p:cTn id="110" dur="1" fill="hold">
                                          <p:stCondLst>
                                            <p:cond delay="999"/>
                                          </p:stCondLst>
                                        </p:cTn>
                                        <p:tgtEl>
                                          <p:spTgt spid="92"/>
                                        </p:tgtEl>
                                        <p:attrNameLst>
                                          <p:attrName>style.visibility</p:attrName>
                                        </p:attrNameLst>
                                      </p:cBhvr>
                                      <p:to>
                                        <p:strVal val="hidden"/>
                                      </p:to>
                                    </p:set>
                                  </p:childTnLst>
                                </p:cTn>
                              </p:par>
                              <p:par>
                                <p:cTn id="111" presetID="10" presetClass="exit" presetSubtype="0" fill="hold" nodeType="withEffect">
                                  <p:stCondLst>
                                    <p:cond delay="1000"/>
                                  </p:stCondLst>
                                  <p:childTnLst>
                                    <p:animEffect transition="out" filter="fade">
                                      <p:cBhvr>
                                        <p:cTn id="112" dur="1000"/>
                                        <p:tgtEl>
                                          <p:spTgt spid="97"/>
                                        </p:tgtEl>
                                      </p:cBhvr>
                                    </p:animEffect>
                                    <p:set>
                                      <p:cBhvr>
                                        <p:cTn id="113" dur="1" fill="hold">
                                          <p:stCondLst>
                                            <p:cond delay="999"/>
                                          </p:stCondLst>
                                        </p:cTn>
                                        <p:tgtEl>
                                          <p:spTgt spid="97"/>
                                        </p:tgtEl>
                                        <p:attrNameLst>
                                          <p:attrName>style.visibility</p:attrName>
                                        </p:attrNameLst>
                                      </p:cBhvr>
                                      <p:to>
                                        <p:strVal val="hidden"/>
                                      </p:to>
                                    </p:set>
                                  </p:childTnLst>
                                </p:cTn>
                              </p:par>
                              <p:par>
                                <p:cTn id="114" presetID="10" presetClass="exit" presetSubtype="0" fill="hold" nodeType="withEffect">
                                  <p:stCondLst>
                                    <p:cond delay="1000"/>
                                  </p:stCondLst>
                                  <p:childTnLst>
                                    <p:animEffect transition="out" filter="fade">
                                      <p:cBhvr>
                                        <p:cTn id="115" dur="1000"/>
                                        <p:tgtEl>
                                          <p:spTgt spid="125"/>
                                        </p:tgtEl>
                                      </p:cBhvr>
                                    </p:animEffect>
                                    <p:set>
                                      <p:cBhvr>
                                        <p:cTn id="116" dur="1" fill="hold">
                                          <p:stCondLst>
                                            <p:cond delay="999"/>
                                          </p:stCondLst>
                                        </p:cTn>
                                        <p:tgtEl>
                                          <p:spTgt spid="125"/>
                                        </p:tgtEl>
                                        <p:attrNameLst>
                                          <p:attrName>style.visibility</p:attrName>
                                        </p:attrNameLst>
                                      </p:cBhvr>
                                      <p:to>
                                        <p:strVal val="hidden"/>
                                      </p:to>
                                    </p:set>
                                  </p:childTnLst>
                                </p:cTn>
                              </p:par>
                              <p:par>
                                <p:cTn id="117" presetID="10" presetClass="exit" presetSubtype="0" fill="hold" nodeType="withEffect">
                                  <p:stCondLst>
                                    <p:cond delay="1000"/>
                                  </p:stCondLst>
                                  <p:childTnLst>
                                    <p:animEffect transition="out" filter="fade">
                                      <p:cBhvr>
                                        <p:cTn id="118" dur="1000"/>
                                        <p:tgtEl>
                                          <p:spTgt spid="126"/>
                                        </p:tgtEl>
                                      </p:cBhvr>
                                    </p:animEffect>
                                    <p:set>
                                      <p:cBhvr>
                                        <p:cTn id="119" dur="1" fill="hold">
                                          <p:stCondLst>
                                            <p:cond delay="999"/>
                                          </p:stCondLst>
                                        </p:cTn>
                                        <p:tgtEl>
                                          <p:spTgt spid="126"/>
                                        </p:tgtEl>
                                        <p:attrNameLst>
                                          <p:attrName>style.visibility</p:attrName>
                                        </p:attrNameLst>
                                      </p:cBhvr>
                                      <p:to>
                                        <p:strVal val="hidden"/>
                                      </p:to>
                                    </p:set>
                                  </p:childTnLst>
                                </p:cTn>
                              </p:par>
                              <p:par>
                                <p:cTn id="120" presetID="10" presetClass="exit" presetSubtype="0" fill="hold" nodeType="withEffect">
                                  <p:stCondLst>
                                    <p:cond delay="1000"/>
                                  </p:stCondLst>
                                  <p:childTnLst>
                                    <p:animEffect transition="out" filter="fade">
                                      <p:cBhvr>
                                        <p:cTn id="121" dur="1000"/>
                                        <p:tgtEl>
                                          <p:spTgt spid="127"/>
                                        </p:tgtEl>
                                      </p:cBhvr>
                                    </p:animEffect>
                                    <p:set>
                                      <p:cBhvr>
                                        <p:cTn id="122" dur="1" fill="hold">
                                          <p:stCondLst>
                                            <p:cond delay="999"/>
                                          </p:stCondLst>
                                        </p:cTn>
                                        <p:tgtEl>
                                          <p:spTgt spid="127"/>
                                        </p:tgtEl>
                                        <p:attrNameLst>
                                          <p:attrName>style.visibility</p:attrName>
                                        </p:attrNameLst>
                                      </p:cBhvr>
                                      <p:to>
                                        <p:strVal val="hidden"/>
                                      </p:to>
                                    </p:set>
                                  </p:childTnLst>
                                </p:cTn>
                              </p:par>
                              <p:par>
                                <p:cTn id="123" presetID="10" presetClass="exit" presetSubtype="0" fill="hold" nodeType="withEffect">
                                  <p:stCondLst>
                                    <p:cond delay="1000"/>
                                  </p:stCondLst>
                                  <p:childTnLst>
                                    <p:animEffect transition="out" filter="fade">
                                      <p:cBhvr>
                                        <p:cTn id="124" dur="1000"/>
                                        <p:tgtEl>
                                          <p:spTgt spid="128"/>
                                        </p:tgtEl>
                                      </p:cBhvr>
                                    </p:animEffect>
                                    <p:set>
                                      <p:cBhvr>
                                        <p:cTn id="125" dur="1" fill="hold">
                                          <p:stCondLst>
                                            <p:cond delay="999"/>
                                          </p:stCondLst>
                                        </p:cTn>
                                        <p:tgtEl>
                                          <p:spTgt spid="128"/>
                                        </p:tgtEl>
                                        <p:attrNameLst>
                                          <p:attrName>style.visibility</p:attrName>
                                        </p:attrNameLst>
                                      </p:cBhvr>
                                      <p:to>
                                        <p:strVal val="hidden"/>
                                      </p:to>
                                    </p:set>
                                  </p:childTnLst>
                                </p:cTn>
                              </p:par>
                              <p:par>
                                <p:cTn id="126" presetID="10" presetClass="exit" presetSubtype="0" fill="hold" nodeType="withEffect">
                                  <p:stCondLst>
                                    <p:cond delay="1000"/>
                                  </p:stCondLst>
                                  <p:childTnLst>
                                    <p:animEffect transition="out" filter="fade">
                                      <p:cBhvr>
                                        <p:cTn id="127" dur="1000"/>
                                        <p:tgtEl>
                                          <p:spTgt spid="90"/>
                                        </p:tgtEl>
                                      </p:cBhvr>
                                    </p:animEffect>
                                    <p:set>
                                      <p:cBhvr>
                                        <p:cTn id="128" dur="1" fill="hold">
                                          <p:stCondLst>
                                            <p:cond delay="999"/>
                                          </p:stCondLst>
                                        </p:cTn>
                                        <p:tgtEl>
                                          <p:spTgt spid="90"/>
                                        </p:tgtEl>
                                        <p:attrNameLst>
                                          <p:attrName>style.visibility</p:attrName>
                                        </p:attrNameLst>
                                      </p:cBhvr>
                                      <p:to>
                                        <p:strVal val="hidden"/>
                                      </p:to>
                                    </p:set>
                                  </p:childTnLst>
                                </p:cTn>
                              </p:par>
                              <p:par>
                                <p:cTn id="129" presetID="10" presetClass="exit" presetSubtype="0" fill="hold" nodeType="withEffect">
                                  <p:stCondLst>
                                    <p:cond delay="1000"/>
                                  </p:stCondLst>
                                  <p:childTnLst>
                                    <p:animEffect transition="out" filter="fade">
                                      <p:cBhvr>
                                        <p:cTn id="130" dur="1000"/>
                                        <p:tgtEl>
                                          <p:spTgt spid="91"/>
                                        </p:tgtEl>
                                      </p:cBhvr>
                                    </p:animEffect>
                                    <p:set>
                                      <p:cBhvr>
                                        <p:cTn id="131" dur="1" fill="hold">
                                          <p:stCondLst>
                                            <p:cond delay="999"/>
                                          </p:stCondLst>
                                        </p:cTn>
                                        <p:tgtEl>
                                          <p:spTgt spid="91"/>
                                        </p:tgtEl>
                                        <p:attrNameLst>
                                          <p:attrName>style.visibility</p:attrName>
                                        </p:attrNameLst>
                                      </p:cBhvr>
                                      <p:to>
                                        <p:strVal val="hidden"/>
                                      </p:to>
                                    </p:set>
                                  </p:childTnLst>
                                </p:cTn>
                              </p:par>
                              <p:par>
                                <p:cTn id="132" presetID="10" presetClass="exit" presetSubtype="0" fill="hold" nodeType="withEffect">
                                  <p:stCondLst>
                                    <p:cond delay="1000"/>
                                  </p:stCondLst>
                                  <p:childTnLst>
                                    <p:animEffect transition="out" filter="fade">
                                      <p:cBhvr>
                                        <p:cTn id="133" dur="1000"/>
                                        <p:tgtEl>
                                          <p:spTgt spid="130"/>
                                        </p:tgtEl>
                                      </p:cBhvr>
                                    </p:animEffect>
                                    <p:set>
                                      <p:cBhvr>
                                        <p:cTn id="134" dur="1" fill="hold">
                                          <p:stCondLst>
                                            <p:cond delay="999"/>
                                          </p:stCondLst>
                                        </p:cTn>
                                        <p:tgtEl>
                                          <p:spTgt spid="130"/>
                                        </p:tgtEl>
                                        <p:attrNameLst>
                                          <p:attrName>style.visibility</p:attrName>
                                        </p:attrNameLst>
                                      </p:cBhvr>
                                      <p:to>
                                        <p:strVal val="hidden"/>
                                      </p:to>
                                    </p:set>
                                  </p:childTnLst>
                                </p:cTn>
                              </p:par>
                              <p:par>
                                <p:cTn id="135" presetID="10" presetClass="exit" presetSubtype="0" fill="hold" nodeType="withEffect">
                                  <p:stCondLst>
                                    <p:cond delay="1000"/>
                                  </p:stCondLst>
                                  <p:childTnLst>
                                    <p:animEffect transition="out" filter="fade">
                                      <p:cBhvr>
                                        <p:cTn id="136" dur="1000"/>
                                        <p:tgtEl>
                                          <p:spTgt spid="131"/>
                                        </p:tgtEl>
                                      </p:cBhvr>
                                    </p:animEffect>
                                    <p:set>
                                      <p:cBhvr>
                                        <p:cTn id="137" dur="1" fill="hold">
                                          <p:stCondLst>
                                            <p:cond delay="999"/>
                                          </p:stCondLst>
                                        </p:cTn>
                                        <p:tgtEl>
                                          <p:spTgt spid="131"/>
                                        </p:tgtEl>
                                        <p:attrNameLst>
                                          <p:attrName>style.visibility</p:attrName>
                                        </p:attrNameLst>
                                      </p:cBhvr>
                                      <p:to>
                                        <p:strVal val="hidden"/>
                                      </p:to>
                                    </p:set>
                                  </p:childTnLst>
                                </p:cTn>
                              </p:par>
                              <p:par>
                                <p:cTn id="138" presetID="10" presetClass="exit" presetSubtype="0" fill="hold" nodeType="withEffect">
                                  <p:stCondLst>
                                    <p:cond delay="1000"/>
                                  </p:stCondLst>
                                  <p:childTnLst>
                                    <p:animEffect transition="out" filter="fade">
                                      <p:cBhvr>
                                        <p:cTn id="139" dur="1000"/>
                                        <p:tgtEl>
                                          <p:spTgt spid="129"/>
                                        </p:tgtEl>
                                      </p:cBhvr>
                                    </p:animEffect>
                                    <p:set>
                                      <p:cBhvr>
                                        <p:cTn id="140" dur="1" fill="hold">
                                          <p:stCondLst>
                                            <p:cond delay="999"/>
                                          </p:stCondLst>
                                        </p:cTn>
                                        <p:tgtEl>
                                          <p:spTgt spid="129"/>
                                        </p:tgtEl>
                                        <p:attrNameLst>
                                          <p:attrName>style.visibility</p:attrName>
                                        </p:attrNameLst>
                                      </p:cBhvr>
                                      <p:to>
                                        <p:strVal val="hidden"/>
                                      </p:to>
                                    </p:set>
                                  </p:childTnLst>
                                </p:cTn>
                              </p:par>
                              <p:par>
                                <p:cTn id="141" presetID="10" presetClass="exit" presetSubtype="0" fill="hold" nodeType="withEffect">
                                  <p:stCondLst>
                                    <p:cond delay="1000"/>
                                  </p:stCondLst>
                                  <p:childTnLst>
                                    <p:animEffect transition="out" filter="fade">
                                      <p:cBhvr>
                                        <p:cTn id="142" dur="1000"/>
                                        <p:tgtEl>
                                          <p:spTgt spid="132"/>
                                        </p:tgtEl>
                                      </p:cBhvr>
                                    </p:animEffect>
                                    <p:set>
                                      <p:cBhvr>
                                        <p:cTn id="143" dur="1" fill="hold">
                                          <p:stCondLst>
                                            <p:cond delay="999"/>
                                          </p:stCondLst>
                                        </p:cTn>
                                        <p:tgtEl>
                                          <p:spTgt spid="132"/>
                                        </p:tgtEl>
                                        <p:attrNameLst>
                                          <p:attrName>style.visibility</p:attrName>
                                        </p:attrNameLst>
                                      </p:cBhvr>
                                      <p:to>
                                        <p:strVal val="hidden"/>
                                      </p:to>
                                    </p:set>
                                  </p:childTnLst>
                                </p:cTn>
                              </p:par>
                              <p:par>
                                <p:cTn id="144" presetID="10" presetClass="entr" presetSubtype="0" fill="hold" nodeType="withEffect">
                                  <p:stCondLst>
                                    <p:cond delay="2000"/>
                                  </p:stCondLst>
                                  <p:childTnLst>
                                    <p:set>
                                      <p:cBhvr>
                                        <p:cTn id="145" dur="1" fill="hold">
                                          <p:stCondLst>
                                            <p:cond delay="0"/>
                                          </p:stCondLst>
                                        </p:cTn>
                                        <p:tgtEl>
                                          <p:spTgt spid="143"/>
                                        </p:tgtEl>
                                        <p:attrNameLst>
                                          <p:attrName>style.visibility</p:attrName>
                                        </p:attrNameLst>
                                      </p:cBhvr>
                                      <p:to>
                                        <p:strVal val="visible"/>
                                      </p:to>
                                    </p:set>
                                    <p:animEffect transition="in" filter="fade">
                                      <p:cBhvr>
                                        <p:cTn id="146" dur="1000"/>
                                        <p:tgtEl>
                                          <p:spTgt spid="143"/>
                                        </p:tgtEl>
                                      </p:cBhvr>
                                    </p:animEffect>
                                  </p:childTnLst>
                                </p:cTn>
                              </p:par>
                              <p:par>
                                <p:cTn id="147" presetID="10" presetClass="entr" presetSubtype="0" fill="hold" nodeType="withEffect">
                                  <p:stCondLst>
                                    <p:cond delay="2000"/>
                                  </p:stCondLst>
                                  <p:childTnLst>
                                    <p:set>
                                      <p:cBhvr>
                                        <p:cTn id="148" dur="1" fill="hold">
                                          <p:stCondLst>
                                            <p:cond delay="0"/>
                                          </p:stCondLst>
                                        </p:cTn>
                                        <p:tgtEl>
                                          <p:spTgt spid="144"/>
                                        </p:tgtEl>
                                        <p:attrNameLst>
                                          <p:attrName>style.visibility</p:attrName>
                                        </p:attrNameLst>
                                      </p:cBhvr>
                                      <p:to>
                                        <p:strVal val="visible"/>
                                      </p:to>
                                    </p:set>
                                    <p:animEffect transition="in" filter="fade">
                                      <p:cBhvr>
                                        <p:cTn id="149" dur="1000"/>
                                        <p:tgtEl>
                                          <p:spTgt spid="144"/>
                                        </p:tgtEl>
                                      </p:cBhvr>
                                    </p:animEffect>
                                  </p:childTnLst>
                                </p:cTn>
                              </p:par>
                              <p:par>
                                <p:cTn id="150" presetID="10" presetClass="entr" presetSubtype="0" fill="hold" nodeType="withEffect">
                                  <p:stCondLst>
                                    <p:cond delay="2000"/>
                                  </p:stCondLst>
                                  <p:childTnLst>
                                    <p:set>
                                      <p:cBhvr>
                                        <p:cTn id="151" dur="1" fill="hold">
                                          <p:stCondLst>
                                            <p:cond delay="0"/>
                                          </p:stCondLst>
                                        </p:cTn>
                                        <p:tgtEl>
                                          <p:spTgt spid="142"/>
                                        </p:tgtEl>
                                        <p:attrNameLst>
                                          <p:attrName>style.visibility</p:attrName>
                                        </p:attrNameLst>
                                      </p:cBhvr>
                                      <p:to>
                                        <p:strVal val="visible"/>
                                      </p:to>
                                    </p:set>
                                    <p:animEffect transition="in" filter="fade">
                                      <p:cBhvr>
                                        <p:cTn id="152" dur="1000"/>
                                        <p:tgtEl>
                                          <p:spTgt spid="142"/>
                                        </p:tgtEl>
                                      </p:cBhvr>
                                    </p:animEffect>
                                  </p:childTnLst>
                                </p:cTn>
                              </p:par>
                              <p:par>
                                <p:cTn id="153" presetID="10" presetClass="entr" presetSubtype="0" fill="hold" nodeType="withEffect">
                                  <p:stCondLst>
                                    <p:cond delay="2000"/>
                                  </p:stCondLst>
                                  <p:childTnLst>
                                    <p:set>
                                      <p:cBhvr>
                                        <p:cTn id="154" dur="1" fill="hold">
                                          <p:stCondLst>
                                            <p:cond delay="0"/>
                                          </p:stCondLst>
                                        </p:cTn>
                                        <p:tgtEl>
                                          <p:spTgt spid="145"/>
                                        </p:tgtEl>
                                        <p:attrNameLst>
                                          <p:attrName>style.visibility</p:attrName>
                                        </p:attrNameLst>
                                      </p:cBhvr>
                                      <p:to>
                                        <p:strVal val="visible"/>
                                      </p:to>
                                    </p:set>
                                    <p:animEffect transition="in" filter="fade">
                                      <p:cBhvr>
                                        <p:cTn id="155" dur="1000"/>
                                        <p:tgtEl>
                                          <p:spTgt spid="145"/>
                                        </p:tgtEl>
                                      </p:cBhvr>
                                    </p:animEffect>
                                  </p:childTnLst>
                                </p:cTn>
                              </p:par>
                              <p:par>
                                <p:cTn id="156" presetID="10" presetClass="entr" presetSubtype="0" fill="hold" nodeType="withEffect">
                                  <p:stCondLst>
                                    <p:cond delay="2000"/>
                                  </p:stCondLst>
                                  <p:childTnLst>
                                    <p:set>
                                      <p:cBhvr>
                                        <p:cTn id="157" dur="1" fill="hold">
                                          <p:stCondLst>
                                            <p:cond delay="0"/>
                                          </p:stCondLst>
                                        </p:cTn>
                                        <p:tgtEl>
                                          <p:spTgt spid="146"/>
                                        </p:tgtEl>
                                        <p:attrNameLst>
                                          <p:attrName>style.visibility</p:attrName>
                                        </p:attrNameLst>
                                      </p:cBhvr>
                                      <p:to>
                                        <p:strVal val="visible"/>
                                      </p:to>
                                    </p:set>
                                    <p:animEffect transition="in" filter="fade">
                                      <p:cBhvr>
                                        <p:cTn id="158" dur="1000"/>
                                        <p:tgtEl>
                                          <p:spTgt spid="146"/>
                                        </p:tgtEl>
                                      </p:cBhvr>
                                    </p:animEffect>
                                  </p:childTnLst>
                                </p:cTn>
                              </p:par>
                              <p:par>
                                <p:cTn id="159" presetID="10" presetClass="entr" presetSubtype="0" fill="hold" nodeType="withEffect">
                                  <p:stCondLst>
                                    <p:cond delay="2000"/>
                                  </p:stCondLst>
                                  <p:childTnLst>
                                    <p:set>
                                      <p:cBhvr>
                                        <p:cTn id="160" dur="1" fill="hold">
                                          <p:stCondLst>
                                            <p:cond delay="0"/>
                                          </p:stCondLst>
                                        </p:cTn>
                                        <p:tgtEl>
                                          <p:spTgt spid="147"/>
                                        </p:tgtEl>
                                        <p:attrNameLst>
                                          <p:attrName>style.visibility</p:attrName>
                                        </p:attrNameLst>
                                      </p:cBhvr>
                                      <p:to>
                                        <p:strVal val="visible"/>
                                      </p:to>
                                    </p:set>
                                    <p:animEffect transition="in" filter="fade">
                                      <p:cBhvr>
                                        <p:cTn id="161" dur="1000"/>
                                        <p:tgtEl>
                                          <p:spTgt spid="147"/>
                                        </p:tgtEl>
                                      </p:cBhvr>
                                    </p:animEffect>
                                  </p:childTnLst>
                                </p:cTn>
                              </p:par>
                              <p:par>
                                <p:cTn id="162" presetID="10" presetClass="entr" presetSubtype="0" fill="hold" nodeType="withEffect">
                                  <p:stCondLst>
                                    <p:cond delay="2000"/>
                                  </p:stCondLst>
                                  <p:childTnLst>
                                    <p:set>
                                      <p:cBhvr>
                                        <p:cTn id="163" dur="1" fill="hold">
                                          <p:stCondLst>
                                            <p:cond delay="0"/>
                                          </p:stCondLst>
                                        </p:cTn>
                                        <p:tgtEl>
                                          <p:spTgt spid="141"/>
                                        </p:tgtEl>
                                        <p:attrNameLst>
                                          <p:attrName>style.visibility</p:attrName>
                                        </p:attrNameLst>
                                      </p:cBhvr>
                                      <p:to>
                                        <p:strVal val="visible"/>
                                      </p:to>
                                    </p:set>
                                    <p:animEffect transition="in" filter="fade">
                                      <p:cBhvr>
                                        <p:cTn id="164" dur="1000"/>
                                        <p:tgtEl>
                                          <p:spTgt spid="141"/>
                                        </p:tgtEl>
                                      </p:cBhvr>
                                    </p:animEffect>
                                  </p:childTnLst>
                                </p:cTn>
                              </p:par>
                              <p:par>
                                <p:cTn id="165" presetID="0" presetClass="path" presetSubtype="0" repeatCount="2000" fill="hold" nodeType="withEffect">
                                  <p:stCondLst>
                                    <p:cond delay="0"/>
                                  </p:stCondLst>
                                  <p:childTnLst>
                                    <p:animMotion origin="layout" path="M 8.33333E-7 -4.07407E-6 C 0.00208 -0.00185 0.00243 -0.00185 0.00417 -0.00463 C 0.00469 -0.00555 0.00555 -0.00856 0.00555 -0.0074 C 0.00555 -0.00439 0.00417 -0.00185 0.00347 0.00093 C 0.0033 0.00186 0.00278 0.00371 0.00278 0.00394 C 0.00208 0.00278 0.00156 0.00162 0.00069 0.00093 C -0.00052 -4.07407E-6 -0.00469 -0.00208 -0.00347 -0.00092 C -0.00208 0.00024 -0.0007 0.00162 0.00069 0.00278 C 0.00243 0.0044 -0.00295 0.00024 -0.00486 -0.00092 C -0.00764 -0.00277 0.00121 -0.00023 0.00417 -4.07407E-6 C 0.00174 0.00996 0.00174 0.00348 -0.00139 -0.00277 C -0.00174 -0.0037 -0.00122 -0.00069 -0.0007 -4.07407E-6 C -0.00017 0.00093 0.00069 0.00116 0.00139 0.00186 C 0.00156 0.00278 0.0026 0.00394 0.00208 0.00463 C -0.0007 0.00834 0.00069 0.00093 8.33333E-7 -4.07407E-6 Z " pathEditMode="relative" rAng="0" ptsTypes="fffffffffffffff">
                                      <p:cBhvr>
                                        <p:cTn id="166" dur="2000" fill="hold"/>
                                        <p:tgtEl>
                                          <p:spTgt spid="141"/>
                                        </p:tgtEl>
                                        <p:attrNameLst>
                                          <p:attrName>ppt_x</p:attrName>
                                          <p:attrName>ppt_y</p:attrName>
                                        </p:attrNameLst>
                                      </p:cBhvr>
                                      <p:rCtr x="-104" y="69"/>
                                    </p:animMotion>
                                  </p:childTnLst>
                                </p:cTn>
                              </p:par>
                              <p:par>
                                <p:cTn id="167" presetID="0" presetClass="path" presetSubtype="0" repeatCount="2000" fill="hold" nodeType="withEffect">
                                  <p:stCondLst>
                                    <p:cond delay="0"/>
                                  </p:stCondLst>
                                  <p:childTnLst>
                                    <p:animMotion origin="layout" path="M -3.61111E-6 3.33333E-6 C -0.00069 -0.00278 -0.00069 -0.01135 0.0007 3.33333E-6 C -0.00052 0.00671 0.0007 0.00231 -0.00277 -0.00093 C -0.00538 0.00416 -0.00225 0.00277 0.00139 0.0037 C -0.00017 0.00393 -0.00295 0.00254 -0.00347 0.00463 C -0.00382 0.00578 0.00486 0.0074 0.00486 0.00764 C 0.00417 0.0081 0.00365 0.00949 0.00278 0.00926 C 0.00261 0.00926 0.00105 0.00208 -3.61111E-6 3.33333E-6 Z " pathEditMode="relative" rAng="0" ptsTypes="ffffffff">
                                      <p:cBhvr>
                                        <p:cTn id="168" dur="2000" fill="hold"/>
                                        <p:tgtEl>
                                          <p:spTgt spid="142"/>
                                        </p:tgtEl>
                                        <p:attrNameLst>
                                          <p:attrName>ppt_x</p:attrName>
                                          <p:attrName>ppt_y</p:attrName>
                                        </p:attrNameLst>
                                      </p:cBhvr>
                                      <p:rCtr x="-35" y="-93"/>
                                    </p:animMotion>
                                  </p:childTnLst>
                                </p:cTn>
                              </p:par>
                              <p:par>
                                <p:cTn id="169" presetID="0" presetClass="path" presetSubtype="0" repeatCount="2000" accel="50000" decel="50000" fill="hold" nodeType="withEffect">
                                  <p:stCondLst>
                                    <p:cond delay="0"/>
                                  </p:stCondLst>
                                  <p:childTnLst>
                                    <p:animMotion origin="layout" path="M 4.16667E-6 -4.07407E-6 C 0.00069 -0.00138 0.00138 -0.00532 0.00069 -0.00046 C 0.00017 -0.00231 -0.00018 -0.00347 -0.00174 -0.00416 C -0.00226 -0.00185 4.16667E-6 -0.00069 0.00138 0.00047 C 0.00034 0.00255 -0.00052 0.00139 4.16667E-6 0.00417 C 0.00156 0.00394 0.00295 0.00417 0.00451 0.00371 C 0.00486 0.00371 0.00538 0.00232 0.00555 0.00278 C 0.00625 0.0044 0.00434 0.00487 0.00382 0.0051 C 0.00243 0.00371 0.00225 0.00186 0.00138 -4.07407E-6 C 0.00052 0.00186 0.00086 0.00186 4.16667E-6 -4.07407E-6 Z " pathEditMode="relative" rAng="0" ptsTypes="ffffffffff">
                                      <p:cBhvr>
                                        <p:cTn id="170" dur="2000" fill="hold"/>
                                        <p:tgtEl>
                                          <p:spTgt spid="145"/>
                                        </p:tgtEl>
                                        <p:attrNameLst>
                                          <p:attrName>ppt_x</p:attrName>
                                          <p:attrName>ppt_y</p:attrName>
                                        </p:attrNameLst>
                                      </p:cBhvr>
                                      <p:rCtr x="191" y="-23"/>
                                    </p:animMotion>
                                  </p:childTnLst>
                                </p:cTn>
                              </p:par>
                              <p:par>
                                <p:cTn id="171" presetID="0" presetClass="path" presetSubtype="0" repeatCount="2000" accel="50000" decel="50000" fill="hold" nodeType="withEffect">
                                  <p:stCondLst>
                                    <p:cond delay="0"/>
                                  </p:stCondLst>
                                  <p:childTnLst>
                                    <p:animMotion origin="layout" path="M -1.94444E-6 -3.33333E-6 C 0.00018 -0.00046 0.00087 -0.00277 0.00139 -0.00324 C 0.00209 -0.00393 0.00347 -0.00509 0.00347 -0.00486 C 0.00365 -0.00463 0.00382 -0.00416 0.00382 -0.0037 C 0.00382 -0.00139 0.00452 0.00139 0.00347 0.00324 C 0.00295 0.00417 0.00226 0.00116 0.00139 0.00047 C -1.94444E-6 -0.00092 0.0007 -3.33333E-6 -0.00069 -0.00185 C -0.00017 0.00047 -0.00069 -0.00115 0.0007 0.00047 C 0.00104 0.00093 0.00226 0.00209 0.00174 0.00186 C -0.00225 0.0007 0.00018 0.00023 -0.00208 -0.00092 C -0.00312 -0.00162 -0.00555 -0.00231 -0.00555 -0.00208 C -0.00781 0.0007 -0.00555 0.00209 -0.00347 0.00324 C -0.00225 0.00278 -0.00069 -3.33333E-6 -0.00069 0.00023 C -1.94444E-6 0.00348 -0.00173 0.00162 -0.00208 -3.33333E-6 C -0.00191 -0.00046 -0.00173 -0.00115 -0.00139 -0.00139 C 0.00122 -0.00254 -0.00052 0.00232 0.00104 0.00232 C 0.00209 0.00232 -0.00052 0.0007 -1.94444E-6 -3.33333E-6 Z " pathEditMode="relative" rAng="0" ptsTypes="fffffffffffffffff">
                                      <p:cBhvr>
                                        <p:cTn id="172" dur="2000" fill="hold"/>
                                        <p:tgtEl>
                                          <p:spTgt spid="143"/>
                                        </p:tgtEl>
                                        <p:attrNameLst>
                                          <p:attrName>ppt_x</p:attrName>
                                          <p:attrName>ppt_y</p:attrName>
                                        </p:attrNameLst>
                                      </p:cBhvr>
                                      <p:rCtr x="-174" y="-46"/>
                                    </p:animMotion>
                                  </p:childTnLst>
                                </p:cTn>
                              </p:par>
                              <p:par>
                                <p:cTn id="173" presetID="0" presetClass="path" presetSubtype="0" repeatCount="2000" accel="50000" decel="50000" fill="hold" nodeType="withEffect">
                                  <p:stCondLst>
                                    <p:cond delay="0"/>
                                  </p:stCondLst>
                                  <p:childTnLst>
                                    <p:animMotion origin="layout" path="M 1.11111E-6 -2.96296E-6 C 0.00069 -0.00139 0.00208 -0.00416 0.00208 -0.00393 C 0.0033 -0.00185 0.0026 -0.00023 0.00139 0.00185 C -0.00087 0.00023 0.00035 0.00139 -0.00208 -0.00185 C -0.00243 -0.00231 -0.00347 -0.00277 -0.00313 -0.00277 C -0.00278 -0.00277 1.11111E-6 -0.00046 1.11111E-6 -0.00023 C 0.00087 0.00116 0.00226 0.00232 0.00035 0.00324 C 1.11111E-6 0.00301 -0.00052 0.00185 -0.0007 0.00232 C -0.00122 0.00371 0.00451 0.00787 0.0059 0.0088 C 0.00781 0.00834 0.00816 0.00903 0.00729 0.00602 C 0.00694 0.0044 0.00451 0.00278 0.00451 0.00301 C 0.00382 0.00301 0.00295 0.00324 0.00243 0.00371 C 0.00208 0.00394 0.00243 0.00533 0.00208 0.0051 C 0.00121 0.0044 0.00121 0.00255 0.00035 0.00185 C -0.00174 0.00232 -0.00191 0.00324 1.11111E-6 0.00417 C 0.00243 0.00301 0.00174 0.00232 1.11111E-6 -2.96296E-6 Z " pathEditMode="relative" rAng="0" ptsTypes="ffffffffffffffff">
                                      <p:cBhvr>
                                        <p:cTn id="174" dur="2000" fill="hold"/>
                                        <p:tgtEl>
                                          <p:spTgt spid="146"/>
                                        </p:tgtEl>
                                        <p:attrNameLst>
                                          <p:attrName>ppt_x</p:attrName>
                                          <p:attrName>ppt_y</p:attrName>
                                        </p:attrNameLst>
                                      </p:cBhvr>
                                      <p:rCtr x="226" y="231"/>
                                    </p:animMotion>
                                  </p:childTnLst>
                                </p:cTn>
                              </p:par>
                              <p:par>
                                <p:cTn id="175" presetID="0" presetClass="path" presetSubtype="0" repeatCount="2000" accel="50000" decel="50000" fill="hold" nodeType="withEffect">
                                  <p:stCondLst>
                                    <p:cond delay="0"/>
                                  </p:stCondLst>
                                  <p:childTnLst>
                                    <p:animMotion origin="layout" path="M 0 -4.44444E-6 C -0.00017 -0.00138 -0.00069 -0.00671 0 -0.00833 C 0.00052 -0.00972 0.00139 -0.00416 0.00139 -0.00393 C 0.00035 -0.00023 -0.00382 -0.00486 -0.00139 -0.0037 C -0.00035 -0.00231 0.00035 -0.00162 0.00174 -0.00092 C 0.00278 0.00024 0.00521 0.00093 0.00313 0.00186 C 0.00226 0.00162 0.00139 0.00186 0.00069 0.00139 C 0.00035 0.00116 0.00139 0.00116 0.00174 0.00093 C 0.00278 0.00047 0.00365 -0.00092 0.00486 -0.00092 C 0.00608 -0.00092 0.00365 -4.44444E-6 0.00278 0.00047 C 0.00122 0.00024 -0.00243 -0.00208 0 -4.44444E-6 Z " pathEditMode="relative" rAng="0" ptsTypes="fffffffffff">
                                      <p:cBhvr>
                                        <p:cTn id="176" dur="2000" fill="hold"/>
                                        <p:tgtEl>
                                          <p:spTgt spid="147"/>
                                        </p:tgtEl>
                                        <p:attrNameLst>
                                          <p:attrName>ppt_x</p:attrName>
                                          <p:attrName>ppt_y</p:attrName>
                                        </p:attrNameLst>
                                      </p:cBhvr>
                                      <p:rCtr x="104" y="-394"/>
                                    </p:animMotion>
                                  </p:childTnLst>
                                </p:cTn>
                              </p:par>
                              <p:par>
                                <p:cTn id="177" presetID="0" presetClass="path" presetSubtype="0" repeatCount="2000" fill="hold" nodeType="withEffect">
                                  <p:stCondLst>
                                    <p:cond delay="0"/>
                                  </p:stCondLst>
                                  <p:childTnLst>
                                    <p:animMotion origin="layout" path="M 1.38889E-6 3.7037E-7 C -0.00052 -0.00208 -0.00226 -0.01111 0.00139 -0.0037 C 0.00035 0.00023 -0.00035 0.00231 -0.00347 0.00093 C -0.00347 0.00116 -0.00156 0.00301 -0.00208 0.0037 C -0.00261 0.0044 -0.00347 0.00255 -0.00417 0.00185 C -0.0007 0.00023 0.00521 0.00556 1.38889E-6 0.00093 C -0.00052 3.7037E-7 -0.00156 -0.00069 -0.00139 -0.00185 C -0.00052 -0.0081 0.00208 -0.00093 0.00208 -0.00069 C 0.00191 3.7037E-7 0.00069 -0.00023 1.38889E-6 3.7037E-7 Z " pathEditMode="relative" rAng="0" ptsTypes="fffffffff">
                                      <p:cBhvr>
                                        <p:cTn id="178" dur="2000" fill="hold"/>
                                        <p:tgtEl>
                                          <p:spTgt spid="144"/>
                                        </p:tgtEl>
                                        <p:attrNameLst>
                                          <p:attrName>ppt_x</p:attrName>
                                          <p:attrName>ppt_y</p:attrName>
                                        </p:attrNameLst>
                                      </p:cBhvr>
                                      <p:rCtr x="52" y="-278"/>
                                    </p:animMotion>
                                  </p:childTnLst>
                                </p:cTn>
                              </p:par>
                              <p:par>
                                <p:cTn id="179" presetID="0" presetClass="path" presetSubtype="0" repeatCount="2000" fill="hold" nodeType="withEffect">
                                  <p:stCondLst>
                                    <p:cond delay="0"/>
                                  </p:stCondLst>
                                  <p:childTnLst>
                                    <p:animMotion origin="layout" path="M 0.29011 -0.21597 C 0.28993 -0.2169 0.28924 -0.21782 0.28941 -0.21875 C 0.28976 -0.22176 0.29288 -0.22245 0.28872 -0.2206 C 0.2875 -0.21898 0.28056 -0.20833 0.28594 -0.21319 C 0.2875 -0.21921 0.2849 -0.21759 0.28316 -0.21412 C 0.28629 -0.21273 0.2882 -0.21366 0.2908 -0.21597 C 0.29097 -0.21505 0.29219 -0.21366 0.2915 -0.21319 C 0.2908 -0.21273 0.28993 -0.21412 0.28941 -0.21505 C 0.28924 -0.21551 0.28993 -0.21574 0.29011 -0.21597 Z " pathEditMode="relative" rAng="0" ptsTypes="fffffffff">
                                      <p:cBhvr>
                                        <p:cTn id="180" dur="2000" fill="hold"/>
                                        <p:tgtEl>
                                          <p:spTgt spid="70"/>
                                        </p:tgtEl>
                                        <p:attrNameLst>
                                          <p:attrName>ppt_x</p:attrName>
                                          <p:attrName>ppt_y</p:attrName>
                                        </p:attrNameLst>
                                      </p:cBhvr>
                                      <p:rCtr x="-347" y="46"/>
                                    </p:animMotion>
                                  </p:childTnLst>
                                </p:cTn>
                              </p:par>
                              <p:par>
                                <p:cTn id="181" presetID="0" presetClass="path" presetSubtype="0" repeatCount="2000" fill="hold" nodeType="withEffect">
                                  <p:stCondLst>
                                    <p:cond delay="0"/>
                                  </p:stCondLst>
                                  <p:childTnLst>
                                    <p:animMotion origin="layout" path="M 0.28229 -0.21597 C 0.2835 -0.22083 0.28333 -0.21782 0.2802 -0.21782 C 0.28003 -0.21782 0.28507 -0.21967 0.28437 -0.2206 C 0.28368 -0.22153 0.28246 -0.21991 0.28159 -0.21967 C 0.27673 -0.21319 0.28142 -0.21551 0.28298 -0.21875 C 0.28229 -0.21944 0.28142 -0.2213 0.2809 -0.2206 C 0.2802 -0.21967 0.28073 -0.21736 0.28159 -0.2169 C 0.28246 -0.21643 0.28264 -0.21875 0.28298 -0.21967 C 0.28333 -0.2206 0.28385 -0.22338 0.28368 -0.22245 C 0.28333 -0.22037 0.28281 -0.21805 0.28229 -0.21597 Z " pathEditMode="relative" rAng="0" ptsTypes="ffffffffff">
                                      <p:cBhvr>
                                        <p:cTn id="182" dur="2000" fill="hold"/>
                                        <p:tgtEl>
                                          <p:spTgt spid="73"/>
                                        </p:tgtEl>
                                        <p:attrNameLst>
                                          <p:attrName>ppt_x</p:attrName>
                                          <p:attrName>ppt_y</p:attrName>
                                        </p:attrNameLst>
                                      </p:cBhvr>
                                      <p:rCtr x="-139" y="-231"/>
                                    </p:animMotion>
                                  </p:childTnLst>
                                </p:cTn>
                              </p:par>
                              <p:par>
                                <p:cTn id="183" presetID="0" presetClass="path" presetSubtype="0" repeatCount="2000" fill="hold" nodeType="withEffect">
                                  <p:stCondLst>
                                    <p:cond delay="0"/>
                                  </p:stCondLst>
                                  <p:childTnLst>
                                    <p:animMotion origin="layout" path="M 0.25816 -0.21042 C 0.25798 -0.21135 0.25729 -0.21227 0.25746 -0.2132 C 0.25781 -0.21621 0.26093 -0.2169 0.25677 -0.21505 C 0.25555 -0.21343 0.24861 -0.20278 0.25399 -0.20764 C 0.25555 -0.21366 0.25295 -0.21204 0.25121 -0.20857 C 0.25434 -0.20718 0.25625 -0.20811 0.25885 -0.21042 C 0.25903 -0.20949 0.26024 -0.20811 0.25955 -0.20764 C 0.25885 -0.20718 0.25798 -0.20857 0.25746 -0.20949 C 0.25729 -0.20996 0.25798 -0.21019 0.25816 -0.21042 Z " pathEditMode="relative" rAng="0" ptsTypes="fffffffff">
                                      <p:cBhvr>
                                        <p:cTn id="184" dur="2000" fill="hold"/>
                                        <p:tgtEl>
                                          <p:spTgt spid="74"/>
                                        </p:tgtEl>
                                        <p:attrNameLst>
                                          <p:attrName>ppt_x</p:attrName>
                                          <p:attrName>ppt_y</p:attrName>
                                        </p:attrNameLst>
                                      </p:cBhvr>
                                      <p:rCtr x="-347" y="46"/>
                                    </p:animMotion>
                                  </p:childTnLst>
                                </p:cTn>
                              </p:par>
                              <p:par>
                                <p:cTn id="185" presetID="0" presetClass="path" presetSubtype="0" repeatCount="2000" fill="hold" nodeType="withEffect">
                                  <p:stCondLst>
                                    <p:cond delay="0"/>
                                  </p:stCondLst>
                                  <p:childTnLst>
                                    <p:animMotion origin="layout" path="M 0.23194 -0.21041 C 0.23316 -0.21528 0.23298 -0.21227 0.22986 -0.21227 C 0.22968 -0.21227 0.23472 -0.21412 0.23403 -0.21504 C 0.23333 -0.21597 0.23212 -0.21435 0.23125 -0.21412 C 0.22639 -0.20764 0.23107 -0.20995 0.23264 -0.21319 C 0.23194 -0.21389 0.23107 -0.21574 0.23055 -0.21504 C 0.22986 -0.21412 0.23038 -0.2118 0.23125 -0.21134 C 0.23212 -0.21088 0.23229 -0.21319 0.23264 -0.21412 C 0.23298 -0.21504 0.2335 -0.21782 0.23333 -0.2169 C 0.23298 -0.21481 0.23246 -0.2125 0.23194 -0.21041 Z " pathEditMode="relative" rAng="0" ptsTypes="ffffffffff">
                                      <p:cBhvr>
                                        <p:cTn id="186" dur="2000" fill="hold"/>
                                        <p:tgtEl>
                                          <p:spTgt spid="77"/>
                                        </p:tgtEl>
                                        <p:attrNameLst>
                                          <p:attrName>ppt_x</p:attrName>
                                          <p:attrName>ppt_y</p:attrName>
                                        </p:attrNameLst>
                                      </p:cBhvr>
                                      <p:rCtr x="-139" y="-231"/>
                                    </p:animMotion>
                                  </p:childTnLst>
                                </p:cTn>
                              </p:par>
                              <p:par>
                                <p:cTn id="187" presetID="0" presetClass="path" presetSubtype="0" repeatCount="2000" fill="hold" nodeType="withEffect">
                                  <p:stCondLst>
                                    <p:cond delay="0"/>
                                  </p:stCondLst>
                                  <p:childTnLst>
                                    <p:animMotion origin="layout" path="M 0.22205 -0.20926 C 0.22188 -0.21018 0.22119 -0.21111 0.22136 -0.21204 C 0.22171 -0.21504 0.22483 -0.21574 0.22066 -0.21389 C 0.21945 -0.21227 0.2125 -0.20162 0.21789 -0.20648 C 0.21945 -0.2125 0.21684 -0.21088 0.21511 -0.20741 C 0.21823 -0.20602 0.22014 -0.20694 0.22275 -0.20926 C 0.22292 -0.20833 0.22414 -0.20694 0.22344 -0.20648 C 0.22275 -0.20602 0.22188 -0.20741 0.22136 -0.20833 C 0.22119 -0.20879 0.22188 -0.20903 0.22205 -0.20926 Z " pathEditMode="relative" rAng="0" ptsTypes="fffffffff">
                                      <p:cBhvr>
                                        <p:cTn id="188" dur="2000" fill="hold"/>
                                        <p:tgtEl>
                                          <p:spTgt spid="78"/>
                                        </p:tgtEl>
                                        <p:attrNameLst>
                                          <p:attrName>ppt_x</p:attrName>
                                          <p:attrName>ppt_y</p:attrName>
                                        </p:attrNameLst>
                                      </p:cBhvr>
                                      <p:rCtr x="-347" y="46"/>
                                    </p:animMotion>
                                  </p:childTnLst>
                                </p:cTn>
                              </p:par>
                              <p:par>
                                <p:cTn id="189" presetID="0" presetClass="path" presetSubtype="0" repeatCount="2000" fill="hold" nodeType="withEffect">
                                  <p:stCondLst>
                                    <p:cond delay="0"/>
                                  </p:stCondLst>
                                  <p:childTnLst>
                                    <p:animMotion origin="layout" path="M 0.21545 -0.22014 C 0.21666 -0.225 0.21649 -0.22199 0.21337 -0.22199 C 0.21319 -0.22199 0.21823 -0.22384 0.21753 -0.22477 C 0.21684 -0.22569 0.21562 -0.22407 0.21476 -0.22384 C 0.20989 -0.21736 0.21458 -0.21967 0.21614 -0.22291 C 0.21545 -0.22361 0.21458 -0.22546 0.21406 -0.22477 C 0.21337 -0.22384 0.21389 -0.22153 0.21476 -0.22106 C 0.21562 -0.2206 0.2158 -0.22291 0.21614 -0.22384 C 0.21649 -0.22477 0.21701 -0.22754 0.21684 -0.22662 C 0.21649 -0.22453 0.21597 -0.22222 0.21545 -0.22014 Z " pathEditMode="relative" rAng="0" ptsTypes="ffffffffff">
                                      <p:cBhvr>
                                        <p:cTn id="190" dur="2000" fill="hold"/>
                                        <p:tgtEl>
                                          <p:spTgt spid="81"/>
                                        </p:tgtEl>
                                        <p:attrNameLst>
                                          <p:attrName>ppt_x</p:attrName>
                                          <p:attrName>ppt_y</p:attrName>
                                        </p:attrNameLst>
                                      </p:cBhvr>
                                      <p:rCtr x="-139" y="-231"/>
                                    </p:animMotion>
                                  </p:childTnLst>
                                </p:cTn>
                              </p:par>
                              <p:par>
                                <p:cTn id="191" presetID="0" presetClass="path" presetSubtype="0" repeatCount="2000" fill="hold" nodeType="withEffect">
                                  <p:stCondLst>
                                    <p:cond delay="0"/>
                                  </p:stCondLst>
                                  <p:childTnLst>
                                    <p:animMotion origin="layout" path="M 0.28264 -0.24005 C 0.28438 -0.24676 0.28299 -0.24421 0.28612 -0.24838 C 0.2882 -0.24421 0.2882 -0.24236 0.2875 -0.23727 C 0.28681 -0.2375 0.28612 -0.23773 0.28542 -0.23819 C 0.27813 -0.24352 0.28091 -0.2419 0.28403 -0.24097 C 0.28525 -0.24074 0.28629 -0.24028 0.2875 -0.24005 C 0.28299 -0.24606 0.28664 -0.23981 0.28959 -0.24375 C 0.29028 -0.24468 0.28733 -0.2456 0.28542 -0.24653 C 0.28282 -0.24143 0.28664 -0.2419 0.28264 -0.24005 Z " pathEditMode="relative" rAng="0" ptsTypes="fffffffff">
                                      <p:cBhvr>
                                        <p:cTn id="192" dur="2000" fill="hold"/>
                                        <p:tgtEl>
                                          <p:spTgt spid="72"/>
                                        </p:tgtEl>
                                        <p:attrNameLst>
                                          <p:attrName>ppt_x</p:attrName>
                                          <p:attrName>ppt_y</p:attrName>
                                        </p:attrNameLst>
                                      </p:cBhvr>
                                      <p:rCtr x="156" y="-278"/>
                                    </p:animMotion>
                                  </p:childTnLst>
                                </p:cTn>
                              </p:par>
                              <p:par>
                                <p:cTn id="193" presetID="0" presetClass="path" presetSubtype="0" repeatCount="2000" fill="hold" nodeType="withEffect">
                                  <p:stCondLst>
                                    <p:cond delay="0"/>
                                  </p:stCondLst>
                                  <p:childTnLst>
                                    <p:animMotion origin="layout" path="M 0.26788 -0.23981 C 0.26788 -0.24028 0.26701 -0.24629 0.26579 -0.24629 C 0.2651 -0.24629 0.26632 -0.24444 0.26649 -0.24352 C 0.26684 -0.24166 0.26823 -0.23912 0.26718 -0.23796 C 0.26597 -0.2368 0.26302 -0.23981 0.26302 -0.23958 C 0.26458 -0.24583 0.26909 -0.24236 0.27274 -0.24074 C 0.27031 -0.23588 0.26406 -0.23611 0.26927 -0.24074 C 0.27204 -0.23958 0.27413 -0.23796 0.26996 -0.23611 C 0.26979 -0.23819 0.26927 -0.24051 0.26927 -0.24259 C 0.26927 -0.24352 0.27031 -0.24074 0.26996 -0.23981 C 0.26961 -0.23912 0.26857 -0.23981 0.26788 -0.23981 Z " pathEditMode="relative" rAng="0" ptsTypes="fffffffffff">
                                      <p:cBhvr>
                                        <p:cTn id="194" dur="2000" fill="hold"/>
                                        <p:tgtEl>
                                          <p:spTgt spid="71"/>
                                        </p:tgtEl>
                                        <p:attrNameLst>
                                          <p:attrName>ppt_x</p:attrName>
                                          <p:attrName>ppt_y</p:attrName>
                                        </p:attrNameLst>
                                      </p:cBhvr>
                                      <p:rCtr x="69" y="-139"/>
                                    </p:animMotion>
                                  </p:childTnLst>
                                </p:cTn>
                              </p:par>
                              <p:par>
                                <p:cTn id="195" presetID="0" presetClass="path" presetSubtype="0" repeatCount="2000" fill="hold" nodeType="withEffect">
                                  <p:stCondLst>
                                    <p:cond delay="0"/>
                                  </p:stCondLst>
                                  <p:childTnLst>
                                    <p:animMotion origin="layout" path="M 0.25695 -0.24004 C 0.25868 -0.24675 0.2573 -0.24421 0.26042 -0.24837 C 0.2625 -0.24421 0.2625 -0.24236 0.26181 -0.23726 C 0.26112 -0.2375 0.26042 -0.23773 0.25973 -0.23819 C 0.25243 -0.24351 0.25521 -0.24189 0.25834 -0.24097 C 0.25955 -0.24074 0.26059 -0.24027 0.26181 -0.24004 C 0.2573 -0.24606 0.26094 -0.23981 0.26389 -0.24375 C 0.26459 -0.24467 0.26164 -0.2456 0.25973 -0.24652 C 0.25712 -0.24143 0.26094 -0.24189 0.25695 -0.24004 Z " pathEditMode="relative" rAng="0" ptsTypes="fffffffff">
                                      <p:cBhvr>
                                        <p:cTn id="196" dur="2000" fill="hold"/>
                                        <p:tgtEl>
                                          <p:spTgt spid="76"/>
                                        </p:tgtEl>
                                        <p:attrNameLst>
                                          <p:attrName>ppt_x</p:attrName>
                                          <p:attrName>ppt_y</p:attrName>
                                        </p:attrNameLst>
                                      </p:cBhvr>
                                      <p:rCtr x="156" y="-278"/>
                                    </p:animMotion>
                                  </p:childTnLst>
                                </p:cTn>
                              </p:par>
                              <p:par>
                                <p:cTn id="197" presetID="0" presetClass="path" presetSubtype="0" repeatCount="2000" fill="hold" nodeType="withEffect">
                                  <p:stCondLst>
                                    <p:cond delay="0"/>
                                  </p:stCondLst>
                                  <p:childTnLst>
                                    <p:animMotion origin="layout" path="M 0.22934 -0.23727 C 0.22934 -0.23773 0.22847 -0.24375 0.22725 -0.24375 C 0.22656 -0.24375 0.22777 -0.2419 0.22795 -0.24097 C 0.2283 -0.23912 0.22968 -0.23657 0.22864 -0.23541 C 0.22743 -0.23426 0.22448 -0.23727 0.22448 -0.23703 C 0.22604 -0.24328 0.23055 -0.23981 0.2342 -0.23819 C 0.23177 -0.23333 0.22552 -0.23356 0.23073 -0.23819 C 0.2335 -0.23703 0.23559 -0.23541 0.23142 -0.23356 C 0.23125 -0.23565 0.23073 -0.23796 0.23073 -0.24004 C 0.23073 -0.24097 0.23177 -0.23819 0.23142 -0.23727 C 0.23107 -0.23657 0.23003 -0.23727 0.22934 -0.23727 Z " pathEditMode="relative" rAng="0" ptsTypes="fffffffffff">
                                      <p:cBhvr>
                                        <p:cTn id="198" dur="2000" fill="hold"/>
                                        <p:tgtEl>
                                          <p:spTgt spid="75"/>
                                        </p:tgtEl>
                                        <p:attrNameLst>
                                          <p:attrName>ppt_x</p:attrName>
                                          <p:attrName>ppt_y</p:attrName>
                                        </p:attrNameLst>
                                      </p:cBhvr>
                                      <p:rCtr x="69" y="-139"/>
                                    </p:animMotion>
                                  </p:childTnLst>
                                </p:cTn>
                              </p:par>
                              <p:par>
                                <p:cTn id="199" presetID="0" presetClass="path" presetSubtype="0" repeatCount="2000" fill="hold" nodeType="withEffect">
                                  <p:stCondLst>
                                    <p:cond delay="0"/>
                                  </p:stCondLst>
                                  <p:childTnLst>
                                    <p:animMotion origin="layout" path="M 0.2224 -0.2412 C 0.22413 -0.24792 0.22275 -0.24537 0.22587 -0.24954 C 0.22795 -0.24537 0.22795 -0.24352 0.22726 -0.23842 C 0.22656 -0.23866 0.22587 -0.23889 0.22518 -0.23935 C 0.21788 -0.24467 0.22066 -0.24305 0.22379 -0.24213 C 0.225 -0.2419 0.22604 -0.24143 0.22726 -0.2412 C 0.22275 -0.24722 0.22639 -0.24097 0.22934 -0.24491 C 0.23004 -0.24583 0.22709 -0.24676 0.22518 -0.24768 C 0.22257 -0.24259 0.22639 -0.24305 0.2224 -0.2412 Z " pathEditMode="relative" rAng="0" ptsTypes="fffffffff">
                                      <p:cBhvr>
                                        <p:cTn id="200" dur="2000" fill="hold"/>
                                        <p:tgtEl>
                                          <p:spTgt spid="80"/>
                                        </p:tgtEl>
                                        <p:attrNameLst>
                                          <p:attrName>ppt_x</p:attrName>
                                          <p:attrName>ppt_y</p:attrName>
                                        </p:attrNameLst>
                                      </p:cBhvr>
                                      <p:rCtr x="156" y="-278"/>
                                    </p:animMotion>
                                  </p:childTnLst>
                                </p:cTn>
                              </p:par>
                              <p:par>
                                <p:cTn id="201" presetID="0" presetClass="path" presetSubtype="0" repeatCount="2000" fill="hold" nodeType="withEffect">
                                  <p:stCondLst>
                                    <p:cond delay="0"/>
                                  </p:stCondLst>
                                  <p:childTnLst>
                                    <p:animMotion origin="layout" path="M 0.21337 -0.24421 C 0.21337 -0.24468 0.2125 -0.2507 0.21128 -0.2507 C 0.21059 -0.2507 0.2118 -0.24884 0.21198 -0.24792 C 0.21233 -0.24607 0.21371 -0.24352 0.21267 -0.24236 C 0.21146 -0.2412 0.20851 -0.24421 0.20851 -0.24398 C 0.21007 -0.25023 0.21458 -0.24676 0.21823 -0.24514 C 0.2158 -0.24028 0.20955 -0.24051 0.21476 -0.24514 C 0.21753 -0.24398 0.21962 -0.24236 0.21545 -0.24051 C 0.21528 -0.24259 0.21476 -0.24491 0.21476 -0.24699 C 0.21476 -0.24792 0.2158 -0.24514 0.21545 -0.24421 C 0.2151 -0.24352 0.21406 -0.24421 0.21337 -0.24421 Z " pathEditMode="relative" rAng="0" ptsTypes="fffffffffff">
                                      <p:cBhvr>
                                        <p:cTn id="202" dur="2000" fill="hold"/>
                                        <p:tgtEl>
                                          <p:spTgt spid="79"/>
                                        </p:tgtEl>
                                        <p:attrNameLst>
                                          <p:attrName>ppt_x</p:attrName>
                                          <p:attrName>ppt_y</p:attrName>
                                        </p:attrNameLst>
                                      </p:cBhvr>
                                      <p:rCtr x="69" y="-139"/>
                                    </p:animMotion>
                                  </p:childTnLst>
                                </p:cTn>
                              </p:par>
                              <p:par>
                                <p:cTn id="203" presetID="10" presetClass="exit" presetSubtype="0" fill="hold" nodeType="withEffect">
                                  <p:stCondLst>
                                    <p:cond delay="1000"/>
                                  </p:stCondLst>
                                  <p:childTnLst>
                                    <p:animEffect transition="out" filter="fade">
                                      <p:cBhvr>
                                        <p:cTn id="204" dur="1000"/>
                                        <p:tgtEl>
                                          <p:spTgt spid="70"/>
                                        </p:tgtEl>
                                      </p:cBhvr>
                                    </p:animEffect>
                                    <p:set>
                                      <p:cBhvr>
                                        <p:cTn id="205" dur="1" fill="hold">
                                          <p:stCondLst>
                                            <p:cond delay="999"/>
                                          </p:stCondLst>
                                        </p:cTn>
                                        <p:tgtEl>
                                          <p:spTgt spid="70"/>
                                        </p:tgtEl>
                                        <p:attrNameLst>
                                          <p:attrName>style.visibility</p:attrName>
                                        </p:attrNameLst>
                                      </p:cBhvr>
                                      <p:to>
                                        <p:strVal val="hidden"/>
                                      </p:to>
                                    </p:set>
                                  </p:childTnLst>
                                </p:cTn>
                              </p:par>
                              <p:par>
                                <p:cTn id="206" presetID="10" presetClass="exit" presetSubtype="0" fill="hold" nodeType="withEffect">
                                  <p:stCondLst>
                                    <p:cond delay="1000"/>
                                  </p:stCondLst>
                                  <p:childTnLst>
                                    <p:animEffect transition="out" filter="fade">
                                      <p:cBhvr>
                                        <p:cTn id="207" dur="1000"/>
                                        <p:tgtEl>
                                          <p:spTgt spid="73"/>
                                        </p:tgtEl>
                                      </p:cBhvr>
                                    </p:animEffect>
                                    <p:set>
                                      <p:cBhvr>
                                        <p:cTn id="208" dur="1" fill="hold">
                                          <p:stCondLst>
                                            <p:cond delay="999"/>
                                          </p:stCondLst>
                                        </p:cTn>
                                        <p:tgtEl>
                                          <p:spTgt spid="73"/>
                                        </p:tgtEl>
                                        <p:attrNameLst>
                                          <p:attrName>style.visibility</p:attrName>
                                        </p:attrNameLst>
                                      </p:cBhvr>
                                      <p:to>
                                        <p:strVal val="hidden"/>
                                      </p:to>
                                    </p:set>
                                  </p:childTnLst>
                                </p:cTn>
                              </p:par>
                              <p:par>
                                <p:cTn id="209" presetID="10" presetClass="exit" presetSubtype="0" fill="hold" nodeType="withEffect">
                                  <p:stCondLst>
                                    <p:cond delay="1000"/>
                                  </p:stCondLst>
                                  <p:childTnLst>
                                    <p:animEffect transition="out" filter="fade">
                                      <p:cBhvr>
                                        <p:cTn id="210" dur="1000"/>
                                        <p:tgtEl>
                                          <p:spTgt spid="71"/>
                                        </p:tgtEl>
                                      </p:cBhvr>
                                    </p:animEffect>
                                    <p:set>
                                      <p:cBhvr>
                                        <p:cTn id="211" dur="1" fill="hold">
                                          <p:stCondLst>
                                            <p:cond delay="999"/>
                                          </p:stCondLst>
                                        </p:cTn>
                                        <p:tgtEl>
                                          <p:spTgt spid="71"/>
                                        </p:tgtEl>
                                        <p:attrNameLst>
                                          <p:attrName>style.visibility</p:attrName>
                                        </p:attrNameLst>
                                      </p:cBhvr>
                                      <p:to>
                                        <p:strVal val="hidden"/>
                                      </p:to>
                                    </p:set>
                                  </p:childTnLst>
                                </p:cTn>
                              </p:par>
                              <p:par>
                                <p:cTn id="212" presetID="10" presetClass="exit" presetSubtype="0" fill="hold" nodeType="withEffect">
                                  <p:stCondLst>
                                    <p:cond delay="1000"/>
                                  </p:stCondLst>
                                  <p:childTnLst>
                                    <p:animEffect transition="out" filter="fade">
                                      <p:cBhvr>
                                        <p:cTn id="213" dur="1000"/>
                                        <p:tgtEl>
                                          <p:spTgt spid="72"/>
                                        </p:tgtEl>
                                      </p:cBhvr>
                                    </p:animEffect>
                                    <p:set>
                                      <p:cBhvr>
                                        <p:cTn id="214" dur="1" fill="hold">
                                          <p:stCondLst>
                                            <p:cond delay="999"/>
                                          </p:stCondLst>
                                        </p:cTn>
                                        <p:tgtEl>
                                          <p:spTgt spid="72"/>
                                        </p:tgtEl>
                                        <p:attrNameLst>
                                          <p:attrName>style.visibility</p:attrName>
                                        </p:attrNameLst>
                                      </p:cBhvr>
                                      <p:to>
                                        <p:strVal val="hidden"/>
                                      </p:to>
                                    </p:set>
                                  </p:childTnLst>
                                </p:cTn>
                              </p:par>
                              <p:par>
                                <p:cTn id="215" presetID="10" presetClass="exit" presetSubtype="0" fill="hold" nodeType="withEffect">
                                  <p:stCondLst>
                                    <p:cond delay="1000"/>
                                  </p:stCondLst>
                                  <p:childTnLst>
                                    <p:animEffect transition="out" filter="fade">
                                      <p:cBhvr>
                                        <p:cTn id="216" dur="1000"/>
                                        <p:tgtEl>
                                          <p:spTgt spid="80"/>
                                        </p:tgtEl>
                                      </p:cBhvr>
                                    </p:animEffect>
                                    <p:set>
                                      <p:cBhvr>
                                        <p:cTn id="217" dur="1" fill="hold">
                                          <p:stCondLst>
                                            <p:cond delay="999"/>
                                          </p:stCondLst>
                                        </p:cTn>
                                        <p:tgtEl>
                                          <p:spTgt spid="80"/>
                                        </p:tgtEl>
                                        <p:attrNameLst>
                                          <p:attrName>style.visibility</p:attrName>
                                        </p:attrNameLst>
                                      </p:cBhvr>
                                      <p:to>
                                        <p:strVal val="hidden"/>
                                      </p:to>
                                    </p:set>
                                  </p:childTnLst>
                                </p:cTn>
                              </p:par>
                              <p:par>
                                <p:cTn id="218" presetID="10" presetClass="exit" presetSubtype="0" fill="hold" nodeType="withEffect">
                                  <p:stCondLst>
                                    <p:cond delay="1000"/>
                                  </p:stCondLst>
                                  <p:childTnLst>
                                    <p:animEffect transition="out" filter="fade">
                                      <p:cBhvr>
                                        <p:cTn id="219" dur="1000"/>
                                        <p:tgtEl>
                                          <p:spTgt spid="79"/>
                                        </p:tgtEl>
                                      </p:cBhvr>
                                    </p:animEffect>
                                    <p:set>
                                      <p:cBhvr>
                                        <p:cTn id="220" dur="1" fill="hold">
                                          <p:stCondLst>
                                            <p:cond delay="999"/>
                                          </p:stCondLst>
                                        </p:cTn>
                                        <p:tgtEl>
                                          <p:spTgt spid="79"/>
                                        </p:tgtEl>
                                        <p:attrNameLst>
                                          <p:attrName>style.visibility</p:attrName>
                                        </p:attrNameLst>
                                      </p:cBhvr>
                                      <p:to>
                                        <p:strVal val="hidden"/>
                                      </p:to>
                                    </p:set>
                                  </p:childTnLst>
                                </p:cTn>
                              </p:par>
                              <p:par>
                                <p:cTn id="221" presetID="10" presetClass="exit" presetSubtype="0" fill="hold" nodeType="withEffect">
                                  <p:stCondLst>
                                    <p:cond delay="1000"/>
                                  </p:stCondLst>
                                  <p:childTnLst>
                                    <p:animEffect transition="out" filter="fade">
                                      <p:cBhvr>
                                        <p:cTn id="222" dur="1000"/>
                                        <p:tgtEl>
                                          <p:spTgt spid="81"/>
                                        </p:tgtEl>
                                      </p:cBhvr>
                                    </p:animEffect>
                                    <p:set>
                                      <p:cBhvr>
                                        <p:cTn id="223" dur="1" fill="hold">
                                          <p:stCondLst>
                                            <p:cond delay="999"/>
                                          </p:stCondLst>
                                        </p:cTn>
                                        <p:tgtEl>
                                          <p:spTgt spid="81"/>
                                        </p:tgtEl>
                                        <p:attrNameLst>
                                          <p:attrName>style.visibility</p:attrName>
                                        </p:attrNameLst>
                                      </p:cBhvr>
                                      <p:to>
                                        <p:strVal val="hidden"/>
                                      </p:to>
                                    </p:set>
                                  </p:childTnLst>
                                </p:cTn>
                              </p:par>
                              <p:par>
                                <p:cTn id="224" presetID="10" presetClass="exit" presetSubtype="0" fill="hold" nodeType="withEffect">
                                  <p:stCondLst>
                                    <p:cond delay="1000"/>
                                  </p:stCondLst>
                                  <p:childTnLst>
                                    <p:animEffect transition="out" filter="fade">
                                      <p:cBhvr>
                                        <p:cTn id="225" dur="1000"/>
                                        <p:tgtEl>
                                          <p:spTgt spid="78"/>
                                        </p:tgtEl>
                                      </p:cBhvr>
                                    </p:animEffect>
                                    <p:set>
                                      <p:cBhvr>
                                        <p:cTn id="226" dur="1" fill="hold">
                                          <p:stCondLst>
                                            <p:cond delay="999"/>
                                          </p:stCondLst>
                                        </p:cTn>
                                        <p:tgtEl>
                                          <p:spTgt spid="78"/>
                                        </p:tgtEl>
                                        <p:attrNameLst>
                                          <p:attrName>style.visibility</p:attrName>
                                        </p:attrNameLst>
                                      </p:cBhvr>
                                      <p:to>
                                        <p:strVal val="hidden"/>
                                      </p:to>
                                    </p:set>
                                  </p:childTnLst>
                                </p:cTn>
                              </p:par>
                              <p:par>
                                <p:cTn id="227" presetID="10" presetClass="exit" presetSubtype="0" fill="hold" nodeType="withEffect">
                                  <p:stCondLst>
                                    <p:cond delay="1000"/>
                                  </p:stCondLst>
                                  <p:childTnLst>
                                    <p:animEffect transition="out" filter="fade">
                                      <p:cBhvr>
                                        <p:cTn id="228" dur="1000"/>
                                        <p:tgtEl>
                                          <p:spTgt spid="77"/>
                                        </p:tgtEl>
                                      </p:cBhvr>
                                    </p:animEffect>
                                    <p:set>
                                      <p:cBhvr>
                                        <p:cTn id="229" dur="1" fill="hold">
                                          <p:stCondLst>
                                            <p:cond delay="999"/>
                                          </p:stCondLst>
                                        </p:cTn>
                                        <p:tgtEl>
                                          <p:spTgt spid="77"/>
                                        </p:tgtEl>
                                        <p:attrNameLst>
                                          <p:attrName>style.visibility</p:attrName>
                                        </p:attrNameLst>
                                      </p:cBhvr>
                                      <p:to>
                                        <p:strVal val="hidden"/>
                                      </p:to>
                                    </p:set>
                                  </p:childTnLst>
                                </p:cTn>
                              </p:par>
                              <p:par>
                                <p:cTn id="230" presetID="10" presetClass="exit" presetSubtype="0" fill="hold" nodeType="withEffect">
                                  <p:stCondLst>
                                    <p:cond delay="1000"/>
                                  </p:stCondLst>
                                  <p:childTnLst>
                                    <p:animEffect transition="out" filter="fade">
                                      <p:cBhvr>
                                        <p:cTn id="231" dur="1000"/>
                                        <p:tgtEl>
                                          <p:spTgt spid="75"/>
                                        </p:tgtEl>
                                      </p:cBhvr>
                                    </p:animEffect>
                                    <p:set>
                                      <p:cBhvr>
                                        <p:cTn id="232" dur="1" fill="hold">
                                          <p:stCondLst>
                                            <p:cond delay="999"/>
                                          </p:stCondLst>
                                        </p:cTn>
                                        <p:tgtEl>
                                          <p:spTgt spid="75"/>
                                        </p:tgtEl>
                                        <p:attrNameLst>
                                          <p:attrName>style.visibility</p:attrName>
                                        </p:attrNameLst>
                                      </p:cBhvr>
                                      <p:to>
                                        <p:strVal val="hidden"/>
                                      </p:to>
                                    </p:set>
                                  </p:childTnLst>
                                </p:cTn>
                              </p:par>
                              <p:par>
                                <p:cTn id="233" presetID="10" presetClass="exit" presetSubtype="0" fill="hold" nodeType="withEffect">
                                  <p:stCondLst>
                                    <p:cond delay="1000"/>
                                  </p:stCondLst>
                                  <p:childTnLst>
                                    <p:animEffect transition="out" filter="fade">
                                      <p:cBhvr>
                                        <p:cTn id="234" dur="1000"/>
                                        <p:tgtEl>
                                          <p:spTgt spid="74"/>
                                        </p:tgtEl>
                                      </p:cBhvr>
                                    </p:animEffect>
                                    <p:set>
                                      <p:cBhvr>
                                        <p:cTn id="235" dur="1" fill="hold">
                                          <p:stCondLst>
                                            <p:cond delay="999"/>
                                          </p:stCondLst>
                                        </p:cTn>
                                        <p:tgtEl>
                                          <p:spTgt spid="74"/>
                                        </p:tgtEl>
                                        <p:attrNameLst>
                                          <p:attrName>style.visibility</p:attrName>
                                        </p:attrNameLst>
                                      </p:cBhvr>
                                      <p:to>
                                        <p:strVal val="hidden"/>
                                      </p:to>
                                    </p:set>
                                  </p:childTnLst>
                                </p:cTn>
                              </p:par>
                              <p:par>
                                <p:cTn id="236" presetID="10" presetClass="exit" presetSubtype="0" fill="hold" nodeType="withEffect">
                                  <p:stCondLst>
                                    <p:cond delay="1000"/>
                                  </p:stCondLst>
                                  <p:childTnLst>
                                    <p:animEffect transition="out" filter="fade">
                                      <p:cBhvr>
                                        <p:cTn id="237" dur="1000"/>
                                        <p:tgtEl>
                                          <p:spTgt spid="76"/>
                                        </p:tgtEl>
                                      </p:cBhvr>
                                    </p:animEffect>
                                    <p:set>
                                      <p:cBhvr>
                                        <p:cTn id="238" dur="1" fill="hold">
                                          <p:stCondLst>
                                            <p:cond delay="999"/>
                                          </p:stCondLst>
                                        </p:cTn>
                                        <p:tgtEl>
                                          <p:spTgt spid="76"/>
                                        </p:tgtEl>
                                        <p:attrNameLst>
                                          <p:attrName>style.visibility</p:attrName>
                                        </p:attrNameLst>
                                      </p:cBhvr>
                                      <p:to>
                                        <p:strVal val="hidden"/>
                                      </p:to>
                                    </p:set>
                                  </p:childTnLst>
                                </p:cTn>
                              </p:par>
                              <p:par>
                                <p:cTn id="239" presetID="10" presetClass="exit" presetSubtype="0" fill="hold" nodeType="withEffect">
                                  <p:stCondLst>
                                    <p:cond delay="0"/>
                                  </p:stCondLst>
                                  <p:childTnLst>
                                    <p:animEffect transition="out" filter="fade">
                                      <p:cBhvr>
                                        <p:cTn id="240" dur="500"/>
                                        <p:tgtEl>
                                          <p:spTgt spid="83"/>
                                        </p:tgtEl>
                                      </p:cBhvr>
                                    </p:animEffect>
                                    <p:set>
                                      <p:cBhvr>
                                        <p:cTn id="241" dur="1" fill="hold">
                                          <p:stCondLst>
                                            <p:cond delay="499"/>
                                          </p:stCondLst>
                                        </p:cTn>
                                        <p:tgtEl>
                                          <p:spTgt spid="83"/>
                                        </p:tgtEl>
                                        <p:attrNameLst>
                                          <p:attrName>style.visibility</p:attrName>
                                        </p:attrNameLst>
                                      </p:cBhvr>
                                      <p:to>
                                        <p:strVal val="hidden"/>
                                      </p:to>
                                    </p:set>
                                  </p:childTnLst>
                                </p:cTn>
                              </p:par>
                            </p:childTnLst>
                          </p:cTn>
                        </p:par>
                        <p:par>
                          <p:cTn id="242" fill="hold">
                            <p:stCondLst>
                              <p:cond delay="7000"/>
                            </p:stCondLst>
                            <p:childTnLst>
                              <p:par>
                                <p:cTn id="243" presetID="42" presetClass="path" presetSubtype="0" accel="50000" decel="50000" fill="hold" nodeType="afterEffect">
                                  <p:stCondLst>
                                    <p:cond delay="0"/>
                                  </p:stCondLst>
                                  <p:childTnLst>
                                    <p:animMotion origin="layout" path="M -8.33333E-7 -3.33333E-6 L 0.31858 -0.06574 " pathEditMode="relative" rAng="0" ptsTypes="AA">
                                      <p:cBhvr>
                                        <p:cTn id="244" dur="2000" fill="hold"/>
                                        <p:tgtEl>
                                          <p:spTgt spid="141"/>
                                        </p:tgtEl>
                                        <p:attrNameLst>
                                          <p:attrName>ppt_x</p:attrName>
                                          <p:attrName>ppt_y</p:attrName>
                                        </p:attrNameLst>
                                      </p:cBhvr>
                                      <p:rCtr x="15920" y="-3287"/>
                                    </p:animMotion>
                                  </p:childTnLst>
                                </p:cTn>
                              </p:par>
                              <p:par>
                                <p:cTn id="245" presetID="0" presetClass="path" presetSubtype="0" accel="50000" decel="50000" fill="hold" nodeType="withEffect">
                                  <p:stCondLst>
                                    <p:cond delay="0"/>
                                  </p:stCondLst>
                                  <p:childTnLst>
                                    <p:animMotion origin="layout" path="M -2.5E-6 -1.11022E-16 L 0.26979 0.10671 " pathEditMode="relative" rAng="0" ptsTypes="AA">
                                      <p:cBhvr>
                                        <p:cTn id="246" dur="2000" fill="hold"/>
                                        <p:tgtEl>
                                          <p:spTgt spid="142"/>
                                        </p:tgtEl>
                                        <p:attrNameLst>
                                          <p:attrName>ppt_x</p:attrName>
                                          <p:attrName>ppt_y</p:attrName>
                                        </p:attrNameLst>
                                      </p:cBhvr>
                                      <p:rCtr x="13490" y="5324"/>
                                    </p:animMotion>
                                  </p:childTnLst>
                                </p:cTn>
                              </p:par>
                              <p:par>
                                <p:cTn id="247" presetID="42" presetClass="path" presetSubtype="0" accel="50000" decel="50000" fill="hold" nodeType="withEffect">
                                  <p:stCondLst>
                                    <p:cond delay="0"/>
                                  </p:stCondLst>
                                  <p:childTnLst>
                                    <p:animMotion origin="layout" path="M -3.05556E-6 4.44444E-6 L 0.32674 0.13263 " pathEditMode="relative" rAng="0" ptsTypes="AA">
                                      <p:cBhvr>
                                        <p:cTn id="248" dur="2000" fill="hold"/>
                                        <p:tgtEl>
                                          <p:spTgt spid="143"/>
                                        </p:tgtEl>
                                        <p:attrNameLst>
                                          <p:attrName>ppt_x</p:attrName>
                                          <p:attrName>ppt_y</p:attrName>
                                        </p:attrNameLst>
                                      </p:cBhvr>
                                      <p:rCtr x="16337" y="6620"/>
                                    </p:animMotion>
                                  </p:childTnLst>
                                </p:cTn>
                              </p:par>
                              <p:par>
                                <p:cTn id="249" presetID="42" presetClass="path" presetSubtype="0" accel="50000" decel="50000" fill="hold" nodeType="withEffect">
                                  <p:stCondLst>
                                    <p:cond delay="0"/>
                                  </p:stCondLst>
                                  <p:childTnLst>
                                    <p:animMotion origin="layout" path="M 5.55556E-7 -1.85185E-6 L 0.31545 0.19607 " pathEditMode="relative" rAng="0" ptsTypes="AA">
                                      <p:cBhvr>
                                        <p:cTn id="250" dur="2000" fill="hold"/>
                                        <p:tgtEl>
                                          <p:spTgt spid="144"/>
                                        </p:tgtEl>
                                        <p:attrNameLst>
                                          <p:attrName>ppt_x</p:attrName>
                                          <p:attrName>ppt_y</p:attrName>
                                        </p:attrNameLst>
                                      </p:cBhvr>
                                      <p:rCtr x="15764" y="9792"/>
                                    </p:animMotion>
                                  </p:childTnLst>
                                </p:cTn>
                              </p:par>
                              <p:par>
                                <p:cTn id="251" presetID="0" presetClass="path" presetSubtype="0" accel="50000" decel="50000" fill="hold" nodeType="withEffect">
                                  <p:stCondLst>
                                    <p:cond delay="0"/>
                                  </p:stCondLst>
                                  <p:childTnLst>
                                    <p:animMotion origin="layout" path="M 8.33333E-7 -4.44444E-6 L 0.30608 0.11852 " pathEditMode="relative" rAng="0" ptsTypes="AA">
                                      <p:cBhvr>
                                        <p:cTn id="252" dur="2000" fill="hold"/>
                                        <p:tgtEl>
                                          <p:spTgt spid="145"/>
                                        </p:tgtEl>
                                        <p:attrNameLst>
                                          <p:attrName>ppt_x</p:attrName>
                                          <p:attrName>ppt_y</p:attrName>
                                        </p:attrNameLst>
                                      </p:cBhvr>
                                      <p:rCtr x="15295" y="5926"/>
                                    </p:animMotion>
                                  </p:childTnLst>
                                </p:cTn>
                              </p:par>
                              <p:par>
                                <p:cTn id="253" presetID="0" presetClass="path" presetSubtype="0" accel="50000" decel="50000" fill="hold" nodeType="withEffect">
                                  <p:stCondLst>
                                    <p:cond delay="0"/>
                                  </p:stCondLst>
                                  <p:childTnLst>
                                    <p:animMotion origin="layout" path="M 5.55556E-7 3.7037E-6 L 0.24913 0.18287 " pathEditMode="relative" rAng="0" ptsTypes="AA">
                                      <p:cBhvr>
                                        <p:cTn id="254" dur="2000" fill="hold"/>
                                        <p:tgtEl>
                                          <p:spTgt spid="146"/>
                                        </p:tgtEl>
                                        <p:attrNameLst>
                                          <p:attrName>ppt_x</p:attrName>
                                          <p:attrName>ppt_y</p:attrName>
                                        </p:attrNameLst>
                                      </p:cBhvr>
                                      <p:rCtr x="12448" y="9144"/>
                                    </p:animMotion>
                                  </p:childTnLst>
                                </p:cTn>
                              </p:par>
                              <p:par>
                                <p:cTn id="255" presetID="42" presetClass="path" presetSubtype="0" accel="50000" decel="50000" fill="hold" nodeType="withEffect">
                                  <p:stCondLst>
                                    <p:cond delay="0"/>
                                  </p:stCondLst>
                                  <p:childTnLst>
                                    <p:animMotion origin="layout" path="M 3.05556E-6 -3.7037E-7 L 0.28767 0.19005 " pathEditMode="relative" rAng="0" ptsTypes="AA">
                                      <p:cBhvr>
                                        <p:cTn id="256" dur="2000" fill="hold"/>
                                        <p:tgtEl>
                                          <p:spTgt spid="147"/>
                                        </p:tgtEl>
                                        <p:attrNameLst>
                                          <p:attrName>ppt_x</p:attrName>
                                          <p:attrName>ppt_y</p:attrName>
                                        </p:attrNameLst>
                                      </p:cBhvr>
                                      <p:rCtr x="14375" y="9491"/>
                                    </p:animMotion>
                                  </p:childTnLst>
                                </p:cTn>
                              </p:par>
                            </p:childTnLst>
                          </p:cTn>
                        </p:par>
                        <p:par>
                          <p:cTn id="257" fill="hold">
                            <p:stCondLst>
                              <p:cond delay="9000"/>
                            </p:stCondLst>
                            <p:childTnLst>
                              <p:par>
                                <p:cTn id="258" presetID="10" presetClass="exit" presetSubtype="0" fill="hold" grpId="1" nodeType="afterEffect">
                                  <p:stCondLst>
                                    <p:cond delay="0"/>
                                  </p:stCondLst>
                                  <p:childTnLst>
                                    <p:animEffect transition="out" filter="fade">
                                      <p:cBhvr>
                                        <p:cTn id="259" dur="2000"/>
                                        <p:tgtEl>
                                          <p:spTgt spid="64"/>
                                        </p:tgtEl>
                                      </p:cBhvr>
                                    </p:animEffect>
                                    <p:set>
                                      <p:cBhvr>
                                        <p:cTn id="260" dur="1" fill="hold">
                                          <p:stCondLst>
                                            <p:cond delay="1999"/>
                                          </p:stCondLst>
                                        </p:cTn>
                                        <p:tgtEl>
                                          <p:spTgt spid="64"/>
                                        </p:tgtEl>
                                        <p:attrNameLst>
                                          <p:attrName>style.visibility</p:attrName>
                                        </p:attrNameLst>
                                      </p:cBhvr>
                                      <p:to>
                                        <p:strVal val="hidden"/>
                                      </p:to>
                                    </p:set>
                                  </p:childTnLst>
                                </p:cTn>
                              </p:par>
                              <p:par>
                                <p:cTn id="261" presetID="10" presetClass="exit" presetSubtype="0" fill="hold" grpId="1" nodeType="withEffect">
                                  <p:stCondLst>
                                    <p:cond delay="0"/>
                                  </p:stCondLst>
                                  <p:childTnLst>
                                    <p:animEffect transition="out" filter="fade">
                                      <p:cBhvr>
                                        <p:cTn id="262" dur="2000"/>
                                        <p:tgtEl>
                                          <p:spTgt spid="60"/>
                                        </p:tgtEl>
                                      </p:cBhvr>
                                    </p:animEffect>
                                    <p:set>
                                      <p:cBhvr>
                                        <p:cTn id="263" dur="1" fill="hold">
                                          <p:stCondLst>
                                            <p:cond delay="1999"/>
                                          </p:stCondLst>
                                        </p:cTn>
                                        <p:tgtEl>
                                          <p:spTgt spid="60"/>
                                        </p:tgtEl>
                                        <p:attrNameLst>
                                          <p:attrName>style.visibility</p:attrName>
                                        </p:attrNameLst>
                                      </p:cBhvr>
                                      <p:to>
                                        <p:strVal val="hidden"/>
                                      </p:to>
                                    </p:set>
                                  </p:childTnLst>
                                </p:cTn>
                              </p:par>
                              <p:par>
                                <p:cTn id="264" presetID="10" presetClass="exit" presetSubtype="0" fill="hold" grpId="1" nodeType="withEffect">
                                  <p:stCondLst>
                                    <p:cond delay="0"/>
                                  </p:stCondLst>
                                  <p:childTnLst>
                                    <p:animEffect transition="out" filter="fade">
                                      <p:cBhvr>
                                        <p:cTn id="265" dur="2000"/>
                                        <p:tgtEl>
                                          <p:spTgt spid="63"/>
                                        </p:tgtEl>
                                      </p:cBhvr>
                                    </p:animEffect>
                                    <p:set>
                                      <p:cBhvr>
                                        <p:cTn id="266" dur="1" fill="hold">
                                          <p:stCondLst>
                                            <p:cond delay="1999"/>
                                          </p:stCondLst>
                                        </p:cTn>
                                        <p:tgtEl>
                                          <p:spTgt spid="63"/>
                                        </p:tgtEl>
                                        <p:attrNameLst>
                                          <p:attrName>style.visibility</p:attrName>
                                        </p:attrNameLst>
                                      </p:cBhvr>
                                      <p:to>
                                        <p:strVal val="hidden"/>
                                      </p:to>
                                    </p:set>
                                  </p:childTnLst>
                                </p:cTn>
                              </p:par>
                              <p:par>
                                <p:cTn id="267" presetID="10" presetClass="exit" presetSubtype="0" fill="hold" grpId="1" nodeType="withEffect">
                                  <p:stCondLst>
                                    <p:cond delay="0"/>
                                  </p:stCondLst>
                                  <p:childTnLst>
                                    <p:animEffect transition="out" filter="fade">
                                      <p:cBhvr>
                                        <p:cTn id="268" dur="2000"/>
                                        <p:tgtEl>
                                          <p:spTgt spid="62"/>
                                        </p:tgtEl>
                                      </p:cBhvr>
                                    </p:animEffect>
                                    <p:set>
                                      <p:cBhvr>
                                        <p:cTn id="269" dur="1" fill="hold">
                                          <p:stCondLst>
                                            <p:cond delay="1999"/>
                                          </p:stCondLst>
                                        </p:cTn>
                                        <p:tgtEl>
                                          <p:spTgt spid="62"/>
                                        </p:tgtEl>
                                        <p:attrNameLst>
                                          <p:attrName>style.visibility</p:attrName>
                                        </p:attrNameLst>
                                      </p:cBhvr>
                                      <p:to>
                                        <p:strVal val="hidden"/>
                                      </p:to>
                                    </p:set>
                                  </p:childTnLst>
                                </p:cTn>
                              </p:par>
                              <p:par>
                                <p:cTn id="270" presetID="10" presetClass="exit" presetSubtype="0" fill="hold" grpId="1" nodeType="withEffect">
                                  <p:stCondLst>
                                    <p:cond delay="0"/>
                                  </p:stCondLst>
                                  <p:childTnLst>
                                    <p:animEffect transition="out" filter="fade">
                                      <p:cBhvr>
                                        <p:cTn id="271" dur="2000"/>
                                        <p:tgtEl>
                                          <p:spTgt spid="61"/>
                                        </p:tgtEl>
                                      </p:cBhvr>
                                    </p:animEffect>
                                    <p:set>
                                      <p:cBhvr>
                                        <p:cTn id="272" dur="1" fill="hold">
                                          <p:stCondLst>
                                            <p:cond delay="1999"/>
                                          </p:stCondLst>
                                        </p:cTn>
                                        <p:tgtEl>
                                          <p:spTgt spid="61"/>
                                        </p:tgtEl>
                                        <p:attrNameLst>
                                          <p:attrName>style.visibility</p:attrName>
                                        </p:attrNameLst>
                                      </p:cBhvr>
                                      <p:to>
                                        <p:strVal val="hidden"/>
                                      </p:to>
                                    </p:set>
                                  </p:childTnLst>
                                </p:cTn>
                              </p:par>
                              <p:par>
                                <p:cTn id="273" presetID="6" presetClass="emph" presetSubtype="0" fill="hold" grpId="1" nodeType="withEffect">
                                  <p:stCondLst>
                                    <p:cond delay="0"/>
                                  </p:stCondLst>
                                  <p:childTnLst>
                                    <p:animScale>
                                      <p:cBhvr>
                                        <p:cTn id="274" dur="2000" fill="hold"/>
                                        <p:tgtEl>
                                          <p:spTgt spid="65"/>
                                        </p:tgtEl>
                                      </p:cBhvr>
                                      <p:by x="41600" y="41600"/>
                                    </p:animScale>
                                  </p:childTnLst>
                                </p:cTn>
                              </p:par>
                              <p:par>
                                <p:cTn id="275" presetID="7" presetClass="emph" presetSubtype="2" fill="hold" nodeType="withEffect">
                                  <p:stCondLst>
                                    <p:cond delay="0"/>
                                  </p:stCondLst>
                                  <p:childTnLst>
                                    <p:animClr clrSpc="rgb" dir="cw">
                                      <p:cBhvr>
                                        <p:cTn id="276" dur="2000" fill="hold"/>
                                        <p:tgtEl>
                                          <p:spTgt spid="65"/>
                                        </p:tgtEl>
                                        <p:attrNameLst>
                                          <p:attrName>stroke.color</p:attrName>
                                        </p:attrNameLst>
                                      </p:cBhvr>
                                      <p:to>
                                        <a:schemeClr val="tx1"/>
                                      </p:to>
                                    </p:animClr>
                                    <p:set>
                                      <p:cBhvr>
                                        <p:cTn id="277" dur="2000" fill="hold"/>
                                        <p:tgtEl>
                                          <p:spTgt spid="65"/>
                                        </p:tgtEl>
                                        <p:attrNameLst>
                                          <p:attrName>stroke.on</p:attrName>
                                        </p:attrNameLst>
                                      </p:cBhvr>
                                      <p:to>
                                        <p:strVal val="true"/>
                                      </p:to>
                                    </p:set>
                                  </p:childTnLst>
                                </p:cTn>
                              </p:par>
                              <p:par>
                                <p:cTn id="278" presetID="0" presetClass="path" presetSubtype="0" fill="hold" grpId="2" nodeType="withEffect">
                                  <p:stCondLst>
                                    <p:cond delay="0"/>
                                  </p:stCondLst>
                                  <p:childTnLst>
                                    <p:animMotion origin="layout" path="M 2.22222E-6 0.09977 L 2.22222E-6 -0.00023 " pathEditMode="relative" rAng="0" ptsTypes="AA">
                                      <p:cBhvr>
                                        <p:cTn id="279" dur="2000" fill="hold"/>
                                        <p:tgtEl>
                                          <p:spTgt spid="66">
                                            <p:txEl>
                                              <p:pRg st="0" end="0"/>
                                            </p:txEl>
                                          </p:spTgt>
                                        </p:tgtEl>
                                        <p:attrNameLst>
                                          <p:attrName>ppt_x</p:attrName>
                                          <p:attrName>ppt_y</p:attrName>
                                        </p:attrNameLst>
                                      </p:cBhvr>
                                      <p:rCtr x="0" y="-5000"/>
                                    </p:animMotion>
                                  </p:childTnLst>
                                </p:cTn>
                              </p:par>
                              <p:par>
                                <p:cTn id="280" presetID="6" presetClass="emph" presetSubtype="0" fill="hold" grpId="3" nodeType="withEffect">
                                  <p:stCondLst>
                                    <p:cond delay="0"/>
                                  </p:stCondLst>
                                  <p:childTnLst>
                                    <p:animScale>
                                      <p:cBhvr>
                                        <p:cTn id="281" dur="2000" fill="hold"/>
                                        <p:tgtEl>
                                          <p:spTgt spid="66">
                                            <p:txEl>
                                              <p:pRg st="0" end="0"/>
                                            </p:txEl>
                                          </p:spTgt>
                                        </p:tgtEl>
                                      </p:cBhvr>
                                      <p:by x="50000" y="50000"/>
                                    </p:animScale>
                                  </p:childTnLst>
                                </p:cTn>
                              </p:par>
                              <p:par>
                                <p:cTn id="282" presetID="3" presetClass="emph" presetSubtype="2" fill="hold" grpId="4" nodeType="withEffect">
                                  <p:stCondLst>
                                    <p:cond delay="0"/>
                                  </p:stCondLst>
                                  <p:childTnLst>
                                    <p:animClr clrSpc="rgb" dir="cw">
                                      <p:cBhvr override="childStyle">
                                        <p:cTn id="283" dur="2000" fill="hold"/>
                                        <p:tgtEl>
                                          <p:spTgt spid="66">
                                            <p:txEl>
                                              <p:pRg st="0" end="0"/>
                                            </p:txEl>
                                          </p:spTgt>
                                        </p:tgtEl>
                                        <p:attrNameLst>
                                          <p:attrName>style.color</p:attrName>
                                        </p:attrNameLst>
                                      </p:cBhvr>
                                      <p:to>
                                        <a:schemeClr val="tx1"/>
                                      </p:to>
                                    </p:animClr>
                                  </p:childTnLst>
                                </p:cTn>
                              </p:par>
                              <p:par>
                                <p:cTn id="284" presetID="10" presetClass="entr" presetSubtype="0" fill="hold" grpId="0" nodeType="withEffect">
                                  <p:stCondLst>
                                    <p:cond delay="0"/>
                                  </p:stCondLst>
                                  <p:childTnLst>
                                    <p:set>
                                      <p:cBhvr>
                                        <p:cTn id="285" dur="1" fill="hold">
                                          <p:stCondLst>
                                            <p:cond delay="0"/>
                                          </p:stCondLst>
                                        </p:cTn>
                                        <p:tgtEl>
                                          <p:spTgt spid="48"/>
                                        </p:tgtEl>
                                        <p:attrNameLst>
                                          <p:attrName>style.visibility</p:attrName>
                                        </p:attrNameLst>
                                      </p:cBhvr>
                                      <p:to>
                                        <p:strVal val="visible"/>
                                      </p:to>
                                    </p:set>
                                    <p:animEffect transition="in" filter="fade">
                                      <p:cBhvr>
                                        <p:cTn id="286" dur="500"/>
                                        <p:tgtEl>
                                          <p:spTgt spid="48"/>
                                        </p:tgtEl>
                                      </p:cBhvr>
                                    </p:animEffect>
                                  </p:childTnLst>
                                </p:cTn>
                              </p:par>
                              <p:par>
                                <p:cTn id="287" presetID="3" presetClass="emph" presetSubtype="2" fill="hold" grpId="1" nodeType="withEffect">
                                  <p:stCondLst>
                                    <p:cond delay="0"/>
                                  </p:stCondLst>
                                  <p:childTnLst>
                                    <p:animClr clrSpc="rgb" dir="cw">
                                      <p:cBhvr override="childStyle">
                                        <p:cTn id="288" dur="2000" fill="hold"/>
                                        <p:tgtEl>
                                          <p:spTgt spid="85"/>
                                        </p:tgtEl>
                                        <p:attrNameLst>
                                          <p:attrName>style.color</p:attrName>
                                        </p:attrNameLst>
                                      </p:cBhvr>
                                      <p:to>
                                        <a:schemeClr val="tx1"/>
                                      </p:to>
                                    </p:animClr>
                                  </p:childTnLst>
                                </p:cTn>
                              </p:par>
                              <p:par>
                                <p:cTn id="289" presetID="3" presetClass="emph" presetSubtype="2" fill="hold" grpId="1" nodeType="withEffect">
                                  <p:stCondLst>
                                    <p:cond delay="0"/>
                                  </p:stCondLst>
                                  <p:childTnLst>
                                    <p:animClr clrSpc="rgb" dir="cw">
                                      <p:cBhvr override="childStyle">
                                        <p:cTn id="290" dur="2000" fill="hold"/>
                                        <p:tgtEl>
                                          <p:spTgt spid="67"/>
                                        </p:tgtEl>
                                        <p:attrNameLst>
                                          <p:attrName>style.color</p:attrName>
                                        </p:attrNameLst>
                                      </p:cBhvr>
                                      <p:to>
                                        <a:schemeClr val="tx1"/>
                                      </p:to>
                                    </p:animClr>
                                  </p:childTnLst>
                                </p:cTn>
                              </p:par>
                              <p:par>
                                <p:cTn id="291" presetID="10" presetClass="entr" presetSubtype="0" fill="hold" nodeType="withEffect">
                                  <p:stCondLst>
                                    <p:cond delay="0"/>
                                  </p:stCondLst>
                                  <p:childTnLst>
                                    <p:set>
                                      <p:cBhvr>
                                        <p:cTn id="292" dur="1" fill="hold">
                                          <p:stCondLst>
                                            <p:cond delay="0"/>
                                          </p:stCondLst>
                                        </p:cTn>
                                        <p:tgtEl>
                                          <p:spTgt spid="82"/>
                                        </p:tgtEl>
                                        <p:attrNameLst>
                                          <p:attrName>style.visibility</p:attrName>
                                        </p:attrNameLst>
                                      </p:cBhvr>
                                      <p:to>
                                        <p:strVal val="visible"/>
                                      </p:to>
                                    </p:set>
                                    <p:animEffect transition="in" filter="fade">
                                      <p:cBhvr>
                                        <p:cTn id="293"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60" grpId="1" animBg="1"/>
      <p:bldP spid="61" grpId="0" animBg="1"/>
      <p:bldP spid="61" grpId="1" animBg="1"/>
      <p:bldP spid="62" grpId="0" animBg="1"/>
      <p:bldP spid="62" grpId="1" animBg="1"/>
      <p:bldP spid="63" grpId="0" animBg="1"/>
      <p:bldP spid="63" grpId="1" animBg="1"/>
      <p:bldP spid="64" grpId="0" animBg="1"/>
      <p:bldP spid="64" grpId="1" animBg="1"/>
      <p:bldP spid="65" grpId="0" animBg="1"/>
      <p:bldP spid="65" grpId="1" animBg="1"/>
      <p:bldP spid="66" grpId="0" build="allAtOnce"/>
      <p:bldP spid="66" grpId="1" build="allAtOnce"/>
      <p:bldP spid="66" grpId="2" build="allAtOnce"/>
      <p:bldP spid="66" grpId="3" build="allAtOnce"/>
      <p:bldP spid="66" grpId="4" build="allAtOnce"/>
      <p:bldP spid="67" grpId="0"/>
      <p:bldP spid="67" grpId="1"/>
      <p:bldP spid="85" grpId="0"/>
      <p:bldP spid="85" grpId="1"/>
      <p:bldP spid="4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8229600" cy="979511"/>
          </a:xfrm>
        </p:spPr>
        <p:txBody>
          <a:bodyPr>
            <a:noAutofit/>
          </a:bodyPr>
          <a:lstStyle/>
          <a:p>
            <a:pPr algn="ctr"/>
            <a:r>
              <a:rPr lang="en-US" sz="4000" b="0" dirty="0"/>
              <a:t>Atoms last forever!</a:t>
            </a:r>
          </a:p>
        </p:txBody>
      </p:sp>
      <p:sp>
        <p:nvSpPr>
          <p:cNvPr id="4" name="Text Placeholder 3"/>
          <p:cNvSpPr>
            <a:spLocks noGrp="1"/>
          </p:cNvSpPr>
          <p:nvPr>
            <p:ph type="body" sz="half" idx="2"/>
          </p:nvPr>
        </p:nvSpPr>
        <p:spPr/>
        <p:txBody>
          <a:bodyPr>
            <a:normAutofit/>
          </a:bodyPr>
          <a:lstStyle/>
          <a:p>
            <a:r>
              <a:rPr lang="en-US" sz="2800" dirty="0"/>
              <a:t>Compare the atoms in the reactants and the products.</a:t>
            </a:r>
          </a:p>
        </p:txBody>
      </p:sp>
      <p:sp>
        <p:nvSpPr>
          <p:cNvPr id="5" name="Slide Number Placeholder 4"/>
          <p:cNvSpPr>
            <a:spLocks noGrp="1"/>
          </p:cNvSpPr>
          <p:nvPr>
            <p:ph type="sldNum" sz="quarter" idx="12"/>
          </p:nvPr>
        </p:nvSpPr>
        <p:spPr/>
        <p:txBody>
          <a:bodyPr/>
          <a:lstStyle/>
          <a:p>
            <a:fld id="{D3A1C050-F6FE-0E43-A9D0-F8EEADE3D1E4}" type="slidenum">
              <a:rPr lang="en-US" smtClean="0"/>
              <a:pPr/>
              <a:t>18</a:t>
            </a:fld>
            <a:endParaRPr lang="en-US"/>
          </a:p>
        </p:txBody>
      </p:sp>
      <p:pic>
        <p:nvPicPr>
          <p:cNvPr id="2050" name="Picture 2"/>
          <p:cNvPicPr>
            <a:picLocks noGrp="1" noChangeAspect="1" noChangeArrowheads="1"/>
          </p:cNvPicPr>
          <p:nvPr>
            <p:ph idx="1"/>
          </p:nvPr>
        </p:nvPicPr>
        <p:blipFill>
          <a:blip r:embed="rId3"/>
          <a:srcRect/>
          <a:stretch/>
        </p:blipFill>
        <p:spPr bwMode="auto">
          <a:xfrm>
            <a:off x="3469858" y="1761735"/>
            <a:ext cx="5398593" cy="3448828"/>
          </a:xfrm>
          <a:prstGeom prst="rect">
            <a:avLst/>
          </a:prstGeom>
          <a:noFill/>
          <a:ln>
            <a:solidFill>
              <a:schemeClr val="tx1"/>
            </a:solid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691498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8229600" cy="979511"/>
          </a:xfrm>
        </p:spPr>
        <p:txBody>
          <a:bodyPr>
            <a:noAutofit/>
          </a:bodyPr>
          <a:lstStyle/>
          <a:p>
            <a:pPr algn="ctr"/>
            <a:r>
              <a:rPr lang="en-US" sz="4400" b="0" dirty="0"/>
              <a:t>Energy lasts forever!</a:t>
            </a:r>
          </a:p>
        </p:txBody>
      </p:sp>
      <p:sp>
        <p:nvSpPr>
          <p:cNvPr id="4" name="Text Placeholder 3"/>
          <p:cNvSpPr>
            <a:spLocks noGrp="1"/>
          </p:cNvSpPr>
          <p:nvPr>
            <p:ph type="body" sz="half" idx="2"/>
          </p:nvPr>
        </p:nvSpPr>
        <p:spPr/>
        <p:txBody>
          <a:bodyPr>
            <a:normAutofit/>
          </a:bodyPr>
          <a:lstStyle/>
          <a:p>
            <a:r>
              <a:rPr lang="en-US" sz="3200" dirty="0"/>
              <a:t>Compare the energy before and after the reaction</a:t>
            </a:r>
          </a:p>
        </p:txBody>
      </p:sp>
      <p:sp>
        <p:nvSpPr>
          <p:cNvPr id="5" name="Slide Number Placeholder 4"/>
          <p:cNvSpPr>
            <a:spLocks noGrp="1"/>
          </p:cNvSpPr>
          <p:nvPr>
            <p:ph type="sldNum" sz="quarter" idx="12"/>
          </p:nvPr>
        </p:nvSpPr>
        <p:spPr/>
        <p:txBody>
          <a:bodyPr/>
          <a:lstStyle/>
          <a:p>
            <a:fld id="{D3A1C050-F6FE-0E43-A9D0-F8EEADE3D1E4}" type="slidenum">
              <a:rPr lang="en-US" smtClean="0"/>
              <a:pPr/>
              <a:t>19</a:t>
            </a:fld>
            <a:endParaRPr lang="en-US"/>
          </a:p>
        </p:txBody>
      </p:sp>
      <p:pic>
        <p:nvPicPr>
          <p:cNvPr id="2050" name="Picture 2"/>
          <p:cNvPicPr>
            <a:picLocks noGrp="1" noChangeAspect="1" noChangeArrowheads="1"/>
          </p:cNvPicPr>
          <p:nvPr>
            <p:ph idx="1"/>
          </p:nvPr>
        </p:nvPicPr>
        <p:blipFill>
          <a:blip r:embed="rId3"/>
          <a:srcRect/>
          <a:stretch/>
        </p:blipFill>
        <p:spPr bwMode="auto">
          <a:xfrm>
            <a:off x="3469858" y="3060962"/>
            <a:ext cx="5398593" cy="850375"/>
          </a:xfrm>
          <a:prstGeom prst="rect">
            <a:avLst/>
          </a:prstGeom>
          <a:noFill/>
          <a:ln>
            <a:solidFill>
              <a:schemeClr val="tx1"/>
            </a:solid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val="204892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ight Arrow 18"/>
          <p:cNvSpPr/>
          <p:nvPr/>
        </p:nvSpPr>
        <p:spPr>
          <a:xfrm rot="18073251">
            <a:off x="1953559" y="3243157"/>
            <a:ext cx="2182745" cy="838017"/>
          </a:xfrm>
          <a:prstGeom prst="rightArrow">
            <a:avLst/>
          </a:prstGeom>
          <a:solidFill>
            <a:srgbClr val="008000"/>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74906" tIns="37453" rIns="74906" bIns="37453" spcCol="0" rtlCol="0" anchor="ctr"/>
          <a:lstStyle/>
          <a:p>
            <a:pPr algn="ctr"/>
            <a:r>
              <a:rPr lang="en-US" sz="1228" dirty="0"/>
              <a:t> Inquiry </a:t>
            </a:r>
          </a:p>
          <a:p>
            <a:pPr algn="ctr"/>
            <a:r>
              <a:rPr lang="en-US" sz="1228" dirty="0"/>
              <a:t>(up the triangle)</a:t>
            </a:r>
          </a:p>
        </p:txBody>
      </p:sp>
      <p:sp>
        <p:nvSpPr>
          <p:cNvPr id="27" name="Oval 26"/>
          <p:cNvSpPr/>
          <p:nvPr/>
        </p:nvSpPr>
        <p:spPr>
          <a:xfrm>
            <a:off x="4943801" y="3244405"/>
            <a:ext cx="637794" cy="636109"/>
          </a:xfrm>
          <a:prstGeom prst="ellipse">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tIns="68580" rIns="0" rtlCol="0" anchor="ctr"/>
          <a:lstStyle/>
          <a:p>
            <a:pPr algn="ctr"/>
            <a:r>
              <a:rPr lang="en-US" sz="720" dirty="0"/>
              <a:t>Molecular Models</a:t>
            </a:r>
          </a:p>
        </p:txBody>
      </p:sp>
      <p:grpSp>
        <p:nvGrpSpPr>
          <p:cNvPr id="2" name="Group 1"/>
          <p:cNvGrpSpPr/>
          <p:nvPr/>
        </p:nvGrpSpPr>
        <p:grpSpPr>
          <a:xfrm>
            <a:off x="3139269" y="3112794"/>
            <a:ext cx="2883139" cy="2556227"/>
            <a:chOff x="4507764" y="4440123"/>
            <a:chExt cx="5632799" cy="4994109"/>
          </a:xfrm>
        </p:grpSpPr>
        <p:grpSp>
          <p:nvGrpSpPr>
            <p:cNvPr id="12" name="Group 11"/>
            <p:cNvGrpSpPr/>
            <p:nvPr/>
          </p:nvGrpSpPr>
          <p:grpSpPr>
            <a:xfrm>
              <a:off x="4507764" y="4440123"/>
              <a:ext cx="5632799" cy="4910880"/>
              <a:chOff x="7749620" y="4073100"/>
              <a:chExt cx="5632799" cy="4910880"/>
            </a:xfrm>
          </p:grpSpPr>
          <p:sp>
            <p:nvSpPr>
              <p:cNvPr id="13" name="Isosceles Triangle 12"/>
              <p:cNvSpPr/>
              <p:nvPr/>
            </p:nvSpPr>
            <p:spPr>
              <a:xfrm>
                <a:off x="7749620" y="4073100"/>
                <a:ext cx="5632799" cy="4910880"/>
              </a:xfrm>
              <a:prstGeom prst="triangle">
                <a:avLst/>
              </a:prstGeom>
            </p:spPr>
            <p:style>
              <a:lnRef idx="1">
                <a:schemeClr val="accent1"/>
              </a:lnRef>
              <a:fillRef idx="3">
                <a:schemeClr val="accent1"/>
              </a:fillRef>
              <a:effectRef idx="2">
                <a:schemeClr val="accent1"/>
              </a:effectRef>
              <a:fontRef idx="minor">
                <a:schemeClr val="lt1"/>
              </a:fontRef>
            </p:style>
            <p:txBody>
              <a:bodyPr lIns="74906" tIns="37453" rIns="74906" bIns="37453" spcCol="0" rtlCol="0" anchor="ctr"/>
              <a:lstStyle/>
              <a:p>
                <a:pPr algn="ctr"/>
                <a:endParaRPr lang="en-US" sz="922" dirty="0"/>
              </a:p>
            </p:txBody>
          </p:sp>
          <p:cxnSp>
            <p:nvCxnSpPr>
              <p:cNvPr id="14" name="Straight Connector 13"/>
              <p:cNvCxnSpPr/>
              <p:nvPr/>
            </p:nvCxnSpPr>
            <p:spPr>
              <a:xfrm>
                <a:off x="9383616" y="6140723"/>
                <a:ext cx="2379473" cy="0"/>
              </a:xfrm>
              <a:prstGeom prst="lin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a:off x="8562409" y="7569285"/>
                <a:ext cx="4008883" cy="0"/>
              </a:xfrm>
              <a:prstGeom prst="lin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cxnSp>
          <p:sp>
            <p:nvSpPr>
              <p:cNvPr id="16" name="TextBox 15"/>
              <p:cNvSpPr txBox="1"/>
              <p:nvPr/>
            </p:nvSpPr>
            <p:spPr>
              <a:xfrm>
                <a:off x="9593088" y="7581035"/>
                <a:ext cx="2055208" cy="550194"/>
              </a:xfrm>
              <a:prstGeom prst="rect">
                <a:avLst/>
              </a:prstGeom>
              <a:noFill/>
            </p:spPr>
            <p:txBody>
              <a:bodyPr wrap="none" rtlCol="0">
                <a:spAutoFit/>
              </a:bodyPr>
              <a:lstStyle/>
              <a:p>
                <a:r>
                  <a:rPr lang="en-US" sz="1230" b="1" dirty="0"/>
                  <a:t>Observations</a:t>
                </a:r>
              </a:p>
            </p:txBody>
          </p:sp>
          <p:sp>
            <p:nvSpPr>
              <p:cNvPr id="17" name="TextBox 16"/>
              <p:cNvSpPr txBox="1"/>
              <p:nvPr/>
            </p:nvSpPr>
            <p:spPr>
              <a:xfrm>
                <a:off x="9880845" y="6075085"/>
                <a:ext cx="1428097" cy="550194"/>
              </a:xfrm>
              <a:prstGeom prst="rect">
                <a:avLst/>
              </a:prstGeom>
              <a:noFill/>
            </p:spPr>
            <p:txBody>
              <a:bodyPr wrap="none" rtlCol="0">
                <a:spAutoFit/>
              </a:bodyPr>
              <a:lstStyle/>
              <a:p>
                <a:r>
                  <a:rPr lang="en-US" sz="1230" b="1" dirty="0"/>
                  <a:t>Patterns</a:t>
                </a:r>
              </a:p>
            </p:txBody>
          </p:sp>
          <p:sp>
            <p:nvSpPr>
              <p:cNvPr id="18" name="TextBox 17"/>
              <p:cNvSpPr txBox="1"/>
              <p:nvPr/>
            </p:nvSpPr>
            <p:spPr>
              <a:xfrm>
                <a:off x="9966919" y="4699891"/>
                <a:ext cx="1263464" cy="918743"/>
              </a:xfrm>
              <a:prstGeom prst="rect">
                <a:avLst/>
              </a:prstGeom>
              <a:noFill/>
            </p:spPr>
            <p:txBody>
              <a:bodyPr wrap="square" rtlCol="0">
                <a:spAutoFit/>
              </a:bodyPr>
              <a:lstStyle/>
              <a:p>
                <a:pPr algn="ctr"/>
                <a:r>
                  <a:rPr lang="en-US" sz="1228" b="1" dirty="0"/>
                  <a:t>Models</a:t>
                </a:r>
              </a:p>
            </p:txBody>
          </p:sp>
        </p:grpSp>
        <p:sp>
          <p:nvSpPr>
            <p:cNvPr id="33" name="TextBox 32"/>
            <p:cNvSpPr txBox="1"/>
            <p:nvPr/>
          </p:nvSpPr>
          <p:spPr>
            <a:xfrm>
              <a:off x="4954211" y="8270208"/>
              <a:ext cx="4860660" cy="1164024"/>
            </a:xfrm>
            <a:prstGeom prst="rect">
              <a:avLst/>
            </a:prstGeom>
            <a:noFill/>
          </p:spPr>
          <p:txBody>
            <a:bodyPr wrap="square" rtlCol="0">
              <a:spAutoFit/>
            </a:bodyPr>
            <a:lstStyle/>
            <a:p>
              <a:pPr algn="ctr"/>
              <a:r>
                <a:rPr lang="en-US" sz="818" dirty="0"/>
                <a:t>Students investigate radishes growing and radishes in the light and dark. They measure the mass of the seeds, gel/paper towel, and radish plants using a scale and observe CO</a:t>
              </a:r>
              <a:r>
                <a:rPr lang="en-US" sz="818" baseline="-25000" dirty="0"/>
                <a:t>2</a:t>
              </a:r>
              <a:r>
                <a:rPr lang="en-US" sz="818" dirty="0"/>
                <a:t> using BTB. </a:t>
              </a:r>
            </a:p>
          </p:txBody>
        </p:sp>
        <p:sp>
          <p:nvSpPr>
            <p:cNvPr id="34" name="TextBox 33"/>
            <p:cNvSpPr txBox="1"/>
            <p:nvPr/>
          </p:nvSpPr>
          <p:spPr>
            <a:xfrm>
              <a:off x="5806543" y="6841132"/>
              <a:ext cx="4008883" cy="1165529"/>
            </a:xfrm>
            <a:prstGeom prst="rect">
              <a:avLst/>
            </a:prstGeom>
            <a:noFill/>
          </p:spPr>
          <p:txBody>
            <a:bodyPr wrap="square" rtlCol="0">
              <a:spAutoFit/>
            </a:bodyPr>
            <a:lstStyle/>
            <a:p>
              <a:pPr marL="128588" indent="-128588">
                <a:buFont typeface="Arial" panose="020B0604020202020204" pitchFamily="34" charset="0"/>
                <a:buChar char="•"/>
              </a:pPr>
              <a:r>
                <a:rPr lang="en-US" sz="819" dirty="0"/>
                <a:t>Plants gain mass (more). </a:t>
              </a:r>
            </a:p>
            <a:p>
              <a:pPr marL="128588" indent="-128588">
                <a:buFont typeface="Arial" panose="020B0604020202020204" pitchFamily="34" charset="0"/>
                <a:buChar char="•"/>
              </a:pPr>
              <a:r>
                <a:rPr lang="en-US" sz="819" dirty="0"/>
                <a:t>Gel/Paper towel loses mass (less).</a:t>
              </a:r>
            </a:p>
            <a:p>
              <a:pPr marL="128588" indent="-128588">
                <a:buFont typeface="Arial" panose="020B0604020202020204" pitchFamily="34" charset="0"/>
                <a:buChar char="•"/>
              </a:pPr>
              <a:r>
                <a:rPr lang="en-US" sz="819" dirty="0"/>
                <a:t>Plants take in CO</a:t>
              </a:r>
              <a:r>
                <a:rPr lang="en-US" sz="819" baseline="-25000" dirty="0"/>
                <a:t>2</a:t>
              </a:r>
              <a:r>
                <a:rPr lang="en-US" sz="819" dirty="0"/>
                <a:t> in the light.</a:t>
              </a:r>
            </a:p>
            <a:p>
              <a:pPr marL="128588" indent="-128588">
                <a:buFont typeface="Arial" panose="020B0604020202020204" pitchFamily="34" charset="0"/>
                <a:buChar char="•"/>
              </a:pPr>
              <a:r>
                <a:rPr lang="en-US" sz="819" dirty="0"/>
                <a:t>Plants release CO</a:t>
              </a:r>
              <a:r>
                <a:rPr lang="en-US" sz="819" baseline="-25000" dirty="0"/>
                <a:t>2</a:t>
              </a:r>
              <a:r>
                <a:rPr lang="en-US" sz="819" dirty="0"/>
                <a:t> in the dark. </a:t>
              </a:r>
            </a:p>
          </p:txBody>
        </p:sp>
        <p:sp>
          <p:nvSpPr>
            <p:cNvPr id="35" name="TextBox 34"/>
            <p:cNvSpPr txBox="1"/>
            <p:nvPr/>
          </p:nvSpPr>
          <p:spPr>
            <a:xfrm>
              <a:off x="6276682" y="5495056"/>
              <a:ext cx="2120509" cy="1136465"/>
            </a:xfrm>
            <a:prstGeom prst="rect">
              <a:avLst/>
            </a:prstGeom>
            <a:noFill/>
          </p:spPr>
          <p:txBody>
            <a:bodyPr wrap="square" lIns="68580" tIns="0" rIns="68580" bIns="0" rtlCol="0">
              <a:spAutoFit/>
            </a:bodyPr>
            <a:lstStyle/>
            <a:p>
              <a:pPr algn="ctr"/>
              <a:r>
                <a:rPr lang="en-US" sz="630" dirty="0"/>
                <a:t>Atomic-molecular</a:t>
              </a:r>
            </a:p>
            <a:p>
              <a:pPr algn="ctr"/>
              <a:r>
                <a:rPr lang="en-US" sz="630" dirty="0"/>
                <a:t>model of chemical </a:t>
              </a:r>
            </a:p>
            <a:p>
              <a:pPr algn="ctr"/>
              <a:r>
                <a:rPr lang="en-US" sz="630" dirty="0"/>
                <a:t>change to explain photosynthesis, biosynthesis, and cellular respiration.</a:t>
              </a:r>
            </a:p>
          </p:txBody>
        </p:sp>
      </p:grpSp>
      <p:sp>
        <p:nvSpPr>
          <p:cNvPr id="36" name="Title 3"/>
          <p:cNvSpPr txBox="1">
            <a:spLocks/>
          </p:cNvSpPr>
          <p:nvPr/>
        </p:nvSpPr>
        <p:spPr>
          <a:xfrm>
            <a:off x="588835" y="870547"/>
            <a:ext cx="2305613" cy="335630"/>
          </a:xfrm>
          <a:prstGeom prst="rect">
            <a:avLst/>
          </a:prstGeom>
        </p:spPr>
        <p:txBody>
          <a:bodyPr>
            <a:noAutofit/>
          </a:bodyPr>
          <a:lstStyle>
            <a:lvl1pPr algn="ctr" defTabSz="731717" rtl="0" eaLnBrk="1" latinLnBrk="0" hangingPunct="1">
              <a:spcBef>
                <a:spcPct val="0"/>
              </a:spcBef>
              <a:buNone/>
              <a:defRPr sz="7000" kern="1200">
                <a:solidFill>
                  <a:schemeClr val="tx1"/>
                </a:solidFill>
                <a:latin typeface="+mj-lt"/>
                <a:ea typeface="+mj-ea"/>
                <a:cs typeface="+mj-cs"/>
              </a:defRPr>
            </a:lvl1pPr>
          </a:lstStyle>
          <a:p>
            <a:r>
              <a:rPr lang="en-US" sz="2048" dirty="0"/>
              <a:t>The </a:t>
            </a:r>
            <a:r>
              <a:rPr lang="en-US" sz="2048" i="1" dirty="0"/>
              <a:t>Plants</a:t>
            </a:r>
            <a:r>
              <a:rPr lang="en-US" sz="2048" dirty="0"/>
              <a:t> Unit</a:t>
            </a:r>
          </a:p>
        </p:txBody>
      </p:sp>
      <p:sp>
        <p:nvSpPr>
          <p:cNvPr id="43" name="Oval 42"/>
          <p:cNvSpPr/>
          <p:nvPr/>
        </p:nvSpPr>
        <p:spPr>
          <a:xfrm>
            <a:off x="604141" y="5063175"/>
            <a:ext cx="637794" cy="636109"/>
          </a:xfrm>
          <a:prstGeom prst="ellipse">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19" dirty="0"/>
              <a:t>Pre- Lesson</a:t>
            </a:r>
          </a:p>
        </p:txBody>
      </p:sp>
      <p:sp>
        <p:nvSpPr>
          <p:cNvPr id="21" name="Oval 20"/>
          <p:cNvSpPr/>
          <p:nvPr/>
        </p:nvSpPr>
        <p:spPr>
          <a:xfrm>
            <a:off x="1109695" y="5052615"/>
            <a:ext cx="636633" cy="636109"/>
          </a:xfrm>
          <a:prstGeom prst="ellipse">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19" dirty="0"/>
              <a:t>Pretest</a:t>
            </a:r>
          </a:p>
        </p:txBody>
      </p:sp>
      <p:sp>
        <p:nvSpPr>
          <p:cNvPr id="22" name="Oval 21"/>
          <p:cNvSpPr/>
          <p:nvPr/>
        </p:nvSpPr>
        <p:spPr>
          <a:xfrm>
            <a:off x="1695455" y="5073218"/>
            <a:ext cx="637794" cy="636109"/>
          </a:xfrm>
          <a:prstGeom prst="ellipse">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tIns="137160" rIns="0" bIns="137160" rtlCol="0" anchor="ctr"/>
          <a:lstStyle/>
          <a:p>
            <a:pPr algn="ctr"/>
            <a:r>
              <a:rPr lang="en-US" sz="717" dirty="0"/>
              <a:t>Establish the Problem</a:t>
            </a:r>
          </a:p>
        </p:txBody>
      </p:sp>
      <p:sp>
        <p:nvSpPr>
          <p:cNvPr id="50" name="Rounded Rectangular Callout 49"/>
          <p:cNvSpPr/>
          <p:nvPr/>
        </p:nvSpPr>
        <p:spPr>
          <a:xfrm>
            <a:off x="2027930" y="1688055"/>
            <a:ext cx="1469778" cy="989295"/>
          </a:xfrm>
          <a:prstGeom prst="wedgeRoundRectCallout">
            <a:avLst>
              <a:gd name="adj1" fmla="val -12003"/>
              <a:gd name="adj2" fmla="val 294582"/>
              <a:gd name="adj3" fmla="val 16667"/>
            </a:avLst>
          </a:prstGeom>
          <a:solidFill>
            <a:srgbClr val="FFFF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22" dirty="0">
                <a:solidFill>
                  <a:srgbClr val="000000"/>
                </a:solidFill>
              </a:rPr>
              <a:t>Lesson 2: Foundations: Zooming into Organisms</a:t>
            </a:r>
          </a:p>
        </p:txBody>
      </p:sp>
      <p:sp>
        <p:nvSpPr>
          <p:cNvPr id="20" name="Right Arrow 19"/>
          <p:cNvSpPr/>
          <p:nvPr/>
        </p:nvSpPr>
        <p:spPr>
          <a:xfrm rot="3497238">
            <a:off x="5140485" y="3267144"/>
            <a:ext cx="2133488" cy="838017"/>
          </a:xfrm>
          <a:prstGeom prst="rightArrow">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74906" tIns="37453" rIns="74906" bIns="37453" spcCol="0" rtlCol="0" anchor="ctr"/>
          <a:lstStyle/>
          <a:p>
            <a:pPr algn="ctr"/>
            <a:r>
              <a:rPr lang="en-US" sz="1228" dirty="0"/>
              <a:t>Application</a:t>
            </a:r>
          </a:p>
          <a:p>
            <a:pPr algn="ctr"/>
            <a:r>
              <a:rPr lang="en-US" sz="1228" dirty="0"/>
              <a:t>(down the triangle)</a:t>
            </a:r>
          </a:p>
        </p:txBody>
      </p:sp>
      <p:sp>
        <p:nvSpPr>
          <p:cNvPr id="44" name="Rounded Rectangular Callout 43"/>
          <p:cNvSpPr/>
          <p:nvPr/>
        </p:nvSpPr>
        <p:spPr>
          <a:xfrm>
            <a:off x="666045" y="3668565"/>
            <a:ext cx="1201528" cy="807887"/>
          </a:xfrm>
          <a:prstGeom prst="wedgeRoundRectCallout">
            <a:avLst>
              <a:gd name="adj1" fmla="val -29869"/>
              <a:gd name="adj2" fmla="val 123385"/>
              <a:gd name="adj3" fmla="val 16667"/>
            </a:avLst>
          </a:prstGeom>
          <a:solidFill>
            <a:srgbClr val="FFFF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22" dirty="0">
                <a:solidFill>
                  <a:srgbClr val="000000"/>
                </a:solidFill>
              </a:rPr>
              <a:t>Pre-Lesson: Investigation Set Up</a:t>
            </a:r>
          </a:p>
        </p:txBody>
      </p:sp>
      <p:sp>
        <p:nvSpPr>
          <p:cNvPr id="53" name="Rounded Rectangular Callout 52"/>
          <p:cNvSpPr/>
          <p:nvPr/>
        </p:nvSpPr>
        <p:spPr>
          <a:xfrm>
            <a:off x="4982724" y="1392474"/>
            <a:ext cx="1745960" cy="835572"/>
          </a:xfrm>
          <a:prstGeom prst="wedgeRoundRectCallout">
            <a:avLst>
              <a:gd name="adj1" fmla="val -17845"/>
              <a:gd name="adj2" fmla="val 122063"/>
              <a:gd name="adj3" fmla="val 16667"/>
            </a:avLst>
          </a:prstGeom>
          <a:solidFill>
            <a:srgbClr val="FFFF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22" dirty="0">
                <a:solidFill>
                  <a:srgbClr val="000000"/>
                </a:solidFill>
              </a:rPr>
              <a:t>Lessons 4 and 5: Explaining How Plants Make Food, Move, Function, and Grow</a:t>
            </a:r>
          </a:p>
        </p:txBody>
      </p:sp>
      <p:sp>
        <p:nvSpPr>
          <p:cNvPr id="47" name="Rounded Rectangular Callout 46"/>
          <p:cNvSpPr/>
          <p:nvPr/>
        </p:nvSpPr>
        <p:spPr>
          <a:xfrm>
            <a:off x="6961219" y="2412029"/>
            <a:ext cx="1258696" cy="1824350"/>
          </a:xfrm>
          <a:prstGeom prst="wedgeRoundRectCallout">
            <a:avLst>
              <a:gd name="adj1" fmla="val -51639"/>
              <a:gd name="adj2" fmla="val 107179"/>
              <a:gd name="adj3" fmla="val 16667"/>
            </a:avLst>
          </a:prstGeom>
          <a:solidFill>
            <a:srgbClr val="FFFF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22" dirty="0">
                <a:solidFill>
                  <a:srgbClr val="000000"/>
                </a:solidFill>
              </a:rPr>
              <a:t>Lesson 6: Explaining Other Examples of Plants Growing, Moving, and Functioning</a:t>
            </a:r>
          </a:p>
        </p:txBody>
      </p:sp>
      <p:sp>
        <p:nvSpPr>
          <p:cNvPr id="54" name="Oval 53"/>
          <p:cNvSpPr/>
          <p:nvPr/>
        </p:nvSpPr>
        <p:spPr>
          <a:xfrm>
            <a:off x="3109964" y="4082193"/>
            <a:ext cx="637794" cy="636109"/>
          </a:xfrm>
          <a:prstGeom prst="ellipse">
            <a:avLst/>
          </a:prstGeom>
          <a:solidFill>
            <a:srgbClr val="008000"/>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768" dirty="0"/>
              <a:t>Observe</a:t>
            </a:r>
          </a:p>
        </p:txBody>
      </p:sp>
      <p:sp>
        <p:nvSpPr>
          <p:cNvPr id="57" name="Oval 56"/>
          <p:cNvSpPr/>
          <p:nvPr/>
        </p:nvSpPr>
        <p:spPr>
          <a:xfrm>
            <a:off x="3585698" y="3267465"/>
            <a:ext cx="637794" cy="636109"/>
          </a:xfrm>
          <a:prstGeom prst="ellipse">
            <a:avLst/>
          </a:prstGeom>
          <a:solidFill>
            <a:srgbClr val="008000"/>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720" dirty="0"/>
              <a:t>Evidence-Based Arguments</a:t>
            </a:r>
          </a:p>
        </p:txBody>
      </p:sp>
      <p:sp>
        <p:nvSpPr>
          <p:cNvPr id="42" name="Oval 41"/>
          <p:cNvSpPr/>
          <p:nvPr/>
        </p:nvSpPr>
        <p:spPr>
          <a:xfrm>
            <a:off x="2274354" y="5073218"/>
            <a:ext cx="637794" cy="636109"/>
          </a:xfrm>
          <a:prstGeom prst="ellipse">
            <a:avLst/>
          </a:prstGeom>
          <a:solidFill>
            <a:srgbClr val="FF6600"/>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717" dirty="0"/>
              <a:t>Found-ational</a:t>
            </a:r>
          </a:p>
          <a:p>
            <a:pPr algn="ctr"/>
            <a:r>
              <a:rPr lang="en-US" sz="717" dirty="0"/>
              <a:t>Knowledge and Practice</a:t>
            </a:r>
          </a:p>
        </p:txBody>
      </p:sp>
      <p:sp>
        <p:nvSpPr>
          <p:cNvPr id="49" name="Rounded Rectangular Callout 48"/>
          <p:cNvSpPr/>
          <p:nvPr/>
        </p:nvSpPr>
        <p:spPr>
          <a:xfrm>
            <a:off x="940814" y="2716797"/>
            <a:ext cx="1739748" cy="914242"/>
          </a:xfrm>
          <a:prstGeom prst="wedgeRoundRectCallout">
            <a:avLst>
              <a:gd name="adj1" fmla="val 11776"/>
              <a:gd name="adj2" fmla="val 207831"/>
              <a:gd name="adj3" fmla="val 16667"/>
            </a:avLst>
          </a:prstGeom>
          <a:solidFill>
            <a:srgbClr val="FFFF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22" dirty="0">
                <a:solidFill>
                  <a:srgbClr val="000000"/>
                </a:solidFill>
              </a:rPr>
              <a:t>Lesson 1: Pretest and Expressing Ideas and Questions</a:t>
            </a:r>
          </a:p>
        </p:txBody>
      </p:sp>
      <p:sp>
        <p:nvSpPr>
          <p:cNvPr id="56" name="Rounded Rectangular Callout 55"/>
          <p:cNvSpPr/>
          <p:nvPr/>
        </p:nvSpPr>
        <p:spPr>
          <a:xfrm>
            <a:off x="3576178" y="1399702"/>
            <a:ext cx="1265288" cy="820234"/>
          </a:xfrm>
          <a:prstGeom prst="wedgeRoundRectCallout">
            <a:avLst>
              <a:gd name="adj1" fmla="val -48473"/>
              <a:gd name="adj2" fmla="val 111636"/>
              <a:gd name="adj3" fmla="val 16667"/>
            </a:avLst>
          </a:prstGeom>
          <a:solidFill>
            <a:srgbClr val="FFFF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22" dirty="0">
                <a:solidFill>
                  <a:srgbClr val="000000"/>
                </a:solidFill>
              </a:rPr>
              <a:t>Lesson 3: Investigating Plants</a:t>
            </a:r>
          </a:p>
        </p:txBody>
      </p:sp>
      <p:sp>
        <p:nvSpPr>
          <p:cNvPr id="45" name="Oval 44">
            <a:extLst>
              <a:ext uri="{FF2B5EF4-FFF2-40B4-BE49-F238E27FC236}">
                <a16:creationId xmlns:a16="http://schemas.microsoft.com/office/drawing/2014/main" id="{DA655236-67AB-C847-B2FD-53D82E401405}"/>
              </a:ext>
            </a:extLst>
          </p:cNvPr>
          <p:cNvSpPr/>
          <p:nvPr/>
        </p:nvSpPr>
        <p:spPr>
          <a:xfrm>
            <a:off x="2808686" y="5089363"/>
            <a:ext cx="637794" cy="637794"/>
          </a:xfrm>
          <a:prstGeom prst="ellipse">
            <a:avLst/>
          </a:prstGeom>
          <a:solidFill>
            <a:srgbClr val="008000"/>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720" dirty="0"/>
              <a:t>Predict, Plan, &amp; Express Ideas and Questions</a:t>
            </a:r>
          </a:p>
        </p:txBody>
      </p:sp>
      <p:sp>
        <p:nvSpPr>
          <p:cNvPr id="11" name="Right Arrow 10"/>
          <p:cNvSpPr/>
          <p:nvPr/>
        </p:nvSpPr>
        <p:spPr>
          <a:xfrm>
            <a:off x="7962875" y="5207745"/>
            <a:ext cx="497961" cy="418676"/>
          </a:xfrm>
          <a:prstGeom prst="rightArrow">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17" dirty="0"/>
              <a:t>Next Unit</a:t>
            </a:r>
          </a:p>
        </p:txBody>
      </p:sp>
      <p:sp>
        <p:nvSpPr>
          <p:cNvPr id="28" name="Oval 27"/>
          <p:cNvSpPr/>
          <p:nvPr/>
        </p:nvSpPr>
        <p:spPr>
          <a:xfrm>
            <a:off x="5786825" y="5091048"/>
            <a:ext cx="637794" cy="636109"/>
          </a:xfrm>
          <a:prstGeom prst="ellipse">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20" dirty="0"/>
              <a:t>More Support</a:t>
            </a:r>
          </a:p>
        </p:txBody>
      </p:sp>
      <p:sp>
        <p:nvSpPr>
          <p:cNvPr id="29" name="Oval 28"/>
          <p:cNvSpPr/>
          <p:nvPr/>
        </p:nvSpPr>
        <p:spPr>
          <a:xfrm>
            <a:off x="6354703" y="5089363"/>
            <a:ext cx="637794" cy="637794"/>
          </a:xfrm>
          <a:prstGeom prst="ellipse">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819" dirty="0"/>
              <a:t>Less Support</a:t>
            </a:r>
          </a:p>
        </p:txBody>
      </p:sp>
      <p:sp>
        <p:nvSpPr>
          <p:cNvPr id="31" name="Oval 30"/>
          <p:cNvSpPr/>
          <p:nvPr/>
        </p:nvSpPr>
        <p:spPr>
          <a:xfrm>
            <a:off x="6914066" y="5103260"/>
            <a:ext cx="637794" cy="636109"/>
          </a:xfrm>
          <a:prstGeom prst="ellipse">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19" dirty="0"/>
              <a:t>Post test</a:t>
            </a:r>
          </a:p>
        </p:txBody>
      </p:sp>
      <p:sp>
        <p:nvSpPr>
          <p:cNvPr id="32" name="Oval 31"/>
          <p:cNvSpPr/>
          <p:nvPr/>
        </p:nvSpPr>
        <p:spPr>
          <a:xfrm>
            <a:off x="7403512" y="5089363"/>
            <a:ext cx="637794" cy="637794"/>
          </a:xfrm>
          <a:prstGeom prst="ellipse">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750" dirty="0"/>
              <a:t>Maintain</a:t>
            </a:r>
          </a:p>
        </p:txBody>
      </p:sp>
      <p:sp>
        <p:nvSpPr>
          <p:cNvPr id="37" name="Rounded Rectangular Callout 36">
            <a:extLst>
              <a:ext uri="{FF2B5EF4-FFF2-40B4-BE49-F238E27FC236}">
                <a16:creationId xmlns:a16="http://schemas.microsoft.com/office/drawing/2014/main" id="{1920B543-0E7D-7049-BA0A-8DD181F89B9B}"/>
              </a:ext>
            </a:extLst>
          </p:cNvPr>
          <p:cNvSpPr/>
          <p:nvPr/>
        </p:nvSpPr>
        <p:spPr>
          <a:xfrm>
            <a:off x="6961219" y="2412029"/>
            <a:ext cx="1258696" cy="1824350"/>
          </a:xfrm>
          <a:prstGeom prst="wedgeRoundRectCallout">
            <a:avLst>
              <a:gd name="adj1" fmla="val -10083"/>
              <a:gd name="adj2" fmla="val 103356"/>
              <a:gd name="adj3" fmla="val 16667"/>
            </a:avLst>
          </a:prstGeom>
          <a:solidFill>
            <a:srgbClr val="FFFF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22" dirty="0">
                <a:solidFill>
                  <a:srgbClr val="000000"/>
                </a:solidFill>
              </a:rPr>
              <a:t>Lesson 6: Explaining Other Examples of Plants Growing, Moving, and Functioning</a:t>
            </a:r>
          </a:p>
        </p:txBody>
      </p:sp>
      <p:sp>
        <p:nvSpPr>
          <p:cNvPr id="38" name="Oval Callout 37">
            <a:extLst>
              <a:ext uri="{FF2B5EF4-FFF2-40B4-BE49-F238E27FC236}">
                <a16:creationId xmlns:a16="http://schemas.microsoft.com/office/drawing/2014/main" id="{058C0481-7E9D-924E-876C-EF330F27A9DF}"/>
              </a:ext>
            </a:extLst>
          </p:cNvPr>
          <p:cNvSpPr>
            <a:spLocks noChangeArrowheads="1"/>
          </p:cNvSpPr>
          <p:nvPr/>
        </p:nvSpPr>
        <p:spPr bwMode="auto">
          <a:xfrm>
            <a:off x="6577479" y="30683"/>
            <a:ext cx="1310968" cy="1301449"/>
          </a:xfrm>
          <a:prstGeom prst="wedgeEllipseCallout">
            <a:avLst>
              <a:gd name="adj1" fmla="val -70758"/>
              <a:gd name="adj2" fmla="val 65051"/>
            </a:avLst>
          </a:prstGeom>
          <a:solidFill>
            <a:schemeClr val="tx1">
              <a:lumMod val="65000"/>
              <a:lumOff val="35000"/>
            </a:schemeClr>
          </a:solidFill>
          <a:ln w="9525">
            <a:solidFill>
              <a:schemeClr val="tx1">
                <a:lumMod val="50000"/>
                <a:lumOff val="50000"/>
              </a:schemeClr>
            </a:solidFill>
            <a:miter lim="800000"/>
            <a:headEnd/>
            <a:tailEnd/>
          </a:ln>
          <a:effectLst>
            <a:outerShdw blurRad="40000" dist="23000" dir="5400000" rotWithShape="0">
              <a:srgbClr val="000000">
                <a:alpha val="34999"/>
              </a:srgbClr>
            </a:outerShdw>
          </a:effectLst>
        </p:spPr>
        <p:txBody>
          <a:bodyPr rot="0" vert="horz" wrap="square" lIns="53788" tIns="26894" rIns="53788" bIns="26894" anchor="ctr" anchorCtr="0" upright="1">
            <a:noAutofit/>
          </a:bodyPr>
          <a:lstStyle/>
          <a:p>
            <a:pPr algn="ctr"/>
            <a:r>
              <a:rPr lang="en-US" sz="2118" dirty="0">
                <a:solidFill>
                  <a:srgbClr val="FFFFFF"/>
                </a:solidFill>
                <a:latin typeface="Arial"/>
                <a:ea typeface="Times New Roman"/>
                <a:cs typeface="Times New Roman"/>
              </a:rPr>
              <a:t>You are here</a:t>
            </a:r>
            <a:endParaRPr lang="en-US" sz="2118" dirty="0">
              <a:latin typeface="Arial"/>
              <a:ea typeface="Times New Roman"/>
              <a:cs typeface="Times New Roman"/>
            </a:endParaRPr>
          </a:p>
        </p:txBody>
      </p:sp>
    </p:spTree>
    <p:extLst>
      <p:ext uri="{BB962C8B-B14F-4D97-AF65-F5344CB8AC3E}">
        <p14:creationId xmlns:p14="http://schemas.microsoft.com/office/powerpoint/2010/main" val="336768194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Discuss with the class</a:t>
            </a:r>
          </a:p>
        </p:txBody>
      </p:sp>
      <p:sp>
        <p:nvSpPr>
          <p:cNvPr id="3" name="Content Placeholder 2"/>
          <p:cNvSpPr>
            <a:spLocks noGrp="1"/>
          </p:cNvSpPr>
          <p:nvPr>
            <p:ph idx="1"/>
          </p:nvPr>
        </p:nvSpPr>
        <p:spPr/>
        <p:txBody>
          <a:bodyPr>
            <a:normAutofit/>
          </a:bodyPr>
          <a:lstStyle/>
          <a:p>
            <a:pPr marL="514350" indent="-514350">
              <a:buFont typeface="+mj-lt"/>
              <a:buAutoNum type="arabicPeriod"/>
            </a:pPr>
            <a:r>
              <a:rPr lang="en-US" dirty="0"/>
              <a:t>Did the number and type of atoms stay the same at the beginning and end of the chemical change?  ____</a:t>
            </a:r>
          </a:p>
          <a:p>
            <a:pPr marL="514350" indent="-514350">
              <a:buFont typeface="+mj-lt"/>
              <a:buAutoNum type="arabicPeriod"/>
            </a:pPr>
            <a:r>
              <a:rPr lang="en-US" dirty="0"/>
              <a:t>Did the number of twist ties (representing energy) stay the same at the beginning and end of the chemical change? ____</a:t>
            </a:r>
          </a:p>
          <a:p>
            <a:pPr marL="514350" indent="-514350">
              <a:buFont typeface="+mj-lt"/>
              <a:buAutoNum type="arabicPeriod"/>
            </a:pPr>
            <a:r>
              <a:rPr lang="en-US" dirty="0"/>
              <a:t>Why do the numbers of atoms and twist ties have to stay the same?</a:t>
            </a:r>
          </a:p>
        </p:txBody>
      </p:sp>
      <p:sp>
        <p:nvSpPr>
          <p:cNvPr id="4" name="Slide Number Placeholder 3"/>
          <p:cNvSpPr>
            <a:spLocks noGrp="1"/>
          </p:cNvSpPr>
          <p:nvPr>
            <p:ph type="sldNum" sz="quarter" idx="12"/>
          </p:nvPr>
        </p:nvSpPr>
        <p:spPr/>
        <p:txBody>
          <a:bodyPr/>
          <a:lstStyle/>
          <a:p>
            <a:fld id="{D3A1C050-F6FE-0E43-A9D0-F8EEADE3D1E4}" type="slidenum">
              <a:rPr lang="en-US" smtClean="0"/>
              <a:pPr/>
              <a:t>20</a:t>
            </a:fld>
            <a:endParaRPr lang="en-US"/>
          </a:p>
        </p:txBody>
      </p:sp>
    </p:spTree>
    <p:extLst>
      <p:ext uri="{BB962C8B-B14F-4D97-AF65-F5344CB8AC3E}">
        <p14:creationId xmlns:p14="http://schemas.microsoft.com/office/powerpoint/2010/main" val="55100869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106068"/>
            <a:ext cx="8229600" cy="1143000"/>
          </a:xfrm>
        </p:spPr>
        <p:txBody>
          <a:bodyPr/>
          <a:lstStyle/>
          <a:p>
            <a:r>
              <a:rPr lang="en-US" dirty="0"/>
              <a:t>Writing a Chemical Equation</a:t>
            </a:r>
          </a:p>
        </p:txBody>
      </p:sp>
      <p:sp>
        <p:nvSpPr>
          <p:cNvPr id="3" name="Content Placeholder 2"/>
          <p:cNvSpPr>
            <a:spLocks noGrp="1"/>
          </p:cNvSpPr>
          <p:nvPr>
            <p:ph idx="1"/>
          </p:nvPr>
        </p:nvSpPr>
        <p:spPr>
          <a:xfrm>
            <a:off x="457200" y="1116968"/>
            <a:ext cx="8229600" cy="5097656"/>
          </a:xfrm>
        </p:spPr>
        <p:txBody>
          <a:bodyPr>
            <a:normAutofit fontScale="77500" lnSpcReduction="20000"/>
          </a:bodyPr>
          <a:lstStyle/>
          <a:p>
            <a:r>
              <a:rPr lang="en-US" dirty="0"/>
              <a:t>Chemists use </a:t>
            </a:r>
            <a:r>
              <a:rPr lang="en-US" b="1" dirty="0"/>
              <a:t>chemical equations</a:t>
            </a:r>
            <a:r>
              <a:rPr lang="en-US" dirty="0"/>
              <a:t> to show how atoms of reactant molecules are rearranged to make product molecules</a:t>
            </a:r>
          </a:p>
          <a:p>
            <a:r>
              <a:rPr lang="en-US" dirty="0"/>
              <a:t>Writing the equation in symbols: Chemists use an arrow to show how reactants change into products:</a:t>
            </a:r>
            <a:br>
              <a:rPr lang="en-US" dirty="0"/>
            </a:br>
            <a:r>
              <a:rPr lang="en-US" dirty="0"/>
              <a:t>[reactant molecule formulas] </a:t>
            </a:r>
            <a:r>
              <a:rPr lang="en-US" dirty="0">
                <a:sym typeface="Wingdings"/>
              </a:rPr>
              <a:t>product molecule formulas]</a:t>
            </a:r>
          </a:p>
          <a:p>
            <a:r>
              <a:rPr lang="en-US" dirty="0">
                <a:sym typeface="Wingdings"/>
              </a:rPr>
              <a:t>Saying it in words: Chemists read the arrow as “yield” or “yields:”</a:t>
            </a:r>
            <a:br>
              <a:rPr lang="en-US" dirty="0">
                <a:sym typeface="Wingdings"/>
              </a:rPr>
            </a:br>
            <a:r>
              <a:rPr lang="en-US" dirty="0">
                <a:sym typeface="Wingdings"/>
              </a:rPr>
              <a:t>[reactant molecule names] yield [product molecule names]</a:t>
            </a:r>
          </a:p>
          <a:p>
            <a:r>
              <a:rPr lang="en-US" dirty="0">
                <a:sym typeface="Wingdings"/>
              </a:rPr>
              <a:t>Equations must be </a:t>
            </a:r>
            <a:r>
              <a:rPr lang="en-US" b="1" dirty="0">
                <a:sym typeface="Wingdings"/>
              </a:rPr>
              <a:t>balanced:</a:t>
            </a:r>
            <a:r>
              <a:rPr lang="en-US" dirty="0">
                <a:sym typeface="Wingdings"/>
              </a:rPr>
              <a:t>  Atoms last forever, so reactant and product molecules must have the same number of each kind of atom</a:t>
            </a:r>
          </a:p>
          <a:p>
            <a:r>
              <a:rPr lang="en-US" dirty="0">
                <a:sym typeface="Wingdings"/>
              </a:rPr>
              <a:t>Try it: can you write a balanced chemical equation to show the chemical change when animals move (use energy)?</a:t>
            </a:r>
            <a:endParaRPr lang="en-US" dirty="0"/>
          </a:p>
        </p:txBody>
      </p:sp>
      <p:sp>
        <p:nvSpPr>
          <p:cNvPr id="4" name="Slide Number Placeholder 3">
            <a:extLst>
              <a:ext uri="{FF2B5EF4-FFF2-40B4-BE49-F238E27FC236}">
                <a16:creationId xmlns:a16="http://schemas.microsoft.com/office/drawing/2014/main" id="{65DD12A1-7412-4B99-AA69-59BB1F9A9181}"/>
              </a:ext>
            </a:extLst>
          </p:cNvPr>
          <p:cNvSpPr>
            <a:spLocks noGrp="1"/>
          </p:cNvSpPr>
          <p:nvPr>
            <p:ph type="sldNum" sz="quarter" idx="12"/>
          </p:nvPr>
        </p:nvSpPr>
        <p:spPr/>
        <p:txBody>
          <a:bodyPr/>
          <a:lstStyle/>
          <a:p>
            <a:fld id="{D3A1C050-F6FE-0E43-A9D0-F8EEADE3D1E4}" type="slidenum">
              <a:rPr lang="en-US" smtClean="0"/>
              <a:pPr/>
              <a:t>21</a:t>
            </a:fld>
            <a:endParaRPr lang="en-US"/>
          </a:p>
        </p:txBody>
      </p:sp>
    </p:spTree>
    <p:extLst>
      <p:ext uri="{BB962C8B-B14F-4D97-AF65-F5344CB8AC3E}">
        <p14:creationId xmlns:p14="http://schemas.microsoft.com/office/powerpoint/2010/main" val="196763285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3A1C050-F6FE-0E43-A9D0-F8EEADE3D1E4}" type="slidenum">
              <a:rPr lang="en-US" smtClean="0"/>
              <a:pPr/>
              <a:t>22</a:t>
            </a:fld>
            <a:endParaRPr lang="en-US"/>
          </a:p>
        </p:txBody>
      </p:sp>
      <p:sp>
        <p:nvSpPr>
          <p:cNvPr id="5" name="Title 1"/>
          <p:cNvSpPr txBox="1">
            <a:spLocks/>
          </p:cNvSpPr>
          <p:nvPr/>
        </p:nvSpPr>
        <p:spPr>
          <a:xfrm>
            <a:off x="685800" y="1779473"/>
            <a:ext cx="7772400" cy="1470025"/>
          </a:xfrm>
          <a:prstGeom prst="rect">
            <a:avLst/>
          </a:prstGeom>
        </p:spPr>
        <p:txBody>
          <a:bodyPr vert="horz" lIns="91440" tIns="45720" rIns="91440" bIns="45720" rtlCol="0" anchor="ctr">
            <a:norm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dirty="0"/>
              <a:t>Chemical equation for photosynthesis</a:t>
            </a:r>
          </a:p>
        </p:txBody>
      </p:sp>
      <p:sp>
        <p:nvSpPr>
          <p:cNvPr id="6" name="Subtitle 2"/>
          <p:cNvSpPr txBox="1">
            <a:spLocks/>
          </p:cNvSpPr>
          <p:nvPr/>
        </p:nvSpPr>
        <p:spPr>
          <a:xfrm>
            <a:off x="1040865" y="3535247"/>
            <a:ext cx="6890527" cy="2377989"/>
          </a:xfrm>
          <a:prstGeom prst="rect">
            <a:avLst/>
          </a:prstGeom>
        </p:spPr>
        <p:txBody>
          <a:bodyPr vert="horz" lIns="91440" tIns="45720" rIns="91440" bIns="45720" rtlCol="0">
            <a:norm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lgn="ctr">
              <a:buNone/>
            </a:pPr>
            <a:r>
              <a:rPr lang="en-US" dirty="0">
                <a:solidFill>
                  <a:srgbClr val="000000"/>
                </a:solidFill>
                <a:sym typeface="Wingdings"/>
              </a:rPr>
              <a:t>6 CO</a:t>
            </a:r>
            <a:r>
              <a:rPr lang="en-US" baseline="-25000" dirty="0">
                <a:solidFill>
                  <a:srgbClr val="000000"/>
                </a:solidFill>
                <a:sym typeface="Wingdings"/>
              </a:rPr>
              <a:t>2</a:t>
            </a:r>
            <a:r>
              <a:rPr lang="en-US" dirty="0">
                <a:solidFill>
                  <a:srgbClr val="000000"/>
                </a:solidFill>
                <a:sym typeface="Wingdings"/>
              </a:rPr>
              <a:t> + 6 H</a:t>
            </a:r>
            <a:r>
              <a:rPr lang="en-US" baseline="-25000" dirty="0">
                <a:solidFill>
                  <a:srgbClr val="000000"/>
                </a:solidFill>
                <a:sym typeface="Wingdings"/>
              </a:rPr>
              <a:t>2</a:t>
            </a:r>
            <a:r>
              <a:rPr lang="en-US" dirty="0">
                <a:solidFill>
                  <a:srgbClr val="000000"/>
                </a:solidFill>
                <a:sym typeface="Wingdings"/>
              </a:rPr>
              <a:t>O</a:t>
            </a:r>
            <a:r>
              <a:rPr lang="en-US" baseline="-25000" dirty="0">
                <a:solidFill>
                  <a:srgbClr val="000000"/>
                </a:solidFill>
                <a:sym typeface="Wingdings"/>
              </a:rPr>
              <a:t> </a:t>
            </a:r>
            <a:r>
              <a:rPr lang="en-US" dirty="0">
                <a:solidFill>
                  <a:srgbClr val="000000"/>
                </a:solidFill>
                <a:sym typeface="Wingdings"/>
              </a:rPr>
              <a:t> </a:t>
            </a:r>
            <a:r>
              <a:rPr lang="en-US" dirty="0">
                <a:solidFill>
                  <a:srgbClr val="000000"/>
                </a:solidFill>
              </a:rPr>
              <a:t>C</a:t>
            </a:r>
            <a:r>
              <a:rPr lang="en-US" baseline="-25000" dirty="0">
                <a:solidFill>
                  <a:srgbClr val="000000"/>
                </a:solidFill>
              </a:rPr>
              <a:t>6</a:t>
            </a:r>
            <a:r>
              <a:rPr lang="en-US" dirty="0">
                <a:solidFill>
                  <a:srgbClr val="000000"/>
                </a:solidFill>
              </a:rPr>
              <a:t>H</a:t>
            </a:r>
            <a:r>
              <a:rPr lang="en-US" baseline="-25000" dirty="0">
                <a:solidFill>
                  <a:srgbClr val="000000"/>
                </a:solidFill>
              </a:rPr>
              <a:t>12</a:t>
            </a:r>
            <a:r>
              <a:rPr lang="en-US" dirty="0">
                <a:solidFill>
                  <a:srgbClr val="000000"/>
                </a:solidFill>
              </a:rPr>
              <a:t>O</a:t>
            </a:r>
            <a:r>
              <a:rPr lang="en-US" baseline="-25000" dirty="0">
                <a:solidFill>
                  <a:srgbClr val="000000"/>
                </a:solidFill>
              </a:rPr>
              <a:t>6</a:t>
            </a:r>
            <a:r>
              <a:rPr lang="en-US" dirty="0">
                <a:solidFill>
                  <a:srgbClr val="000000"/>
                </a:solidFill>
              </a:rPr>
              <a:t> + 6O</a:t>
            </a:r>
            <a:r>
              <a:rPr lang="en-US" baseline="-25000" dirty="0">
                <a:solidFill>
                  <a:srgbClr val="000000"/>
                </a:solidFill>
              </a:rPr>
              <a:t>2</a:t>
            </a:r>
            <a:r>
              <a:rPr lang="en-US" dirty="0">
                <a:solidFill>
                  <a:srgbClr val="000000"/>
                </a:solidFill>
              </a:rPr>
              <a:t> </a:t>
            </a:r>
            <a:br>
              <a:rPr lang="en-US" dirty="0">
                <a:solidFill>
                  <a:srgbClr val="000000"/>
                </a:solidFill>
                <a:sym typeface="Wingdings"/>
              </a:rPr>
            </a:br>
            <a:r>
              <a:rPr lang="en-US" dirty="0">
                <a:solidFill>
                  <a:srgbClr val="000000"/>
                </a:solidFill>
                <a:sym typeface="Wingdings"/>
              </a:rPr>
              <a:t>(in words: carbon dioxide reacts with water to yield glucose and oxygen)</a:t>
            </a:r>
            <a:endParaRPr lang="en-US" dirty="0">
              <a:solidFill>
                <a:srgbClr val="000000"/>
              </a:solidFill>
            </a:endParaRPr>
          </a:p>
        </p:txBody>
      </p:sp>
    </p:spTree>
    <p:extLst>
      <p:ext uri="{BB962C8B-B14F-4D97-AF65-F5344CB8AC3E}">
        <p14:creationId xmlns:p14="http://schemas.microsoft.com/office/powerpoint/2010/main" val="182111587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428331-F9EF-6A42-ABE3-35AC71C60E9A}"/>
              </a:ext>
            </a:extLst>
          </p:cNvPr>
          <p:cNvSpPr>
            <a:spLocks noGrp="1"/>
          </p:cNvSpPr>
          <p:nvPr>
            <p:ph type="title"/>
          </p:nvPr>
        </p:nvSpPr>
        <p:spPr/>
        <p:txBody>
          <a:bodyPr/>
          <a:lstStyle/>
          <a:p>
            <a:r>
              <a:rPr lang="en-US" dirty="0"/>
              <a:t>Exit Ticket</a:t>
            </a:r>
          </a:p>
        </p:txBody>
      </p:sp>
      <p:sp>
        <p:nvSpPr>
          <p:cNvPr id="3" name="Content Placeholder 2">
            <a:extLst>
              <a:ext uri="{FF2B5EF4-FFF2-40B4-BE49-F238E27FC236}">
                <a16:creationId xmlns:a16="http://schemas.microsoft.com/office/drawing/2014/main" id="{7D9069A4-238A-F74D-9636-4EADC03771FB}"/>
              </a:ext>
            </a:extLst>
          </p:cNvPr>
          <p:cNvSpPr>
            <a:spLocks noGrp="1"/>
          </p:cNvSpPr>
          <p:nvPr>
            <p:ph idx="1"/>
          </p:nvPr>
        </p:nvSpPr>
        <p:spPr/>
        <p:txBody>
          <a:bodyPr/>
          <a:lstStyle/>
          <a:p>
            <a:r>
              <a:rPr lang="en-US" dirty="0"/>
              <a:t>Conclusions</a:t>
            </a:r>
          </a:p>
          <a:p>
            <a:pPr lvl="1"/>
            <a:r>
              <a:rPr lang="en-US" dirty="0"/>
              <a:t>Where do you think the reactants for photosynthesis come from?</a:t>
            </a:r>
            <a:endParaRPr lang="en-US" sz="3200" dirty="0"/>
          </a:p>
          <a:p>
            <a:r>
              <a:rPr lang="en-US" dirty="0"/>
              <a:t>Predictions</a:t>
            </a:r>
          </a:p>
          <a:p>
            <a:pPr lvl="1"/>
            <a:r>
              <a:rPr lang="en-US" dirty="0"/>
              <a:t>Where do you think </a:t>
            </a:r>
            <a:r>
              <a:rPr lang="en-US"/>
              <a:t>photosynthesis occurs?</a:t>
            </a:r>
            <a:endParaRPr lang="en-US" sz="3200" dirty="0"/>
          </a:p>
        </p:txBody>
      </p:sp>
      <p:sp>
        <p:nvSpPr>
          <p:cNvPr id="4" name="Slide Number Placeholder 3">
            <a:extLst>
              <a:ext uri="{FF2B5EF4-FFF2-40B4-BE49-F238E27FC236}">
                <a16:creationId xmlns:a16="http://schemas.microsoft.com/office/drawing/2014/main" id="{88671A43-0D0D-324B-9149-7B81DF8D5110}"/>
              </a:ext>
            </a:extLst>
          </p:cNvPr>
          <p:cNvSpPr>
            <a:spLocks noGrp="1"/>
          </p:cNvSpPr>
          <p:nvPr>
            <p:ph type="sldNum" sz="quarter" idx="12"/>
          </p:nvPr>
        </p:nvSpPr>
        <p:spPr/>
        <p:txBody>
          <a:bodyPr/>
          <a:lstStyle/>
          <a:p>
            <a:fld id="{C82A8714-C4A1-614E-B309-DB23F8B4D841}" type="slidenum">
              <a:rPr lang="en-US" smtClean="0"/>
              <a:t>23</a:t>
            </a:fld>
            <a:endParaRPr lang="en-US"/>
          </a:p>
        </p:txBody>
      </p:sp>
    </p:spTree>
    <p:extLst>
      <p:ext uri="{BB962C8B-B14F-4D97-AF65-F5344CB8AC3E}">
        <p14:creationId xmlns:p14="http://schemas.microsoft.com/office/powerpoint/2010/main" val="927606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Connecting Questions about Processes at Different Scales</a:t>
            </a:r>
          </a:p>
        </p:txBody>
      </p:sp>
      <p:sp>
        <p:nvSpPr>
          <p:cNvPr id="4" name="Slide Number Placeholder 3"/>
          <p:cNvSpPr>
            <a:spLocks noGrp="1"/>
          </p:cNvSpPr>
          <p:nvPr>
            <p:ph type="sldNum" sz="quarter" idx="12"/>
          </p:nvPr>
        </p:nvSpPr>
        <p:spPr/>
        <p:txBody>
          <a:bodyPr/>
          <a:lstStyle/>
          <a:p>
            <a:fld id="{D3A1C050-F6FE-0E43-A9D0-F8EEADE3D1E4}" type="slidenum">
              <a:rPr lang="en-US" smtClean="0"/>
              <a:pPr/>
              <a:t>3</a:t>
            </a:fld>
            <a:endParaRPr lang="en-US" dirty="0"/>
          </a:p>
        </p:txBody>
      </p:sp>
      <p:graphicFrame>
        <p:nvGraphicFramePr>
          <p:cNvPr id="12" name="Content Placeholder 4"/>
          <p:cNvGraphicFramePr>
            <a:graphicFrameLocks noGrp="1"/>
          </p:cNvGraphicFramePr>
          <p:nvPr>
            <p:ph sz="half" idx="2"/>
            <p:extLst>
              <p:ext uri="{D42A27DB-BD31-4B8C-83A1-F6EECF244321}">
                <p14:modId xmlns:p14="http://schemas.microsoft.com/office/powerpoint/2010/main" val="3588262978"/>
              </p:ext>
            </p:extLst>
          </p:nvPr>
        </p:nvGraphicFramePr>
        <p:xfrm>
          <a:off x="457200" y="1822450"/>
          <a:ext cx="8506691" cy="2291080"/>
        </p:xfrm>
        <a:graphic>
          <a:graphicData uri="http://schemas.openxmlformats.org/drawingml/2006/table">
            <a:tbl>
              <a:tblPr firstRow="1" bandRow="1">
                <a:tableStyleId>{7E9639D4-E3E2-4D34-9284-5A2195B3D0D7}</a:tableStyleId>
              </a:tblPr>
              <a:tblGrid>
                <a:gridCol w="3611331">
                  <a:extLst>
                    <a:ext uri="{9D8B030D-6E8A-4147-A177-3AD203B41FA5}">
                      <a16:colId xmlns:a16="http://schemas.microsoft.com/office/drawing/2014/main" val="20000"/>
                    </a:ext>
                  </a:extLst>
                </a:gridCol>
                <a:gridCol w="4895360">
                  <a:extLst>
                    <a:ext uri="{9D8B030D-6E8A-4147-A177-3AD203B41FA5}">
                      <a16:colId xmlns:a16="http://schemas.microsoft.com/office/drawing/2014/main" val="20001"/>
                    </a:ext>
                  </a:extLst>
                </a:gridCol>
              </a:tblGrid>
              <a:tr h="370840">
                <a:tc>
                  <a:txBody>
                    <a:bodyPr/>
                    <a:lstStyle/>
                    <a:p>
                      <a:pPr algn="ctr"/>
                      <a:r>
                        <a:rPr lang="en-US" dirty="0"/>
                        <a:t>Scale</a:t>
                      </a:r>
                    </a:p>
                  </a:txBody>
                  <a:tcPr marL="44873" marR="44873"/>
                </a:tc>
                <a:tc>
                  <a:txBody>
                    <a:bodyPr/>
                    <a:lstStyle/>
                    <a:p>
                      <a:pPr algn="ctr"/>
                      <a:r>
                        <a:rPr lang="en-US" dirty="0"/>
                        <a:t>Unanswered Questions</a:t>
                      </a:r>
                    </a:p>
                  </a:txBody>
                  <a:tcPr marL="44873" marR="44873"/>
                </a:tc>
                <a:extLst>
                  <a:ext uri="{0D108BD9-81ED-4DB2-BD59-A6C34878D82A}">
                    <a16:rowId xmlns:a16="http://schemas.microsoft.com/office/drawing/2014/main" val="10000"/>
                  </a:ext>
                </a:extLst>
              </a:tr>
              <a:tr h="599186">
                <a:tc>
                  <a:txBody>
                    <a:bodyPr/>
                    <a:lstStyle/>
                    <a:p>
                      <a:r>
                        <a:rPr lang="en-US" dirty="0"/>
                        <a:t>Macroscopic</a:t>
                      </a:r>
                      <a:r>
                        <a:rPr lang="en-US" baseline="0" dirty="0"/>
                        <a:t> Scale</a:t>
                      </a:r>
                      <a:endParaRPr lang="en-US" dirty="0"/>
                    </a:p>
                  </a:txBody>
                  <a:tcPr marL="44873" marR="44873" anchor="ctr"/>
                </a:tc>
                <a:tc>
                  <a:txBody>
                    <a:bodyPr/>
                    <a:lstStyle/>
                    <a:p>
                      <a:r>
                        <a:rPr lang="en-US" sz="1800" kern="1200" dirty="0">
                          <a:solidFill>
                            <a:schemeClr val="tx1"/>
                          </a:solidFill>
                          <a:effectLst/>
                          <a:latin typeface="+mn-lt"/>
                          <a:ea typeface="+mn-ea"/>
                          <a:cs typeface="+mn-cs"/>
                        </a:rPr>
                        <a:t>How does a potato plant make the food it needs to grow and function?</a:t>
                      </a:r>
                      <a:r>
                        <a:rPr lang="en-US" dirty="0">
                          <a:effectLst/>
                        </a:rPr>
                        <a:t> </a:t>
                      </a:r>
                      <a:endParaRPr lang="en-US" dirty="0"/>
                    </a:p>
                  </a:txBody>
                  <a:tcPr marL="44873" marR="44873" anchor="ctr"/>
                </a:tc>
                <a:extLst>
                  <a:ext uri="{0D108BD9-81ED-4DB2-BD59-A6C34878D82A}">
                    <a16:rowId xmlns:a16="http://schemas.microsoft.com/office/drawing/2014/main" val="10001"/>
                  </a:ext>
                </a:extLst>
              </a:tr>
              <a:tr h="553974">
                <a:tc>
                  <a:txBody>
                    <a:bodyPr/>
                    <a:lstStyle/>
                    <a:p>
                      <a:r>
                        <a:rPr lang="en-US" dirty="0"/>
                        <a:t>Microscopic</a:t>
                      </a:r>
                      <a:r>
                        <a:rPr lang="en-US" baseline="0" dirty="0"/>
                        <a:t> </a:t>
                      </a:r>
                      <a:r>
                        <a:rPr lang="en-US" dirty="0"/>
                        <a:t>Scale</a:t>
                      </a:r>
                    </a:p>
                  </a:txBody>
                  <a:tcPr marL="44873" marR="44873" anchor="ctr"/>
                </a:tc>
                <a:tc>
                  <a:txBody>
                    <a:bodyPr/>
                    <a:lstStyle/>
                    <a:p>
                      <a:r>
                        <a:rPr lang="en-US" dirty="0"/>
                        <a:t>How do potato’s leaf cells produce the food the potato needs to grow and function</a:t>
                      </a:r>
                      <a:r>
                        <a:rPr lang="en-US" baseline="0" dirty="0"/>
                        <a:t>?</a:t>
                      </a:r>
                      <a:endParaRPr lang="en-US" dirty="0"/>
                    </a:p>
                  </a:txBody>
                  <a:tcPr marL="44873" marR="44873" anchor="ctr"/>
                </a:tc>
                <a:extLst>
                  <a:ext uri="{0D108BD9-81ED-4DB2-BD59-A6C34878D82A}">
                    <a16:rowId xmlns:a16="http://schemas.microsoft.com/office/drawing/2014/main" val="10002"/>
                  </a:ext>
                </a:extLst>
              </a:tr>
              <a:tr h="553974">
                <a:tc>
                  <a:txBody>
                    <a:bodyPr/>
                    <a:lstStyle/>
                    <a:p>
                      <a:r>
                        <a:rPr lang="en-US" dirty="0"/>
                        <a:t>Atomic-Molecular</a:t>
                      </a:r>
                      <a:r>
                        <a:rPr lang="en-US" baseline="0" dirty="0"/>
                        <a:t> Scale</a:t>
                      </a:r>
                      <a:endParaRPr lang="en-US" dirty="0"/>
                    </a:p>
                  </a:txBody>
                  <a:tcPr marL="44873" marR="44873" anchor="ctr"/>
                </a:tc>
                <a:tc>
                  <a:txBody>
                    <a:bodyPr/>
                    <a:lstStyle/>
                    <a:p>
                      <a:r>
                        <a:rPr lang="en-US" dirty="0"/>
                        <a:t>What chemical</a:t>
                      </a:r>
                      <a:r>
                        <a:rPr lang="en-US" baseline="0" dirty="0"/>
                        <a:t> change produces food in the potato’s leaf cells?</a:t>
                      </a:r>
                      <a:endParaRPr lang="en-US" dirty="0"/>
                    </a:p>
                  </a:txBody>
                  <a:tcPr marL="44873" marR="44873" anchor="ct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4725763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descr="C:\Documents and Settings\Craig Douglas\My Documents\for JJ\Visual Teaching Tools\Plant\food use flow chart.png"/>
          <p:cNvPicPr>
            <a:picLocks noChangeAspect="1" noChangeArrowheads="1"/>
          </p:cNvPicPr>
          <p:nvPr/>
        </p:nvPicPr>
        <p:blipFill rotWithShape="1">
          <a:blip r:embed="rId3">
            <a:extLst>
              <a:ext uri="{28A0092B-C50C-407E-A947-70E740481C1C}">
                <a14:useLocalDpi xmlns:a14="http://schemas.microsoft.com/office/drawing/2010/main" val="0"/>
              </a:ext>
            </a:extLst>
          </a:blip>
          <a:srcRect l="5051" t="7077" r="4949"/>
          <a:stretch/>
        </p:blipFill>
        <p:spPr bwMode="auto">
          <a:xfrm>
            <a:off x="457200" y="457200"/>
            <a:ext cx="8229600" cy="6003925"/>
          </a:xfrm>
          <a:prstGeom prst="rect">
            <a:avLst/>
          </a:prstGeom>
          <a:noFill/>
          <a:extLst>
            <a:ext uri="{909E8E84-426E-40dd-AFC4-6F175D3DCCD1}">
              <a14:hiddenFill xmlns:a14="http://schemas.microsoft.com/office/drawing/2010/main" xmlns="">
                <a:solidFill>
                  <a:srgbClr val="FFFFFF"/>
                </a:solidFill>
              </a14:hiddenFill>
            </a:ext>
          </a:extLst>
        </p:spPr>
      </p:pic>
      <p:sp>
        <p:nvSpPr>
          <p:cNvPr id="15363" name="Title 1"/>
          <p:cNvSpPr>
            <a:spLocks noGrp="1"/>
          </p:cNvSpPr>
          <p:nvPr>
            <p:ph type="title"/>
          </p:nvPr>
        </p:nvSpPr>
        <p:spPr>
          <a:xfrm>
            <a:off x="457200" y="195340"/>
            <a:ext cx="8229600" cy="1159839"/>
          </a:xfrm>
          <a:solidFill>
            <a:schemeClr val="bg2"/>
          </a:solidFill>
        </p:spPr>
        <p:txBody>
          <a:bodyPr>
            <a:normAutofit fontScale="90000"/>
          </a:bodyPr>
          <a:lstStyle/>
          <a:p>
            <a:r>
              <a:rPr lang="en-US" dirty="0">
                <a:latin typeface="Arial"/>
                <a:cs typeface="Arial"/>
              </a:rPr>
              <a:t>How does a potato plant make the food it needs to grow and function?</a:t>
            </a:r>
          </a:p>
        </p:txBody>
      </p:sp>
      <p:sp>
        <p:nvSpPr>
          <p:cNvPr id="3" name="Slide Number Placeholder 2"/>
          <p:cNvSpPr>
            <a:spLocks noGrp="1"/>
          </p:cNvSpPr>
          <p:nvPr>
            <p:ph type="sldNum" sz="quarter" idx="12"/>
          </p:nvPr>
        </p:nvSpPr>
        <p:spPr/>
        <p:txBody>
          <a:bodyPr/>
          <a:lstStyle/>
          <a:p>
            <a:pPr>
              <a:defRPr/>
            </a:pPr>
            <a:fld id="{776E580A-82DC-4D67-9964-BF262C600765}" type="slidenum">
              <a:rPr lang="en-US"/>
              <a:pPr>
                <a:defRPr/>
              </a:pPr>
              <a:t>4</a:t>
            </a:fld>
            <a:endParaRPr lang="en-US"/>
          </a:p>
        </p:txBody>
      </p:sp>
      <p:sp>
        <p:nvSpPr>
          <p:cNvPr id="15365" name="TextBox 4"/>
          <p:cNvSpPr txBox="1">
            <a:spLocks noChangeArrowheads="1"/>
          </p:cNvSpPr>
          <p:nvPr/>
        </p:nvSpPr>
        <p:spPr bwMode="auto">
          <a:xfrm>
            <a:off x="677529" y="3153375"/>
            <a:ext cx="1800225" cy="4603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a:r>
              <a:rPr lang="en-US" altLang="en-US" sz="2400" dirty="0"/>
              <a:t>Food</a:t>
            </a:r>
          </a:p>
        </p:txBody>
      </p:sp>
      <p:sp>
        <p:nvSpPr>
          <p:cNvPr id="15366" name="TextBox 6"/>
          <p:cNvSpPr txBox="1">
            <a:spLocks noChangeArrowheads="1"/>
          </p:cNvSpPr>
          <p:nvPr/>
        </p:nvSpPr>
        <p:spPr bwMode="auto">
          <a:xfrm>
            <a:off x="3667126" y="3153375"/>
            <a:ext cx="1800224" cy="46166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a:r>
              <a:rPr lang="en-US" altLang="en-US" sz="2400" dirty="0"/>
              <a:t>To Cells</a:t>
            </a:r>
          </a:p>
        </p:txBody>
      </p:sp>
      <p:sp>
        <p:nvSpPr>
          <p:cNvPr id="15367" name="TextBox 8"/>
          <p:cNvSpPr txBox="1">
            <a:spLocks noChangeArrowheads="1"/>
          </p:cNvSpPr>
          <p:nvPr/>
        </p:nvSpPr>
        <p:spPr bwMode="auto">
          <a:xfrm>
            <a:off x="6607175" y="1733550"/>
            <a:ext cx="1727200" cy="1200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a:r>
              <a:rPr lang="en-US" altLang="en-US" sz="2400" dirty="0"/>
              <a:t>Materials</a:t>
            </a:r>
            <a:br>
              <a:rPr lang="en-US" altLang="en-US" sz="2400" dirty="0"/>
            </a:br>
            <a:r>
              <a:rPr lang="en-US" altLang="en-US" sz="2400" dirty="0"/>
              <a:t>for growth:</a:t>
            </a:r>
            <a:br>
              <a:rPr lang="en-US" altLang="en-US" sz="2400" dirty="0"/>
            </a:br>
            <a:r>
              <a:rPr lang="en-US" altLang="en-US" sz="2400" dirty="0"/>
              <a:t>Biosynthesis</a:t>
            </a:r>
          </a:p>
        </p:txBody>
      </p:sp>
      <p:sp>
        <p:nvSpPr>
          <p:cNvPr id="15368" name="TextBox 10"/>
          <p:cNvSpPr txBox="1">
            <a:spLocks noChangeArrowheads="1"/>
          </p:cNvSpPr>
          <p:nvPr/>
        </p:nvSpPr>
        <p:spPr bwMode="auto">
          <a:xfrm>
            <a:off x="6702425" y="3803650"/>
            <a:ext cx="1536700" cy="120015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a:r>
              <a:rPr lang="en-US" altLang="en-US" sz="2400" dirty="0"/>
              <a:t>Energy:</a:t>
            </a:r>
            <a:br>
              <a:rPr lang="en-US" altLang="en-US" sz="2400" dirty="0"/>
            </a:br>
            <a:r>
              <a:rPr lang="en-US" altLang="en-US" sz="2400" dirty="0"/>
              <a:t>Cellular </a:t>
            </a:r>
            <a:br>
              <a:rPr lang="en-US" altLang="en-US" sz="2400" dirty="0"/>
            </a:br>
            <a:r>
              <a:rPr lang="en-US" altLang="en-US" sz="2400" dirty="0"/>
              <a:t>respiration</a:t>
            </a:r>
          </a:p>
        </p:txBody>
      </p:sp>
      <p:pic>
        <p:nvPicPr>
          <p:cNvPr id="1027" name="Picture 3" descr="C:\Documents and Settings\Craig Douglas\My Documents\for JJ\Digestion and Biosynthesis\glucose right fad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9150" y="1271896"/>
            <a:ext cx="1797050" cy="1185554"/>
          </a:xfrm>
          <a:prstGeom prst="rect">
            <a:avLst/>
          </a:prstGeom>
          <a:noFill/>
          <a:extLst>
            <a:ext uri="{909E8E84-426E-40dd-AFC4-6F175D3DCCD1}">
              <a14:hiddenFill xmlns:a14="http://schemas.microsoft.com/office/drawing/2010/main" xmlns="">
                <a:solidFill>
                  <a:srgbClr val="FFFFFF"/>
                </a:solidFill>
              </a14:hiddenFill>
            </a:ext>
          </a:extLst>
        </p:spPr>
      </p:pic>
      <p:sp>
        <p:nvSpPr>
          <p:cNvPr id="2" name="Oval 1"/>
          <p:cNvSpPr/>
          <p:nvPr/>
        </p:nvSpPr>
        <p:spPr>
          <a:xfrm>
            <a:off x="677529" y="2478813"/>
            <a:ext cx="1938671" cy="1852549"/>
          </a:xfrm>
          <a:prstGeom prst="ellipse">
            <a:avLst/>
          </a:prstGeom>
          <a:noFill/>
          <a:ln w="44450">
            <a:solidFill>
              <a:srgbClr val="000090"/>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459006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cell" descr="C:\Documents and Settings\Craig Douglas\My Documents\for JJ\Visual Teaching Tools\Plant\Potato cell.png" hidden="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9659" y="2191746"/>
            <a:ext cx="3657600" cy="3657600"/>
          </a:xfrm>
          <a:prstGeom prst="rect">
            <a:avLst/>
          </a:prstGeom>
          <a:noFill/>
          <a:extLst>
            <a:ext uri="{909E8E84-426E-40dd-AFC4-6F175D3DCCD1}">
              <a14:hiddenFill xmlns:a14="http://schemas.microsoft.com/office/drawing/2010/main" xmlns="">
                <a:solidFill>
                  <a:srgbClr val="FFFFFF"/>
                </a:solidFill>
              </a14:hiddenFill>
            </a:ext>
          </a:extLst>
        </p:spPr>
      </p:pic>
      <p:pic>
        <p:nvPicPr>
          <p:cNvPr id="29" name="potato"/>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01964" y="1421795"/>
            <a:ext cx="3298589" cy="4979004"/>
          </a:xfrm>
          <a:prstGeom prst="rect">
            <a:avLst/>
          </a:prstGeom>
          <a:noFill/>
          <a:extLst>
            <a:ext uri="{909E8E84-426E-40dd-AFC4-6F175D3DCCD1}">
              <a14:hiddenFill xmlns:a14="http://schemas.microsoft.com/office/drawing/2010/main" xmlns="">
                <a:solidFill>
                  <a:srgbClr val="FFFFFF"/>
                </a:solidFill>
              </a14:hiddenFill>
            </a:ext>
          </a:extLst>
        </p:spPr>
      </p:pic>
      <p:pic>
        <p:nvPicPr>
          <p:cNvPr id="3074" name="cell" descr="C:\Documents and Settings\Craig Douglas\My Documents\for JJ\Visual Teaching Tools\Plant\Potato cell.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800" y="1211263"/>
            <a:ext cx="3657600" cy="3657600"/>
          </a:xfrm>
          <a:prstGeom prst="rect">
            <a:avLst/>
          </a:prstGeom>
          <a:noFill/>
          <a:extLst>
            <a:ext uri="{909E8E84-426E-40dd-AFC4-6F175D3DCCD1}">
              <a14:hiddenFill xmlns:a14="http://schemas.microsoft.com/office/drawing/2010/main" xmlns="">
                <a:solidFill>
                  <a:srgbClr val="FFFFFF"/>
                </a:solidFill>
              </a14:hiddenFill>
            </a:ext>
          </a:extLst>
        </p:spPr>
      </p:pic>
      <p:sp>
        <p:nvSpPr>
          <p:cNvPr id="22" name="Oval 21"/>
          <p:cNvSpPr/>
          <p:nvPr/>
        </p:nvSpPr>
        <p:spPr>
          <a:xfrm>
            <a:off x="-50800" y="1211260"/>
            <a:ext cx="3657600" cy="3657600"/>
          </a:xfrm>
          <a:prstGeom prst="ellipse">
            <a:avLst/>
          </a:prstGeom>
          <a:gradFill>
            <a:gsLst>
              <a:gs pos="0">
                <a:schemeClr val="accent2">
                  <a:lumMod val="50000"/>
                </a:schemeClr>
              </a:gs>
              <a:gs pos="100000">
                <a:schemeClr val="accent2">
                  <a:lumMod val="75000"/>
                </a:schemeClr>
              </a:gs>
            </a:gsLs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26" name="arrows"/>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034080" y="2698204"/>
            <a:ext cx="3826286" cy="3373714"/>
          </a:xfrm>
          <a:prstGeom prst="rect">
            <a:avLst/>
          </a:prstGeom>
          <a:noFill/>
          <a:extLst>
            <a:ext uri="{909E8E84-426E-40dd-AFC4-6F175D3DCCD1}">
              <a14:hiddenFill xmlns:a14="http://schemas.microsoft.com/office/drawing/2010/main" xmlns="">
                <a:solidFill>
                  <a:srgbClr val="FFFFFF"/>
                </a:solidFill>
              </a14:hiddenFill>
            </a:ext>
          </a:extLst>
        </p:spPr>
      </p:pic>
      <p:pic>
        <p:nvPicPr>
          <p:cNvPr id="20" name="h2o" descr="C:\Documents and Settings\Craig Douglas\My Documents\for JJ\Systems &amp; Scale\molecules\water labeled06.5.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85690" y="5538345"/>
            <a:ext cx="503137" cy="234948"/>
          </a:xfrm>
          <a:prstGeom prst="rect">
            <a:avLst/>
          </a:prstGeom>
          <a:noFill/>
          <a:extLst>
            <a:ext uri="{909E8E84-426E-40dd-AFC4-6F175D3DCCD1}">
              <a14:hiddenFill xmlns:a14="http://schemas.microsoft.com/office/drawing/2010/main" xmlns="">
                <a:solidFill>
                  <a:srgbClr val="FFFFFF"/>
                </a:solidFill>
              </a14:hiddenFill>
            </a:ext>
          </a:extLst>
        </p:spPr>
      </p:pic>
      <p:pic>
        <p:nvPicPr>
          <p:cNvPr id="21" name="glucose"/>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5626329" y="3534156"/>
            <a:ext cx="1444244" cy="962829"/>
          </a:xfrm>
          <a:prstGeom prst="rect">
            <a:avLst/>
          </a:prstGeom>
          <a:noFill/>
          <a:extLst>
            <a:ext uri="{909E8E84-426E-40dd-AFC4-6F175D3DCCD1}">
              <a14:hiddenFill xmlns:a14="http://schemas.microsoft.com/office/drawing/2010/main" xmlns="">
                <a:solidFill>
                  <a:srgbClr val="FFFFFF"/>
                </a:solidFill>
              </a14:hiddenFill>
            </a:ext>
          </a:extLst>
        </p:spPr>
      </p:pic>
      <p:pic>
        <p:nvPicPr>
          <p:cNvPr id="23" name="o2"/>
          <p:cNvPicPr>
            <a:picLocks noChangeAspect="1" noChangeArrowheads="1"/>
          </p:cNvPicPr>
          <p:nvPr/>
        </p:nvPicPr>
        <p:blipFill>
          <a:blip r:embed="rId8">
            <a:extLst>
              <a:ext uri="{28A0092B-C50C-407E-A947-70E740481C1C}">
                <a14:useLocalDpi xmlns:a14="http://schemas.microsoft.com/office/drawing/2010/main" val="0"/>
              </a:ext>
            </a:extLst>
          </a:blip>
          <a:stretch>
            <a:fillRect/>
          </a:stretch>
        </p:blipFill>
        <p:spPr bwMode="auto">
          <a:xfrm>
            <a:off x="6241500" y="3812718"/>
            <a:ext cx="213901" cy="405703"/>
          </a:xfrm>
          <a:prstGeom prst="rect">
            <a:avLst/>
          </a:prstGeom>
          <a:noFill/>
          <a:extLst>
            <a:ext uri="{909E8E84-426E-40dd-AFC4-6F175D3DCCD1}">
              <a14:hiddenFill xmlns:a14="http://schemas.microsoft.com/office/drawing/2010/main" xmlns="">
                <a:solidFill>
                  <a:srgbClr val="FFFFFF"/>
                </a:solidFill>
              </a14:hiddenFill>
            </a:ext>
          </a:extLst>
        </p:spPr>
      </p:pic>
      <p:pic>
        <p:nvPicPr>
          <p:cNvPr id="24" name="co2"/>
          <p:cNvPicPr>
            <a:picLocks noChangeAspect="1" noChangeArrowheads="1"/>
          </p:cNvPicPr>
          <p:nvPr/>
        </p:nvPicPr>
        <p:blipFill>
          <a:blip r:embed="rId9">
            <a:extLst>
              <a:ext uri="{28A0092B-C50C-407E-A947-70E740481C1C}">
                <a14:useLocalDpi xmlns:a14="http://schemas.microsoft.com/office/drawing/2010/main" val="0"/>
              </a:ext>
            </a:extLst>
          </a:blip>
          <a:stretch>
            <a:fillRect/>
          </a:stretch>
        </p:blipFill>
        <p:spPr bwMode="auto">
          <a:xfrm>
            <a:off x="3659619" y="2929740"/>
            <a:ext cx="748921" cy="220645"/>
          </a:xfrm>
          <a:prstGeom prst="rect">
            <a:avLst/>
          </a:prstGeom>
          <a:noFill/>
          <a:extLst>
            <a:ext uri="{909E8E84-426E-40dd-AFC4-6F175D3DCCD1}">
              <a14:hiddenFill xmlns:a14="http://schemas.microsoft.com/office/drawing/2010/main" xmlns="">
                <a:solidFill>
                  <a:srgbClr val="FFFFFF"/>
                </a:solidFill>
              </a14:hiddenFill>
            </a:ext>
          </a:extLst>
        </p:spPr>
      </p:pic>
      <p:pic>
        <p:nvPicPr>
          <p:cNvPr id="15" name="h2o" descr="C:\Documents and Settings\Craig Douglas\My Documents\for JJ\Systems &amp; Scale\molecules\water labeled06.5.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85690" y="5538343"/>
            <a:ext cx="503137" cy="234948"/>
          </a:xfrm>
          <a:prstGeom prst="rect">
            <a:avLst/>
          </a:prstGeom>
          <a:noFill/>
          <a:extLst>
            <a:ext uri="{909E8E84-426E-40dd-AFC4-6F175D3DCCD1}">
              <a14:hiddenFill xmlns:a14="http://schemas.microsoft.com/office/drawing/2010/main" xmlns="">
                <a:solidFill>
                  <a:srgbClr val="FFFFFF"/>
                </a:solidFill>
              </a14:hiddenFill>
            </a:ext>
          </a:extLst>
        </p:spPr>
      </p:pic>
      <p:pic>
        <p:nvPicPr>
          <p:cNvPr id="16" name="glucose"/>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5626329" y="3534154"/>
            <a:ext cx="1444244" cy="962829"/>
          </a:xfrm>
          <a:prstGeom prst="rect">
            <a:avLst/>
          </a:prstGeom>
          <a:noFill/>
          <a:extLst>
            <a:ext uri="{909E8E84-426E-40dd-AFC4-6F175D3DCCD1}">
              <a14:hiddenFill xmlns:a14="http://schemas.microsoft.com/office/drawing/2010/main" xmlns="">
                <a:solidFill>
                  <a:srgbClr val="FFFFFF"/>
                </a:solidFill>
              </a14:hiddenFill>
            </a:ext>
          </a:extLst>
        </p:spPr>
      </p:pic>
      <p:pic>
        <p:nvPicPr>
          <p:cNvPr id="17" name="o2"/>
          <p:cNvPicPr>
            <a:picLocks noChangeAspect="1" noChangeArrowheads="1"/>
          </p:cNvPicPr>
          <p:nvPr/>
        </p:nvPicPr>
        <p:blipFill>
          <a:blip r:embed="rId8">
            <a:extLst>
              <a:ext uri="{28A0092B-C50C-407E-A947-70E740481C1C}">
                <a14:useLocalDpi xmlns:a14="http://schemas.microsoft.com/office/drawing/2010/main" val="0"/>
              </a:ext>
            </a:extLst>
          </a:blip>
          <a:stretch>
            <a:fillRect/>
          </a:stretch>
        </p:blipFill>
        <p:spPr bwMode="auto">
          <a:xfrm>
            <a:off x="6241500" y="3812716"/>
            <a:ext cx="213901" cy="405703"/>
          </a:xfrm>
          <a:prstGeom prst="rect">
            <a:avLst/>
          </a:prstGeom>
          <a:noFill/>
          <a:extLst>
            <a:ext uri="{909E8E84-426E-40dd-AFC4-6F175D3DCCD1}">
              <a14:hiddenFill xmlns:a14="http://schemas.microsoft.com/office/drawing/2010/main" xmlns="">
                <a:solidFill>
                  <a:srgbClr val="FFFFFF"/>
                </a:solidFill>
              </a14:hiddenFill>
            </a:ext>
          </a:extLst>
        </p:spPr>
      </p:pic>
      <p:pic>
        <p:nvPicPr>
          <p:cNvPr id="18" name="co2"/>
          <p:cNvPicPr>
            <a:picLocks noChangeAspect="1" noChangeArrowheads="1"/>
          </p:cNvPicPr>
          <p:nvPr/>
        </p:nvPicPr>
        <p:blipFill>
          <a:blip r:embed="rId9">
            <a:extLst>
              <a:ext uri="{28A0092B-C50C-407E-A947-70E740481C1C}">
                <a14:useLocalDpi xmlns:a14="http://schemas.microsoft.com/office/drawing/2010/main" val="0"/>
              </a:ext>
            </a:extLst>
          </a:blip>
          <a:stretch>
            <a:fillRect/>
          </a:stretch>
        </p:blipFill>
        <p:spPr bwMode="auto">
          <a:xfrm>
            <a:off x="3659619" y="2929738"/>
            <a:ext cx="748921" cy="220645"/>
          </a:xfrm>
          <a:prstGeom prst="rect">
            <a:avLst/>
          </a:prstGeom>
          <a:noFill/>
          <a:extLst>
            <a:ext uri="{909E8E84-426E-40dd-AFC4-6F175D3DCCD1}">
              <a14:hiddenFill xmlns:a14="http://schemas.microsoft.com/office/drawing/2010/main" xmlns="">
                <a:solidFill>
                  <a:srgbClr val="FFFFFF"/>
                </a:solidFill>
              </a14:hiddenFill>
            </a:ext>
          </a:extLst>
        </p:spPr>
      </p:pic>
      <p:sp>
        <p:nvSpPr>
          <p:cNvPr id="27" name="AutoShape 2"/>
          <p:cNvSpPr>
            <a:spLocks noChangeArrowheads="1"/>
          </p:cNvSpPr>
          <p:nvPr/>
        </p:nvSpPr>
        <p:spPr bwMode="auto">
          <a:xfrm>
            <a:off x="5936717" y="3285702"/>
            <a:ext cx="937384" cy="1467540"/>
          </a:xfrm>
          <a:prstGeom prst="rightArrow">
            <a:avLst>
              <a:gd name="adj1" fmla="val 65892"/>
              <a:gd name="adj2" fmla="val 38321"/>
            </a:avLst>
          </a:prstGeom>
          <a:solidFill>
            <a:schemeClr val="bg1"/>
          </a:solidFill>
          <a:ln w="76200">
            <a:solidFill>
              <a:srgbClr val="00FF00"/>
            </a:solidFill>
            <a:round/>
            <a:headEnd/>
            <a:tailEnd/>
          </a:ln>
        </p:spPr>
        <p:txBody>
          <a:bodyPr lIns="62042" tIns="31021" rIns="62042" bIns="31021">
            <a:prstTxWarp prst="textNoShape">
              <a:avLst/>
            </a:prstTxWarp>
          </a:bodyPr>
          <a:lstStyle/>
          <a:p>
            <a:endParaRPr lang="en-US">
              <a:solidFill>
                <a:srgbClr val="000000"/>
              </a:solidFill>
            </a:endParaRPr>
          </a:p>
        </p:txBody>
      </p:sp>
      <p:sp>
        <p:nvSpPr>
          <p:cNvPr id="28" name="TextBox 27"/>
          <p:cNvSpPr txBox="1"/>
          <p:nvPr/>
        </p:nvSpPr>
        <p:spPr>
          <a:xfrm>
            <a:off x="5899100" y="3759216"/>
            <a:ext cx="898702" cy="555149"/>
          </a:xfrm>
          <a:prstGeom prst="rect">
            <a:avLst/>
          </a:prstGeom>
          <a:noFill/>
        </p:spPr>
        <p:txBody>
          <a:bodyPr wrap="square" lIns="62042" tIns="31021" rIns="62042" bIns="31021" rtlCol="0">
            <a:spAutoFit/>
          </a:bodyPr>
          <a:lstStyle/>
          <a:p>
            <a:pPr algn="ctr"/>
            <a:r>
              <a:rPr lang="en-US" sz="1600" dirty="0">
                <a:solidFill>
                  <a:srgbClr val="00FF00"/>
                </a:solidFill>
              </a:rPr>
              <a:t>Chemical change</a:t>
            </a:r>
          </a:p>
        </p:txBody>
      </p:sp>
      <p:sp>
        <p:nvSpPr>
          <p:cNvPr id="3" name="Oval 2"/>
          <p:cNvSpPr/>
          <p:nvPr/>
        </p:nvSpPr>
        <p:spPr>
          <a:xfrm>
            <a:off x="1755140" y="3017203"/>
            <a:ext cx="45720" cy="45720"/>
          </a:xfrm>
          <a:prstGeom prst="ellipse">
            <a:avLst/>
          </a:prstGeom>
          <a:gradFill>
            <a:gsLst>
              <a:gs pos="0">
                <a:schemeClr val="accent2">
                  <a:lumMod val="50000"/>
                </a:schemeClr>
              </a:gs>
              <a:gs pos="100000">
                <a:schemeClr val="accent2">
                  <a:lumMod val="75000"/>
                </a:schemeClr>
              </a:gs>
            </a:gsLs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TextBox 18"/>
          <p:cNvSpPr txBox="1"/>
          <p:nvPr/>
        </p:nvSpPr>
        <p:spPr>
          <a:xfrm>
            <a:off x="647214" y="179824"/>
            <a:ext cx="7777118" cy="1200329"/>
          </a:xfrm>
          <a:prstGeom prst="rect">
            <a:avLst/>
          </a:prstGeom>
          <a:noFill/>
        </p:spPr>
        <p:txBody>
          <a:bodyPr wrap="square" rtlCol="0">
            <a:spAutoFit/>
          </a:bodyPr>
          <a:lstStyle/>
          <a:p>
            <a:pPr algn="ctr"/>
            <a:r>
              <a:rPr lang="en-US" sz="3600" dirty="0">
                <a:solidFill>
                  <a:prstClr val="black"/>
                </a:solidFill>
              </a:rPr>
              <a:t>Connecting the Atomic-Molecular Scale to the Macroscopic Scale</a:t>
            </a:r>
          </a:p>
        </p:txBody>
      </p:sp>
      <p:sp>
        <p:nvSpPr>
          <p:cNvPr id="2" name="Slide Number Placeholder 1">
            <a:extLst>
              <a:ext uri="{FF2B5EF4-FFF2-40B4-BE49-F238E27FC236}">
                <a16:creationId xmlns:a16="http://schemas.microsoft.com/office/drawing/2014/main" id="{9C937194-B37B-48D2-8440-61FE7F15D19B}"/>
              </a:ext>
            </a:extLst>
          </p:cNvPr>
          <p:cNvSpPr>
            <a:spLocks noGrp="1"/>
          </p:cNvSpPr>
          <p:nvPr>
            <p:ph type="sldNum" sz="quarter" idx="12"/>
          </p:nvPr>
        </p:nvSpPr>
        <p:spPr/>
        <p:txBody>
          <a:bodyPr/>
          <a:lstStyle/>
          <a:p>
            <a:fld id="{D3A1C050-F6FE-0E43-A9D0-F8EEADE3D1E4}" type="slidenum">
              <a:rPr lang="en-US" smtClean="0"/>
              <a:pPr/>
              <a:t>5</a:t>
            </a:fld>
            <a:endParaRPr lang="en-US"/>
          </a:p>
        </p:txBody>
      </p:sp>
    </p:spTree>
    <p:extLst>
      <p:ext uri="{BB962C8B-B14F-4D97-AF65-F5344CB8AC3E}">
        <p14:creationId xmlns:p14="http://schemas.microsoft.com/office/powerpoint/2010/main" val="20410717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par>
                                <p:cTn id="7" presetID="53" presetClass="entr" presetSubtype="16" fill="hold" nodeType="withEffect">
                                  <p:stCondLst>
                                    <p:cond delay="0"/>
                                  </p:stCondLst>
                                  <p:childTnLst>
                                    <p:set>
                                      <p:cBhvr>
                                        <p:cTn id="8" dur="1" fill="hold">
                                          <p:stCondLst>
                                            <p:cond delay="0"/>
                                          </p:stCondLst>
                                        </p:cTn>
                                        <p:tgtEl>
                                          <p:spTgt spid="3074"/>
                                        </p:tgtEl>
                                        <p:attrNameLst>
                                          <p:attrName>style.visibility</p:attrName>
                                        </p:attrNameLst>
                                      </p:cBhvr>
                                      <p:to>
                                        <p:strVal val="visible"/>
                                      </p:to>
                                    </p:set>
                                    <p:anim calcmode="lin" valueType="num">
                                      <p:cBhvr>
                                        <p:cTn id="9" dur="2000" fill="hold"/>
                                        <p:tgtEl>
                                          <p:spTgt spid="3074"/>
                                        </p:tgtEl>
                                        <p:attrNameLst>
                                          <p:attrName>ppt_w</p:attrName>
                                        </p:attrNameLst>
                                      </p:cBhvr>
                                      <p:tavLst>
                                        <p:tav tm="0">
                                          <p:val>
                                            <p:fltVal val="0"/>
                                          </p:val>
                                        </p:tav>
                                        <p:tav tm="100000">
                                          <p:val>
                                            <p:strVal val="#ppt_w"/>
                                          </p:val>
                                        </p:tav>
                                      </p:tavLst>
                                    </p:anim>
                                    <p:anim calcmode="lin" valueType="num">
                                      <p:cBhvr>
                                        <p:cTn id="10" dur="2000" fill="hold"/>
                                        <p:tgtEl>
                                          <p:spTgt spid="3074"/>
                                        </p:tgtEl>
                                        <p:attrNameLst>
                                          <p:attrName>ppt_h</p:attrName>
                                        </p:attrNameLst>
                                      </p:cBhvr>
                                      <p:tavLst>
                                        <p:tav tm="0">
                                          <p:val>
                                            <p:fltVal val="0"/>
                                          </p:val>
                                        </p:tav>
                                        <p:tav tm="100000">
                                          <p:val>
                                            <p:strVal val="#ppt_h"/>
                                          </p:val>
                                        </p:tav>
                                      </p:tavLst>
                                    </p:anim>
                                    <p:animEffect transition="in" filter="fade">
                                      <p:cBhvr>
                                        <p:cTn id="11" dur="2000"/>
                                        <p:tgtEl>
                                          <p:spTgt spid="3074"/>
                                        </p:tgtEl>
                                      </p:cBhvr>
                                    </p:animEffect>
                                  </p:childTnLst>
                                </p:cTn>
                              </p:par>
                              <p:par>
                                <p:cTn id="12" presetID="0" presetClass="path" presetSubtype="0" fill="hold" nodeType="withEffect">
                                  <p:stCondLst>
                                    <p:cond delay="0"/>
                                  </p:stCondLst>
                                  <p:childTnLst>
                                    <p:animMotion origin="layout" path="M -4.44444E-6 2.96296E-6 L 0.49983 0.14213 " pathEditMode="relative" rAng="0" ptsTypes="AA">
                                      <p:cBhvr>
                                        <p:cTn id="13" dur="2000" fill="hold"/>
                                        <p:tgtEl>
                                          <p:spTgt spid="3074"/>
                                        </p:tgtEl>
                                        <p:attrNameLst>
                                          <p:attrName>ppt_x</p:attrName>
                                          <p:attrName>ppt_y</p:attrName>
                                        </p:attrNameLst>
                                      </p:cBhvr>
                                      <p:rCtr x="24983" y="7106"/>
                                    </p:animMotion>
                                  </p:childTnLst>
                                </p:cTn>
                              </p:par>
                              <p:par>
                                <p:cTn id="14" presetID="23" presetClass="entr" presetSubtype="16" fill="hold" grpId="2" nodeType="withEffect">
                                  <p:stCondLst>
                                    <p:cond delay="0"/>
                                  </p:stCondLst>
                                  <p:childTnLst>
                                    <p:set>
                                      <p:cBhvr>
                                        <p:cTn id="15" dur="1" fill="hold">
                                          <p:stCondLst>
                                            <p:cond delay="0"/>
                                          </p:stCondLst>
                                        </p:cTn>
                                        <p:tgtEl>
                                          <p:spTgt spid="22"/>
                                        </p:tgtEl>
                                        <p:attrNameLst>
                                          <p:attrName>style.visibility</p:attrName>
                                        </p:attrNameLst>
                                      </p:cBhvr>
                                      <p:to>
                                        <p:strVal val="visible"/>
                                      </p:to>
                                    </p:set>
                                    <p:anim calcmode="lin" valueType="num">
                                      <p:cBhvr>
                                        <p:cTn id="16" dur="2000" fill="hold"/>
                                        <p:tgtEl>
                                          <p:spTgt spid="22"/>
                                        </p:tgtEl>
                                        <p:attrNameLst>
                                          <p:attrName>ppt_w</p:attrName>
                                        </p:attrNameLst>
                                      </p:cBhvr>
                                      <p:tavLst>
                                        <p:tav tm="0">
                                          <p:val>
                                            <p:fltVal val="0"/>
                                          </p:val>
                                        </p:tav>
                                        <p:tav tm="100000">
                                          <p:val>
                                            <p:strVal val="#ppt_w"/>
                                          </p:val>
                                        </p:tav>
                                      </p:tavLst>
                                    </p:anim>
                                    <p:anim calcmode="lin" valueType="num">
                                      <p:cBhvr>
                                        <p:cTn id="17" dur="2000" fill="hold"/>
                                        <p:tgtEl>
                                          <p:spTgt spid="22"/>
                                        </p:tgtEl>
                                        <p:attrNameLst>
                                          <p:attrName>ppt_h</p:attrName>
                                        </p:attrNameLst>
                                      </p:cBhvr>
                                      <p:tavLst>
                                        <p:tav tm="0">
                                          <p:val>
                                            <p:fltVal val="0"/>
                                          </p:val>
                                        </p:tav>
                                        <p:tav tm="100000">
                                          <p:val>
                                            <p:strVal val="#ppt_h"/>
                                          </p:val>
                                        </p:tav>
                                      </p:tavLst>
                                    </p:anim>
                                  </p:childTnLst>
                                </p:cTn>
                              </p:par>
                              <p:par>
                                <p:cTn id="18" presetID="0" presetClass="path" presetSubtype="0" fill="hold" grpId="0" nodeType="withEffect">
                                  <p:stCondLst>
                                    <p:cond delay="0"/>
                                  </p:stCondLst>
                                  <p:childTnLst>
                                    <p:animMotion origin="layout" path="M -4.44444E-6 2.96296E-6 L 0.49983 0.14213 " pathEditMode="relative" rAng="0" ptsTypes="AA">
                                      <p:cBhvr>
                                        <p:cTn id="19" dur="2000" fill="hold"/>
                                        <p:tgtEl>
                                          <p:spTgt spid="22"/>
                                        </p:tgtEl>
                                        <p:attrNameLst>
                                          <p:attrName>ppt_x</p:attrName>
                                          <p:attrName>ppt_y</p:attrName>
                                        </p:attrNameLst>
                                      </p:cBhvr>
                                      <p:rCtr x="24983" y="7106"/>
                                    </p:animMotion>
                                  </p:childTnLst>
                                </p:cTn>
                              </p:par>
                              <p:par>
                                <p:cTn id="20" presetID="10" presetClass="exit" presetSubtype="0" fill="hold" grpId="1" nodeType="withEffect">
                                  <p:stCondLst>
                                    <p:cond delay="1000"/>
                                  </p:stCondLst>
                                  <p:childTnLst>
                                    <p:animEffect transition="out" filter="fade">
                                      <p:cBhvr>
                                        <p:cTn id="21" dur="500"/>
                                        <p:tgtEl>
                                          <p:spTgt spid="22"/>
                                        </p:tgtEl>
                                      </p:cBhvr>
                                    </p:animEffect>
                                    <p:set>
                                      <p:cBhvr>
                                        <p:cTn id="22" dur="1" fill="hold">
                                          <p:stCondLst>
                                            <p:cond delay="499"/>
                                          </p:stCondLst>
                                        </p:cTn>
                                        <p:tgtEl>
                                          <p:spTgt spid="22"/>
                                        </p:tgtEl>
                                        <p:attrNameLst>
                                          <p:attrName>style.visibility</p:attrName>
                                        </p:attrNameLst>
                                      </p:cBhvr>
                                      <p:to>
                                        <p:strVal val="hidden"/>
                                      </p:to>
                                    </p:se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fade">
                                      <p:cBhvr>
                                        <p:cTn id="26" dur="500"/>
                                        <p:tgtEl>
                                          <p:spTgt spid="27"/>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fade">
                                      <p:cBhvr>
                                        <p:cTn id="29" dur="500"/>
                                        <p:tgtEl>
                                          <p:spTgt spid="28"/>
                                        </p:tgtEl>
                                      </p:cBhvr>
                                    </p:animEffect>
                                  </p:childTnLst>
                                </p:cTn>
                              </p:par>
                              <p:par>
                                <p:cTn id="30" presetID="10" presetClass="entr" presetSubtype="0" fill="hold" nodeType="withEffect">
                                  <p:stCondLst>
                                    <p:cond delay="0"/>
                                  </p:stCondLst>
                                  <p:childTnLst>
                                    <p:set>
                                      <p:cBhvr>
                                        <p:cTn id="31" dur="1" fill="hold">
                                          <p:stCondLst>
                                            <p:cond delay="0"/>
                                          </p:stCondLst>
                                        </p:cTn>
                                        <p:tgtEl>
                                          <p:spTgt spid="1026"/>
                                        </p:tgtEl>
                                        <p:attrNameLst>
                                          <p:attrName>style.visibility</p:attrName>
                                        </p:attrNameLst>
                                      </p:cBhvr>
                                      <p:to>
                                        <p:strVal val="visible"/>
                                      </p:to>
                                    </p:set>
                                    <p:animEffect transition="in" filter="fade">
                                      <p:cBhvr>
                                        <p:cTn id="32" dur="500"/>
                                        <p:tgtEl>
                                          <p:spTgt spid="1026"/>
                                        </p:tgtEl>
                                      </p:cBhvr>
                                    </p:animEffect>
                                  </p:childTnLst>
                                </p:cTn>
                              </p:par>
                            </p:childTnLst>
                          </p:cTn>
                        </p:par>
                        <p:par>
                          <p:cTn id="33" fill="hold">
                            <p:stCondLst>
                              <p:cond delay="2500"/>
                            </p:stCondLst>
                            <p:childTnLst>
                              <p:par>
                                <p:cTn id="34" presetID="23" presetClass="entr" presetSubtype="272" repeatCount="indefinite" fill="hold" nodeType="afterEffect">
                                  <p:stCondLst>
                                    <p:cond delay="0"/>
                                  </p:stCondLst>
                                  <p:childTnLst>
                                    <p:set>
                                      <p:cBhvr>
                                        <p:cTn id="35" dur="1" fill="hold">
                                          <p:stCondLst>
                                            <p:cond delay="0"/>
                                          </p:stCondLst>
                                        </p:cTn>
                                        <p:tgtEl>
                                          <p:spTgt spid="21"/>
                                        </p:tgtEl>
                                        <p:attrNameLst>
                                          <p:attrName>style.visibility</p:attrName>
                                        </p:attrNameLst>
                                      </p:cBhvr>
                                      <p:to>
                                        <p:strVal val="visible"/>
                                      </p:to>
                                    </p:set>
                                    <p:anim calcmode="lin" valueType="num">
                                      <p:cBhvr>
                                        <p:cTn id="36" dur="2000" fill="hold"/>
                                        <p:tgtEl>
                                          <p:spTgt spid="21"/>
                                        </p:tgtEl>
                                        <p:attrNameLst>
                                          <p:attrName>ppt_w</p:attrName>
                                        </p:attrNameLst>
                                      </p:cBhvr>
                                      <p:tavLst>
                                        <p:tav tm="0">
                                          <p:val>
                                            <p:strVal val="2/3*#ppt_w"/>
                                          </p:val>
                                        </p:tav>
                                        <p:tav tm="100000">
                                          <p:val>
                                            <p:strVal val="#ppt_w"/>
                                          </p:val>
                                        </p:tav>
                                      </p:tavLst>
                                    </p:anim>
                                    <p:anim calcmode="lin" valueType="num">
                                      <p:cBhvr>
                                        <p:cTn id="37" dur="2000" fill="hold"/>
                                        <p:tgtEl>
                                          <p:spTgt spid="21"/>
                                        </p:tgtEl>
                                        <p:attrNameLst>
                                          <p:attrName>ppt_h</p:attrName>
                                        </p:attrNameLst>
                                      </p:cBhvr>
                                      <p:tavLst>
                                        <p:tav tm="0">
                                          <p:val>
                                            <p:strVal val="2/3*#ppt_h"/>
                                          </p:val>
                                        </p:tav>
                                        <p:tav tm="100000">
                                          <p:val>
                                            <p:strVal val="#ppt_h"/>
                                          </p:val>
                                        </p:tav>
                                      </p:tavLst>
                                    </p:anim>
                                  </p:childTnLst>
                                </p:cTn>
                              </p:par>
                              <p:par>
                                <p:cTn id="38" presetID="6" presetClass="emph" presetSubtype="0" repeatCount="indefinite" fill="hold" nodeType="withEffect">
                                  <p:stCondLst>
                                    <p:cond delay="0"/>
                                  </p:stCondLst>
                                  <p:childTnLst>
                                    <p:animScale>
                                      <p:cBhvr>
                                        <p:cTn id="39" dur="2000" fill="hold"/>
                                        <p:tgtEl>
                                          <p:spTgt spid="21"/>
                                        </p:tgtEl>
                                      </p:cBhvr>
                                      <p:by x="150000" y="150000"/>
                                    </p:animScale>
                                  </p:childTnLst>
                                </p:cTn>
                              </p:par>
                              <p:par>
                                <p:cTn id="40" presetID="0" presetClass="path" presetSubtype="0" repeatCount="indefinite" fill="hold" nodeType="withEffect">
                                  <p:stCondLst>
                                    <p:cond delay="0"/>
                                  </p:stCondLst>
                                  <p:childTnLst>
                                    <p:animMotion origin="layout" path="M 1.38889E-6 -2.22222E-6 C -0.01285 0.06944 -0.02552 0.13889 0.00746 0.19329 C 0.04045 0.24768 0.11892 0.28704 0.1974 0.32662 " pathEditMode="relative" ptsTypes="aaA">
                                      <p:cBhvr>
                                        <p:cTn id="41" dur="2000" fill="hold"/>
                                        <p:tgtEl>
                                          <p:spTgt spid="21"/>
                                        </p:tgtEl>
                                        <p:attrNameLst>
                                          <p:attrName>ppt_x</p:attrName>
                                          <p:attrName>ppt_y</p:attrName>
                                        </p:attrNameLst>
                                      </p:cBhvr>
                                    </p:animMotion>
                                  </p:childTnLst>
                                </p:cTn>
                              </p:par>
                              <p:par>
                                <p:cTn id="42" presetID="1" presetClass="entr" presetSubtype="0" fill="hold" nodeType="withEffect">
                                  <p:stCondLst>
                                    <p:cond delay="0"/>
                                  </p:stCondLst>
                                  <p:childTnLst>
                                    <p:set>
                                      <p:cBhvr>
                                        <p:cTn id="43" dur="1" fill="hold">
                                          <p:stCondLst>
                                            <p:cond delay="0"/>
                                          </p:stCondLst>
                                        </p:cTn>
                                        <p:tgtEl>
                                          <p:spTgt spid="20"/>
                                        </p:tgtEl>
                                        <p:attrNameLst>
                                          <p:attrName>style.visibility</p:attrName>
                                        </p:attrNameLst>
                                      </p:cBhvr>
                                      <p:to>
                                        <p:strVal val="visible"/>
                                      </p:to>
                                    </p:set>
                                  </p:childTnLst>
                                </p:cTn>
                              </p:par>
                              <p:par>
                                <p:cTn id="44" presetID="0" presetClass="path" presetSubtype="0" repeatCount="indefinite" fill="hold" nodeType="withEffect">
                                  <p:stCondLst>
                                    <p:cond delay="0"/>
                                  </p:stCondLst>
                                  <p:childTnLst>
                                    <p:animMotion origin="layout" path="M 5E-6 1.11111E-6 C -0.04149 -0.01158 -0.08299 -0.02315 -0.11667 -0.05996 C -0.15035 -0.09676 -0.17604 -0.15903 -0.20174 -0.22107 " pathEditMode="relative" ptsTypes="aaA">
                                      <p:cBhvr>
                                        <p:cTn id="45" dur="2000" fill="hold"/>
                                        <p:tgtEl>
                                          <p:spTgt spid="20"/>
                                        </p:tgtEl>
                                        <p:attrNameLst>
                                          <p:attrName>ppt_x</p:attrName>
                                          <p:attrName>ppt_y</p:attrName>
                                        </p:attrNameLst>
                                      </p:cBhvr>
                                    </p:animMotion>
                                  </p:childTnLst>
                                </p:cTn>
                              </p:par>
                              <p:par>
                                <p:cTn id="46" presetID="1" presetClass="entr" presetSubtype="0" fill="hold" nodeType="withEffect">
                                  <p:stCondLst>
                                    <p:cond delay="0"/>
                                  </p:stCondLst>
                                  <p:childTnLst>
                                    <p:set>
                                      <p:cBhvr>
                                        <p:cTn id="47" dur="1" fill="hold">
                                          <p:stCondLst>
                                            <p:cond delay="0"/>
                                          </p:stCondLst>
                                        </p:cTn>
                                        <p:tgtEl>
                                          <p:spTgt spid="23"/>
                                        </p:tgtEl>
                                        <p:attrNameLst>
                                          <p:attrName>style.visibility</p:attrName>
                                        </p:attrNameLst>
                                      </p:cBhvr>
                                      <p:to>
                                        <p:strVal val="visible"/>
                                      </p:to>
                                    </p:set>
                                  </p:childTnLst>
                                </p:cTn>
                              </p:par>
                              <p:par>
                                <p:cTn id="48" presetID="0" presetClass="path" presetSubtype="0" repeatCount="indefinite" fill="hold" nodeType="withEffect">
                                  <p:stCondLst>
                                    <p:cond delay="0"/>
                                  </p:stCondLst>
                                  <p:childTnLst>
                                    <p:animMotion origin="layout" path="M -1.94444E-6 -7.40741E-6 C -0.04687 0.01921 -0.09375 0.03865 -0.14097 0.02337 C -0.18819 0.0081 -0.23576 -0.04214 -0.28333 -0.09214 " pathEditMode="relative" ptsTypes="aaA">
                                      <p:cBhvr>
                                        <p:cTn id="49" dur="2000" fill="hold"/>
                                        <p:tgtEl>
                                          <p:spTgt spid="23"/>
                                        </p:tgtEl>
                                        <p:attrNameLst>
                                          <p:attrName>ppt_x</p:attrName>
                                          <p:attrName>ppt_y</p:attrName>
                                        </p:attrNameLst>
                                      </p:cBhvr>
                                    </p:animMotion>
                                  </p:childTnLst>
                                </p:cTn>
                              </p:par>
                              <p:par>
                                <p:cTn id="50" presetID="1" presetClass="entr" presetSubtype="0" fill="hold" nodeType="withEffect">
                                  <p:stCondLst>
                                    <p:cond delay="0"/>
                                  </p:stCondLst>
                                  <p:childTnLst>
                                    <p:set>
                                      <p:cBhvr>
                                        <p:cTn id="51" dur="1" fill="hold">
                                          <p:stCondLst>
                                            <p:cond delay="0"/>
                                          </p:stCondLst>
                                        </p:cTn>
                                        <p:tgtEl>
                                          <p:spTgt spid="24"/>
                                        </p:tgtEl>
                                        <p:attrNameLst>
                                          <p:attrName>style.visibility</p:attrName>
                                        </p:attrNameLst>
                                      </p:cBhvr>
                                      <p:to>
                                        <p:strVal val="visible"/>
                                      </p:to>
                                    </p:set>
                                  </p:childTnLst>
                                </p:cTn>
                              </p:par>
                              <p:par>
                                <p:cTn id="52" presetID="0" presetClass="path" presetSubtype="0" repeatCount="indefinite" fill="hold" nodeType="withEffect">
                                  <p:stCondLst>
                                    <p:cond delay="0"/>
                                  </p:stCondLst>
                                  <p:childTnLst>
                                    <p:animMotion origin="layout" path="M -8.05556E-6 2.96296E-6 C 0.05051 -0.02685 0.10121 -0.05348 0.14426 -0.03449 C 0.18732 -0.01551 0.22274 0.04953 0.25833 0.11458 " pathEditMode="relative" ptsTypes="aaA">
                                      <p:cBhvr>
                                        <p:cTn id="53" dur="2000" fill="hold"/>
                                        <p:tgtEl>
                                          <p:spTgt spid="24"/>
                                        </p:tgtEl>
                                        <p:attrNameLst>
                                          <p:attrName>ppt_x</p:attrName>
                                          <p:attrName>ppt_y</p:attrName>
                                        </p:attrNameLst>
                                      </p:cBhvr>
                                    </p:animMotion>
                                  </p:childTnLst>
                                </p:cTn>
                              </p:par>
                              <p:par>
                                <p:cTn id="54" presetID="23" presetClass="entr" presetSubtype="272" repeatCount="indefinite" fill="hold" nodeType="withEffect">
                                  <p:stCondLst>
                                    <p:cond delay="1000"/>
                                  </p:stCondLst>
                                  <p:childTnLst>
                                    <p:set>
                                      <p:cBhvr>
                                        <p:cTn id="55" dur="1" fill="hold">
                                          <p:stCondLst>
                                            <p:cond delay="0"/>
                                          </p:stCondLst>
                                        </p:cTn>
                                        <p:tgtEl>
                                          <p:spTgt spid="16"/>
                                        </p:tgtEl>
                                        <p:attrNameLst>
                                          <p:attrName>style.visibility</p:attrName>
                                        </p:attrNameLst>
                                      </p:cBhvr>
                                      <p:to>
                                        <p:strVal val="visible"/>
                                      </p:to>
                                    </p:set>
                                    <p:anim calcmode="lin" valueType="num">
                                      <p:cBhvr>
                                        <p:cTn id="56" dur="2000" fill="hold"/>
                                        <p:tgtEl>
                                          <p:spTgt spid="16"/>
                                        </p:tgtEl>
                                        <p:attrNameLst>
                                          <p:attrName>ppt_w</p:attrName>
                                        </p:attrNameLst>
                                      </p:cBhvr>
                                      <p:tavLst>
                                        <p:tav tm="0">
                                          <p:val>
                                            <p:strVal val="2/3*#ppt_w"/>
                                          </p:val>
                                        </p:tav>
                                        <p:tav tm="100000">
                                          <p:val>
                                            <p:strVal val="#ppt_w"/>
                                          </p:val>
                                        </p:tav>
                                      </p:tavLst>
                                    </p:anim>
                                    <p:anim calcmode="lin" valueType="num">
                                      <p:cBhvr>
                                        <p:cTn id="57" dur="2000" fill="hold"/>
                                        <p:tgtEl>
                                          <p:spTgt spid="16"/>
                                        </p:tgtEl>
                                        <p:attrNameLst>
                                          <p:attrName>ppt_h</p:attrName>
                                        </p:attrNameLst>
                                      </p:cBhvr>
                                      <p:tavLst>
                                        <p:tav tm="0">
                                          <p:val>
                                            <p:strVal val="2/3*#ppt_h"/>
                                          </p:val>
                                        </p:tav>
                                        <p:tav tm="100000">
                                          <p:val>
                                            <p:strVal val="#ppt_h"/>
                                          </p:val>
                                        </p:tav>
                                      </p:tavLst>
                                    </p:anim>
                                  </p:childTnLst>
                                </p:cTn>
                              </p:par>
                              <p:par>
                                <p:cTn id="58" presetID="6" presetClass="emph" presetSubtype="0" repeatCount="indefinite" fill="hold" nodeType="withEffect">
                                  <p:stCondLst>
                                    <p:cond delay="1000"/>
                                  </p:stCondLst>
                                  <p:childTnLst>
                                    <p:animScale>
                                      <p:cBhvr>
                                        <p:cTn id="59" dur="2000" fill="hold"/>
                                        <p:tgtEl>
                                          <p:spTgt spid="16"/>
                                        </p:tgtEl>
                                      </p:cBhvr>
                                      <p:by x="150000" y="150000"/>
                                    </p:animScale>
                                  </p:childTnLst>
                                </p:cTn>
                              </p:par>
                              <p:par>
                                <p:cTn id="60" presetID="0" presetClass="path" presetSubtype="0" repeatCount="indefinite" fill="hold" nodeType="withEffect">
                                  <p:stCondLst>
                                    <p:cond delay="1000"/>
                                  </p:stCondLst>
                                  <p:childTnLst>
                                    <p:animMotion origin="layout" path="M 1.38889E-6 -2.22222E-6 C -0.01285 0.06944 -0.02552 0.13889 0.00746 0.19329 C 0.04045 0.24768 0.11892 0.28704 0.1974 0.32662 " pathEditMode="relative" ptsTypes="aaA">
                                      <p:cBhvr>
                                        <p:cTn id="61" dur="2000" fill="hold"/>
                                        <p:tgtEl>
                                          <p:spTgt spid="16"/>
                                        </p:tgtEl>
                                        <p:attrNameLst>
                                          <p:attrName>ppt_x</p:attrName>
                                          <p:attrName>ppt_y</p:attrName>
                                        </p:attrNameLst>
                                      </p:cBhvr>
                                    </p:animMotion>
                                  </p:childTnLst>
                                </p:cTn>
                              </p:par>
                              <p:par>
                                <p:cTn id="62" presetID="1" presetClass="entr" presetSubtype="0" fill="hold" nodeType="withEffect">
                                  <p:stCondLst>
                                    <p:cond delay="1000"/>
                                  </p:stCondLst>
                                  <p:childTnLst>
                                    <p:set>
                                      <p:cBhvr>
                                        <p:cTn id="63" dur="1" fill="hold">
                                          <p:stCondLst>
                                            <p:cond delay="0"/>
                                          </p:stCondLst>
                                        </p:cTn>
                                        <p:tgtEl>
                                          <p:spTgt spid="15"/>
                                        </p:tgtEl>
                                        <p:attrNameLst>
                                          <p:attrName>style.visibility</p:attrName>
                                        </p:attrNameLst>
                                      </p:cBhvr>
                                      <p:to>
                                        <p:strVal val="visible"/>
                                      </p:to>
                                    </p:set>
                                  </p:childTnLst>
                                </p:cTn>
                              </p:par>
                              <p:par>
                                <p:cTn id="64" presetID="0" presetClass="path" presetSubtype="0" repeatCount="indefinite" fill="hold" nodeType="withEffect">
                                  <p:stCondLst>
                                    <p:cond delay="1000"/>
                                  </p:stCondLst>
                                  <p:childTnLst>
                                    <p:animMotion origin="layout" path="M 5E-6 1.11111E-6 C -0.04149 -0.01158 -0.08299 -0.02315 -0.11667 -0.05996 C -0.15035 -0.09676 -0.17604 -0.15903 -0.20174 -0.22107 " pathEditMode="relative" ptsTypes="aaA">
                                      <p:cBhvr>
                                        <p:cTn id="65" dur="2000" fill="hold"/>
                                        <p:tgtEl>
                                          <p:spTgt spid="15"/>
                                        </p:tgtEl>
                                        <p:attrNameLst>
                                          <p:attrName>ppt_x</p:attrName>
                                          <p:attrName>ppt_y</p:attrName>
                                        </p:attrNameLst>
                                      </p:cBhvr>
                                    </p:animMotion>
                                  </p:childTnLst>
                                </p:cTn>
                              </p:par>
                              <p:par>
                                <p:cTn id="66" presetID="1" presetClass="entr" presetSubtype="0" fill="hold" nodeType="withEffect">
                                  <p:stCondLst>
                                    <p:cond delay="1000"/>
                                  </p:stCondLst>
                                  <p:childTnLst>
                                    <p:set>
                                      <p:cBhvr>
                                        <p:cTn id="67" dur="1" fill="hold">
                                          <p:stCondLst>
                                            <p:cond delay="0"/>
                                          </p:stCondLst>
                                        </p:cTn>
                                        <p:tgtEl>
                                          <p:spTgt spid="17"/>
                                        </p:tgtEl>
                                        <p:attrNameLst>
                                          <p:attrName>style.visibility</p:attrName>
                                        </p:attrNameLst>
                                      </p:cBhvr>
                                      <p:to>
                                        <p:strVal val="visible"/>
                                      </p:to>
                                    </p:set>
                                  </p:childTnLst>
                                </p:cTn>
                              </p:par>
                              <p:par>
                                <p:cTn id="68" presetID="0" presetClass="path" presetSubtype="0" repeatCount="indefinite" fill="hold" nodeType="withEffect">
                                  <p:stCondLst>
                                    <p:cond delay="1000"/>
                                  </p:stCondLst>
                                  <p:childTnLst>
                                    <p:animMotion origin="layout" path="M -1.94444E-6 -7.40741E-6 C -0.04687 0.01921 -0.09375 0.03865 -0.14097 0.02337 C -0.18819 0.0081 -0.23576 -0.04214 -0.28333 -0.09214 " pathEditMode="relative" ptsTypes="aaA">
                                      <p:cBhvr>
                                        <p:cTn id="69" dur="2000" fill="hold"/>
                                        <p:tgtEl>
                                          <p:spTgt spid="17"/>
                                        </p:tgtEl>
                                        <p:attrNameLst>
                                          <p:attrName>ppt_x</p:attrName>
                                          <p:attrName>ppt_y</p:attrName>
                                        </p:attrNameLst>
                                      </p:cBhvr>
                                    </p:animMotion>
                                  </p:childTnLst>
                                </p:cTn>
                              </p:par>
                              <p:par>
                                <p:cTn id="70" presetID="1" presetClass="entr" presetSubtype="0" fill="hold" nodeType="withEffect">
                                  <p:stCondLst>
                                    <p:cond delay="1000"/>
                                  </p:stCondLst>
                                  <p:childTnLst>
                                    <p:set>
                                      <p:cBhvr>
                                        <p:cTn id="71" dur="1" fill="hold">
                                          <p:stCondLst>
                                            <p:cond delay="0"/>
                                          </p:stCondLst>
                                        </p:cTn>
                                        <p:tgtEl>
                                          <p:spTgt spid="18"/>
                                        </p:tgtEl>
                                        <p:attrNameLst>
                                          <p:attrName>style.visibility</p:attrName>
                                        </p:attrNameLst>
                                      </p:cBhvr>
                                      <p:to>
                                        <p:strVal val="visible"/>
                                      </p:to>
                                    </p:set>
                                  </p:childTnLst>
                                </p:cTn>
                              </p:par>
                              <p:par>
                                <p:cTn id="72" presetID="0" presetClass="path" presetSubtype="0" repeatCount="indefinite" fill="hold" nodeType="withEffect">
                                  <p:stCondLst>
                                    <p:cond delay="1000"/>
                                  </p:stCondLst>
                                  <p:childTnLst>
                                    <p:animMotion origin="layout" path="M -8.05556E-6 2.96296E-6 C 0.05051 -0.02685 0.10121 -0.05348 0.14426 -0.03449 C 0.18732 -0.01551 0.22274 0.04953 0.25833 0.11458 " pathEditMode="relative" ptsTypes="aaA">
                                      <p:cBhvr>
                                        <p:cTn id="73" dur="2000" fill="hold"/>
                                        <p:tgtEl>
                                          <p:spTgt spid="18"/>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2" grpId="1" animBg="1"/>
      <p:bldP spid="22" grpId="2" animBg="1"/>
      <p:bldP spid="27" grpId="0" animBg="1"/>
      <p:bldP spid="28" grpId="0"/>
      <p:bldP spid="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17500" y="457200"/>
            <a:ext cx="8483600" cy="992402"/>
          </a:xfrm>
        </p:spPr>
        <p:txBody>
          <a:bodyPr>
            <a:normAutofit fontScale="90000"/>
          </a:bodyPr>
          <a:lstStyle/>
          <a:p>
            <a:r>
              <a:rPr lang="en-US" dirty="0"/>
              <a:t>How atoms bond together in molecules</a:t>
            </a:r>
          </a:p>
        </p:txBody>
      </p:sp>
      <p:sp>
        <p:nvSpPr>
          <p:cNvPr id="3" name="Content Placeholder 2"/>
          <p:cNvSpPr>
            <a:spLocks noGrp="1"/>
          </p:cNvSpPr>
          <p:nvPr>
            <p:ph idx="1"/>
          </p:nvPr>
        </p:nvSpPr>
        <p:spPr/>
        <p:txBody>
          <a:bodyPr>
            <a:normAutofit fontScale="92500" lnSpcReduction="20000"/>
          </a:bodyPr>
          <a:lstStyle/>
          <a:p>
            <a:r>
              <a:rPr lang="en-US" dirty="0"/>
              <a:t>Atoms in stable molecules always have a certain number of bonds to other atoms:</a:t>
            </a:r>
          </a:p>
          <a:p>
            <a:pPr lvl="1"/>
            <a:r>
              <a:rPr lang="en-US" dirty="0"/>
              <a:t>Carbon: 4 bonds</a:t>
            </a:r>
          </a:p>
          <a:p>
            <a:pPr lvl="1"/>
            <a:r>
              <a:rPr lang="en-US" dirty="0"/>
              <a:t>Oxygen: 2 bonds</a:t>
            </a:r>
          </a:p>
          <a:p>
            <a:pPr lvl="1"/>
            <a:r>
              <a:rPr lang="en-US" dirty="0"/>
              <a:t>Hydrogen: 1 bond</a:t>
            </a:r>
          </a:p>
          <a:p>
            <a:r>
              <a:rPr lang="en-US" dirty="0"/>
              <a:t>Oxygen atoms do NOT bond to other oxygen atoms if they can bond to carbon or hydrogen instead.</a:t>
            </a:r>
          </a:p>
          <a:p>
            <a:r>
              <a:rPr lang="en-US" b="1" dirty="0"/>
              <a:t>Chemical energy </a:t>
            </a:r>
            <a:r>
              <a:rPr lang="en-US" dirty="0"/>
              <a:t>is stored in bonds between atoms</a:t>
            </a:r>
          </a:p>
          <a:p>
            <a:pPr lvl="1"/>
            <a:r>
              <a:rPr lang="en-US" dirty="0"/>
              <a:t>Some bonds (C-C and C-H) have </a:t>
            </a:r>
            <a:r>
              <a:rPr lang="en-US" b="1" dirty="0"/>
              <a:t>high </a:t>
            </a:r>
            <a:r>
              <a:rPr lang="en-US" dirty="0"/>
              <a:t>chemical energy</a:t>
            </a:r>
          </a:p>
          <a:p>
            <a:pPr lvl="1"/>
            <a:r>
              <a:rPr lang="en-US" dirty="0"/>
              <a:t>Other bonds (C-O and O-H) have </a:t>
            </a:r>
            <a:r>
              <a:rPr lang="en-US" b="1" dirty="0"/>
              <a:t>low</a:t>
            </a:r>
            <a:r>
              <a:rPr lang="en-US" dirty="0"/>
              <a:t> chemical energy</a:t>
            </a:r>
          </a:p>
        </p:txBody>
      </p:sp>
      <p:sp>
        <p:nvSpPr>
          <p:cNvPr id="4" name="Slide Number Placeholder 3">
            <a:extLst>
              <a:ext uri="{FF2B5EF4-FFF2-40B4-BE49-F238E27FC236}">
                <a16:creationId xmlns:a16="http://schemas.microsoft.com/office/drawing/2014/main" id="{A9E374E5-335A-46A7-84D9-68AD6AC46FC5}"/>
              </a:ext>
            </a:extLst>
          </p:cNvPr>
          <p:cNvSpPr>
            <a:spLocks noGrp="1"/>
          </p:cNvSpPr>
          <p:nvPr>
            <p:ph type="sldNum" sz="quarter" idx="12"/>
          </p:nvPr>
        </p:nvSpPr>
        <p:spPr/>
        <p:txBody>
          <a:bodyPr/>
          <a:lstStyle/>
          <a:p>
            <a:fld id="{D3A1C050-F6FE-0E43-A9D0-F8EEADE3D1E4}" type="slidenum">
              <a:rPr lang="en-US" smtClean="0"/>
              <a:pPr/>
              <a:t>6</a:t>
            </a:fld>
            <a:endParaRPr lang="en-US"/>
          </a:p>
        </p:txBody>
      </p:sp>
    </p:spTree>
    <p:extLst>
      <p:ext uri="{BB962C8B-B14F-4D97-AF65-F5344CB8AC3E}">
        <p14:creationId xmlns:p14="http://schemas.microsoft.com/office/powerpoint/2010/main" val="42928588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8034793" cy="979511"/>
          </a:xfrm>
        </p:spPr>
        <p:txBody>
          <a:bodyPr>
            <a:noAutofit/>
          </a:bodyPr>
          <a:lstStyle/>
          <a:p>
            <a:pPr algn="ctr"/>
            <a:r>
              <a:rPr lang="en-US" sz="4000" b="0" dirty="0"/>
              <a:t>Making the reactant molecules: </a:t>
            </a:r>
            <a:br>
              <a:rPr lang="en-US" sz="4000" b="0" dirty="0"/>
            </a:br>
            <a:r>
              <a:rPr lang="en-US" sz="4000" b="0" dirty="0"/>
              <a:t>carbon dioxide and water</a:t>
            </a:r>
          </a:p>
        </p:txBody>
      </p:sp>
      <p:sp>
        <p:nvSpPr>
          <p:cNvPr id="6" name="Text Placeholder 5"/>
          <p:cNvSpPr>
            <a:spLocks noGrp="1"/>
          </p:cNvSpPr>
          <p:nvPr>
            <p:ph type="body" sz="half" idx="2"/>
          </p:nvPr>
        </p:nvSpPr>
        <p:spPr/>
        <p:txBody>
          <a:bodyPr>
            <a:normAutofit lnSpcReduction="10000"/>
          </a:bodyPr>
          <a:lstStyle/>
          <a:p>
            <a:r>
              <a:rPr lang="en-US" sz="2800" dirty="0"/>
              <a:t>Complete </a:t>
            </a:r>
            <a:r>
              <a:rPr lang="en-US" sz="2800" b="1" i="1" dirty="0"/>
              <a:t>Steps 1 and 2 </a:t>
            </a:r>
            <a:r>
              <a:rPr lang="en-US" sz="2800" dirty="0"/>
              <a:t>in Part B of your worksheet.</a:t>
            </a:r>
          </a:p>
          <a:p>
            <a:pPr marL="457200" indent="-457200">
              <a:buFont typeface="Arial" panose="020B0604020202020204" pitchFamily="34" charset="0"/>
              <a:buChar char="•"/>
            </a:pPr>
            <a:r>
              <a:rPr lang="en-US" sz="2800" dirty="0"/>
              <a:t>Remember that this process is happening in all of the cells in the plant. </a:t>
            </a:r>
          </a:p>
          <a:p>
            <a:pPr marL="457200" indent="-457200">
              <a:buFont typeface="Arial" panose="020B0604020202020204" pitchFamily="34" charset="0"/>
              <a:buChar char="•"/>
            </a:pPr>
            <a:r>
              <a:rPr lang="en-US" sz="2800" dirty="0"/>
              <a:t>Today, let’s think about a potato cell.</a:t>
            </a:r>
          </a:p>
        </p:txBody>
      </p:sp>
      <p:pic>
        <p:nvPicPr>
          <p:cNvPr id="1026" name="Picture 2"/>
          <p:cNvPicPr>
            <a:picLocks noGrp="1" noChangeAspect="1" noChangeArrowheads="1"/>
          </p:cNvPicPr>
          <p:nvPr>
            <p:ph idx="1"/>
          </p:nvPr>
        </p:nvPicPr>
        <p:blipFill>
          <a:blip r:embed="rId3"/>
          <a:srcRect/>
          <a:stretch/>
        </p:blipFill>
        <p:spPr bwMode="auto">
          <a:xfrm>
            <a:off x="3943865" y="1741336"/>
            <a:ext cx="4392479" cy="4384827"/>
          </a:xfrm>
          <a:prstGeom prst="rect">
            <a:avLst/>
          </a:prstGeom>
          <a:noFill/>
          <a:ln w="9525">
            <a:solidFill>
              <a:schemeClr val="tx1"/>
            </a:solidFill>
            <a:miter lim="800000"/>
            <a:headEnd/>
            <a:tailEnd/>
          </a:ln>
          <a:extLst>
            <a:ext uri="{909E8E84-426E-40dd-AFC4-6F175D3DCCD1}">
              <a14:hiddenFill xmlns:a14="http://schemas.microsoft.com/office/drawing/2010/main" xmlns="">
                <a:solidFill>
                  <a:schemeClr val="accent1"/>
                </a:solidFill>
              </a14:hiddenFill>
            </a:ext>
          </a:extLst>
        </p:spPr>
      </p:pic>
      <p:sp>
        <p:nvSpPr>
          <p:cNvPr id="3" name="Slide Number Placeholder 2">
            <a:extLst>
              <a:ext uri="{FF2B5EF4-FFF2-40B4-BE49-F238E27FC236}">
                <a16:creationId xmlns:a16="http://schemas.microsoft.com/office/drawing/2014/main" id="{9C5B47D9-18F2-4280-BDAE-AAA324FB3E02}"/>
              </a:ext>
            </a:extLst>
          </p:cNvPr>
          <p:cNvSpPr>
            <a:spLocks noGrp="1"/>
          </p:cNvSpPr>
          <p:nvPr>
            <p:ph type="sldNum" sz="quarter" idx="12"/>
          </p:nvPr>
        </p:nvSpPr>
        <p:spPr/>
        <p:txBody>
          <a:bodyPr/>
          <a:lstStyle/>
          <a:p>
            <a:fld id="{D3A1C050-F6FE-0E43-A9D0-F8EEADE3D1E4}" type="slidenum">
              <a:rPr lang="en-US" smtClean="0"/>
              <a:pPr/>
              <a:t>7</a:t>
            </a:fld>
            <a:endParaRPr lang="en-US"/>
          </a:p>
        </p:txBody>
      </p:sp>
    </p:spTree>
    <p:extLst>
      <p:ext uri="{BB962C8B-B14F-4D97-AF65-F5344CB8AC3E}">
        <p14:creationId xmlns:p14="http://schemas.microsoft.com/office/powerpoint/2010/main" val="13393884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D3A1C050-F6FE-0E43-A9D0-F8EEADE3D1E4}" type="slidenum">
              <a:rPr lang="en-US" smtClean="0"/>
              <a:pPr/>
              <a:t>8</a:t>
            </a:fld>
            <a:endParaRPr lang="en-US"/>
          </a:p>
        </p:txBody>
      </p:sp>
      <p:sp>
        <p:nvSpPr>
          <p:cNvPr id="5" name="Title 1"/>
          <p:cNvSpPr txBox="1">
            <a:spLocks/>
          </p:cNvSpPr>
          <p:nvPr/>
        </p:nvSpPr>
        <p:spPr>
          <a:xfrm>
            <a:off x="467853" y="383596"/>
            <a:ext cx="8218947" cy="841375"/>
          </a:xfrm>
          <a:prstGeom prst="rect">
            <a:avLst/>
          </a:prstGeom>
        </p:spPr>
        <p:txBody>
          <a:bodyPr vert="horz" lIns="91440" tIns="45720" rIns="91440" bIns="45720" rtlCol="0" anchor="ct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r>
              <a:rPr lang="en-US" sz="1600" b="1" dirty="0">
                <a:latin typeface="Arial" panose="020B0604020202020204" pitchFamily="34" charset="0"/>
                <a:cs typeface="Arial" panose="020B0604020202020204" pitchFamily="34" charset="0"/>
              </a:rPr>
              <a:t>Photo of reactant molecules: CO</a:t>
            </a:r>
            <a:r>
              <a:rPr lang="en-US" sz="1600" b="1" baseline="-25000" dirty="0">
                <a:latin typeface="Arial" panose="020B0604020202020204" pitchFamily="34" charset="0"/>
                <a:cs typeface="Arial" panose="020B0604020202020204" pitchFamily="34" charset="0"/>
              </a:rPr>
              <a:t>2</a:t>
            </a:r>
            <a:r>
              <a:rPr lang="en-US" sz="1600" b="1" dirty="0">
                <a:latin typeface="Arial" panose="020B0604020202020204" pitchFamily="34" charset="0"/>
                <a:cs typeface="Arial" panose="020B0604020202020204" pitchFamily="34" charset="0"/>
              </a:rPr>
              <a:t> (carbon dioxide) and H</a:t>
            </a:r>
            <a:r>
              <a:rPr lang="en-US" sz="1600" b="1" baseline="-25000" dirty="0">
                <a:latin typeface="Arial" panose="020B0604020202020204" pitchFamily="34" charset="0"/>
                <a:cs typeface="Arial" panose="020B0604020202020204" pitchFamily="34" charset="0"/>
              </a:rPr>
              <a:t>2</a:t>
            </a:r>
            <a:r>
              <a:rPr lang="en-US" sz="1600" b="1" dirty="0">
                <a:latin typeface="Arial" panose="020B0604020202020204" pitchFamily="34" charset="0"/>
                <a:cs typeface="Arial" panose="020B0604020202020204" pitchFamily="34" charset="0"/>
              </a:rPr>
              <a:t>O (water)</a:t>
            </a:r>
            <a:br>
              <a:rPr lang="en-US" sz="1600" b="1" dirty="0">
                <a:latin typeface="Arial" panose="020B0604020202020204" pitchFamily="34" charset="0"/>
                <a:cs typeface="Arial" panose="020B0604020202020204" pitchFamily="34" charset="0"/>
              </a:rPr>
            </a:br>
            <a:r>
              <a:rPr lang="en-US" sz="1600" dirty="0">
                <a:latin typeface="Arial" panose="020B0604020202020204" pitchFamily="34" charset="0"/>
                <a:cs typeface="Arial" panose="020B0604020202020204" pitchFamily="34" charset="0"/>
              </a:rPr>
              <a:t>Start by making the molecules of the reactants and energy units of light.  Put them on the reactants side, then rearrange the atoms and energy units to show the products.</a:t>
            </a:r>
            <a:endParaRPr lang="en-US" sz="1600" b="1" dirty="0">
              <a:latin typeface="Arial" panose="020B0604020202020204" pitchFamily="34" charset="0"/>
              <a:cs typeface="Arial" panose="020B0604020202020204" pitchFamily="34" charset="0"/>
            </a:endParaRPr>
          </a:p>
        </p:txBody>
      </p:sp>
      <p:sp>
        <p:nvSpPr>
          <p:cNvPr id="6" name="Subtitle 2"/>
          <p:cNvSpPr txBox="1">
            <a:spLocks/>
          </p:cNvSpPr>
          <p:nvPr/>
        </p:nvSpPr>
        <p:spPr>
          <a:xfrm>
            <a:off x="467853" y="5731984"/>
            <a:ext cx="8218947" cy="351782"/>
          </a:xfrm>
          <a:prstGeom prst="rect">
            <a:avLst/>
          </a:prstGeom>
        </p:spPr>
        <p:txBody>
          <a:bodyPr vert="horz" lIns="91440" tIns="45720" rIns="91440" bIns="45720" rtlCol="0">
            <a:no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r>
              <a:rPr lang="en-US" sz="1600" dirty="0">
                <a:latin typeface="Arial" panose="020B0604020202020204" pitchFamily="34" charset="0"/>
                <a:cs typeface="Arial" panose="020B0604020202020204" pitchFamily="34" charset="0"/>
              </a:rPr>
              <a:t>Remember: </a:t>
            </a:r>
            <a:r>
              <a:rPr lang="en-US" sz="1600" b="1" dirty="0">
                <a:latin typeface="Arial" panose="020B0604020202020204" pitchFamily="34" charset="0"/>
                <a:cs typeface="Arial" panose="020B0604020202020204" pitchFamily="34" charset="0"/>
              </a:rPr>
              <a:t>Atoms last foreve</a:t>
            </a:r>
            <a:r>
              <a:rPr lang="en-US" sz="1600" dirty="0">
                <a:latin typeface="Arial" panose="020B0604020202020204" pitchFamily="34" charset="0"/>
                <a:cs typeface="Arial" panose="020B0604020202020204" pitchFamily="34" charset="0"/>
              </a:rPr>
              <a:t>r (so you can rearrange atoms into new molecules, but can’t add or subtract atoms). </a:t>
            </a:r>
            <a:r>
              <a:rPr lang="en-US" sz="1600" b="1" dirty="0">
                <a:latin typeface="Arial" panose="020B0604020202020204" pitchFamily="34" charset="0"/>
                <a:cs typeface="Arial" panose="020B0604020202020204" pitchFamily="34" charset="0"/>
              </a:rPr>
              <a:t>Energy lasts forever </a:t>
            </a:r>
            <a:r>
              <a:rPr lang="en-US" sz="1600" dirty="0">
                <a:latin typeface="Arial" panose="020B0604020202020204" pitchFamily="34" charset="0"/>
                <a:cs typeface="Arial" panose="020B0604020202020204" pitchFamily="34" charset="0"/>
              </a:rPr>
              <a:t>(so you can change forms of energy, but energy units can’t appear or go away).</a:t>
            </a:r>
            <a:endParaRPr lang="en-US" sz="1600" b="1" dirty="0">
              <a:latin typeface="Arial" panose="020B0604020202020204" pitchFamily="34" charset="0"/>
              <a:cs typeface="Arial" panose="020B0604020202020204" pitchFamily="34" charset="0"/>
            </a:endParaRPr>
          </a:p>
        </p:txBody>
      </p:sp>
      <p:sp>
        <p:nvSpPr>
          <p:cNvPr id="7" name="Rounded Rectangle 6"/>
          <p:cNvSpPr/>
          <p:nvPr/>
        </p:nvSpPr>
        <p:spPr>
          <a:xfrm>
            <a:off x="467853" y="1349375"/>
            <a:ext cx="3943276" cy="4265987"/>
          </a:xfrm>
          <a:prstGeom prst="roundRect">
            <a:avLst/>
          </a:prstGeom>
          <a:noFill/>
          <a:ln w="28575" cmpd="sng">
            <a:solidFill>
              <a:schemeClr val="tx1"/>
            </a:solidFill>
          </a:ln>
        </p:spPr>
        <p:style>
          <a:lnRef idx="1">
            <a:schemeClr val="accent1"/>
          </a:lnRef>
          <a:fillRef idx="3">
            <a:schemeClr val="accent1"/>
          </a:fillRef>
          <a:effectRef idx="2">
            <a:schemeClr val="accent1"/>
          </a:effectRef>
          <a:fontRef idx="minor">
            <a:schemeClr val="lt1"/>
          </a:fontRef>
        </p:style>
        <p:txBody>
          <a:bodyPr lIns="62042" tIns="31021" rIns="62042" bIns="31021" rtlCol="0" anchor="ctr"/>
          <a:lstStyle/>
          <a:p>
            <a:pPr algn="ctr"/>
            <a:endParaRPr lang="en-US"/>
          </a:p>
        </p:txBody>
      </p:sp>
      <p:sp>
        <p:nvSpPr>
          <p:cNvPr id="8" name="Rounded Rectangle 7"/>
          <p:cNvSpPr/>
          <p:nvPr/>
        </p:nvSpPr>
        <p:spPr>
          <a:xfrm>
            <a:off x="4716747" y="1349375"/>
            <a:ext cx="3943276" cy="4265987"/>
          </a:xfrm>
          <a:prstGeom prst="roundRect">
            <a:avLst/>
          </a:prstGeom>
          <a:noFill/>
          <a:ln w="28575" cmpd="sng">
            <a:solidFill>
              <a:schemeClr val="tx1"/>
            </a:solidFill>
          </a:ln>
        </p:spPr>
        <p:style>
          <a:lnRef idx="1">
            <a:schemeClr val="accent1"/>
          </a:lnRef>
          <a:fillRef idx="3">
            <a:schemeClr val="accent1"/>
          </a:fillRef>
          <a:effectRef idx="2">
            <a:schemeClr val="accent1"/>
          </a:effectRef>
          <a:fontRef idx="minor">
            <a:schemeClr val="lt1"/>
          </a:fontRef>
        </p:style>
        <p:txBody>
          <a:bodyPr lIns="62042" tIns="31021" rIns="62042" bIns="31021" rtlCol="0" anchor="ctr"/>
          <a:lstStyle/>
          <a:p>
            <a:pPr algn="ctr"/>
            <a:endParaRPr lang="en-US"/>
          </a:p>
        </p:txBody>
      </p:sp>
      <p:sp>
        <p:nvSpPr>
          <p:cNvPr id="9" name="AutoShape 2"/>
          <p:cNvSpPr>
            <a:spLocks noChangeArrowheads="1"/>
          </p:cNvSpPr>
          <p:nvPr/>
        </p:nvSpPr>
        <p:spPr bwMode="auto">
          <a:xfrm>
            <a:off x="4200402" y="2591018"/>
            <a:ext cx="984833" cy="1467383"/>
          </a:xfrm>
          <a:prstGeom prst="rightArrow">
            <a:avLst>
              <a:gd name="adj1" fmla="val 65892"/>
              <a:gd name="adj2" fmla="val 38321"/>
            </a:avLst>
          </a:prstGeom>
          <a:solidFill>
            <a:schemeClr val="bg1"/>
          </a:solidFill>
          <a:ln w="76200">
            <a:solidFill>
              <a:schemeClr val="tx1"/>
            </a:solidFill>
            <a:round/>
            <a:headEnd/>
            <a:tailEnd/>
          </a:ln>
        </p:spPr>
        <p:txBody>
          <a:bodyPr lIns="62042" tIns="31021" rIns="62042" bIns="31021">
            <a:prstTxWarp prst="textNoShape">
              <a:avLst/>
            </a:prstTxWarp>
          </a:bodyPr>
          <a:lstStyle/>
          <a:p>
            <a:endParaRPr lang="en-US">
              <a:solidFill>
                <a:srgbClr val="000000"/>
              </a:solidFill>
            </a:endParaRPr>
          </a:p>
        </p:txBody>
      </p:sp>
      <p:sp>
        <p:nvSpPr>
          <p:cNvPr id="10" name="TextBox 9"/>
          <p:cNvSpPr txBox="1"/>
          <p:nvPr/>
        </p:nvSpPr>
        <p:spPr>
          <a:xfrm>
            <a:off x="4200402" y="3064435"/>
            <a:ext cx="908130" cy="555090"/>
          </a:xfrm>
          <a:prstGeom prst="rect">
            <a:avLst/>
          </a:prstGeom>
          <a:noFill/>
        </p:spPr>
        <p:txBody>
          <a:bodyPr wrap="square" lIns="62042" tIns="31021" rIns="62042" bIns="31021" rtlCol="0">
            <a:spAutoFit/>
          </a:bodyPr>
          <a:lstStyle/>
          <a:p>
            <a:pPr algn="ctr"/>
            <a:r>
              <a:rPr lang="en-US" sz="1600" dirty="0"/>
              <a:t>Chemical change</a:t>
            </a:r>
          </a:p>
        </p:txBody>
      </p:sp>
      <p:sp>
        <p:nvSpPr>
          <p:cNvPr id="12" name="TextBox 11"/>
          <p:cNvSpPr txBox="1"/>
          <p:nvPr/>
        </p:nvSpPr>
        <p:spPr>
          <a:xfrm>
            <a:off x="1926971" y="5304062"/>
            <a:ext cx="1041654" cy="308869"/>
          </a:xfrm>
          <a:prstGeom prst="rect">
            <a:avLst/>
          </a:prstGeom>
          <a:noFill/>
        </p:spPr>
        <p:txBody>
          <a:bodyPr wrap="square" lIns="62042" tIns="31021" rIns="62042" bIns="31021" rtlCol="0">
            <a:spAutoFit/>
          </a:bodyPr>
          <a:lstStyle/>
          <a:p>
            <a:r>
              <a:rPr lang="en-US" sz="1600" dirty="0"/>
              <a:t>Reactants</a:t>
            </a:r>
          </a:p>
        </p:txBody>
      </p:sp>
      <p:sp>
        <p:nvSpPr>
          <p:cNvPr id="13" name="TextBox 12"/>
          <p:cNvSpPr txBox="1"/>
          <p:nvPr/>
        </p:nvSpPr>
        <p:spPr>
          <a:xfrm>
            <a:off x="6355793" y="5296177"/>
            <a:ext cx="962749" cy="308869"/>
          </a:xfrm>
          <a:prstGeom prst="rect">
            <a:avLst/>
          </a:prstGeom>
          <a:noFill/>
        </p:spPr>
        <p:txBody>
          <a:bodyPr wrap="square" lIns="62042" tIns="31021" rIns="62042" bIns="31021" rtlCol="0">
            <a:spAutoFit/>
          </a:bodyPr>
          <a:lstStyle/>
          <a:p>
            <a:r>
              <a:rPr lang="en-US" sz="1600" dirty="0"/>
              <a:t>Products</a:t>
            </a:r>
          </a:p>
        </p:txBody>
      </p:sp>
      <p:pic>
        <p:nvPicPr>
          <p:cNvPr id="16" name="Picture 15" descr="IMAG0187.jpg"/>
          <p:cNvPicPr>
            <a:picLocks noChangeAspect="1"/>
          </p:cNvPicPr>
          <p:nvPr/>
        </p:nvPicPr>
        <p:blipFill rotWithShape="1">
          <a:blip r:embed="rId3" cstate="print">
            <a:extLst>
              <a:ext uri="{BEBA8EAE-BF5A-486C-A8C5-ECC9F3942E4B}">
                <a14:imgProps xmlns:a14="http://schemas.microsoft.com/office/drawing/2010/main">
                  <a14:imgLayer r:embed="rId4">
                    <a14:imgEffect>
                      <a14:sharpenSoften amount="10000"/>
                    </a14:imgEffect>
                    <a14:imgEffect>
                      <a14:brightnessContrast bright="30000" contrast="20000"/>
                    </a14:imgEffect>
                  </a14:imgLayer>
                </a14:imgProps>
              </a:ext>
              <a:ext uri="{28A0092B-C50C-407E-A947-70E740481C1C}">
                <a14:useLocalDpi xmlns:a14="http://schemas.microsoft.com/office/drawing/2010/main"/>
              </a:ext>
            </a:extLst>
          </a:blip>
          <a:srcRect/>
          <a:stretch/>
        </p:blipFill>
        <p:spPr>
          <a:xfrm rot="16200000">
            <a:off x="2680465" y="1510329"/>
            <a:ext cx="1108329" cy="1571845"/>
          </a:xfrm>
          <a:prstGeom prst="rect">
            <a:avLst/>
          </a:prstGeom>
        </p:spPr>
      </p:pic>
      <p:pic>
        <p:nvPicPr>
          <p:cNvPr id="18" name="Picture 17" descr="IMAG0186.jpg"/>
          <p:cNvPicPr>
            <a:picLocks noChangeAspect="1"/>
          </p:cNvPicPr>
          <p:nvPr/>
        </p:nvPicPr>
        <p:blipFill rotWithShape="1">
          <a:blip r:embed="rId5" cstate="print">
            <a:extLst>
              <a:ext uri="{BEBA8EAE-BF5A-486C-A8C5-ECC9F3942E4B}">
                <a14:imgProps xmlns:a14="http://schemas.microsoft.com/office/drawing/2010/main">
                  <a14:imgLayer r:embed="rId6">
                    <a14:imgEffect>
                      <a14:sharpenSoften amount="10000"/>
                    </a14:imgEffect>
                    <a14:imgEffect>
                      <a14:brightnessContrast bright="35000" contrast="20000"/>
                    </a14:imgEffect>
                  </a14:imgLayer>
                </a14:imgProps>
              </a:ext>
              <a:ext uri="{28A0092B-C50C-407E-A947-70E740481C1C}">
                <a14:useLocalDpi xmlns:a14="http://schemas.microsoft.com/office/drawing/2010/main"/>
              </a:ext>
            </a:extLst>
          </a:blip>
          <a:srcRect/>
          <a:stretch/>
        </p:blipFill>
        <p:spPr>
          <a:xfrm rot="16200000">
            <a:off x="761267" y="1602164"/>
            <a:ext cx="1518271" cy="1406270"/>
          </a:xfrm>
          <a:prstGeom prst="rect">
            <a:avLst/>
          </a:prstGeom>
        </p:spPr>
      </p:pic>
      <p:sp>
        <p:nvSpPr>
          <p:cNvPr id="20" name="TextBox 19"/>
          <p:cNvSpPr txBox="1"/>
          <p:nvPr/>
        </p:nvSpPr>
        <p:spPr>
          <a:xfrm>
            <a:off x="2823404" y="3065466"/>
            <a:ext cx="787395" cy="369332"/>
          </a:xfrm>
          <a:prstGeom prst="rect">
            <a:avLst/>
          </a:prstGeom>
          <a:noFill/>
        </p:spPr>
        <p:txBody>
          <a:bodyPr wrap="none" rtlCol="0">
            <a:spAutoFit/>
          </a:bodyPr>
          <a:lstStyle/>
          <a:p>
            <a:r>
              <a:rPr lang="en-US" b="1" dirty="0"/>
              <a:t>Water</a:t>
            </a:r>
          </a:p>
        </p:txBody>
      </p:sp>
      <p:sp>
        <p:nvSpPr>
          <p:cNvPr id="22" name="TextBox 21"/>
          <p:cNvSpPr txBox="1"/>
          <p:nvPr/>
        </p:nvSpPr>
        <p:spPr>
          <a:xfrm>
            <a:off x="876673" y="3060540"/>
            <a:ext cx="1634357" cy="369332"/>
          </a:xfrm>
          <a:prstGeom prst="rect">
            <a:avLst/>
          </a:prstGeom>
          <a:noFill/>
        </p:spPr>
        <p:txBody>
          <a:bodyPr wrap="none" rtlCol="0">
            <a:spAutoFit/>
          </a:bodyPr>
          <a:lstStyle/>
          <a:p>
            <a:r>
              <a:rPr lang="en-US" b="1" dirty="0"/>
              <a:t>Carbon dioxide</a:t>
            </a:r>
          </a:p>
        </p:txBody>
      </p:sp>
      <p:pic>
        <p:nvPicPr>
          <p:cNvPr id="17" name="Picture 16"/>
          <p:cNvPicPr/>
          <p:nvPr/>
        </p:nvPicPr>
        <p:blipFill>
          <a:blip r:embed="rId7">
            <a:extLst>
              <a:ext uri="{28A0092B-C50C-407E-A947-70E740481C1C}">
                <a14:useLocalDpi xmlns:a14="http://schemas.microsoft.com/office/drawing/2010/main" val="0"/>
              </a:ext>
            </a:extLst>
          </a:blip>
          <a:stretch>
            <a:fillRect/>
          </a:stretch>
        </p:blipFill>
        <p:spPr bwMode="auto">
          <a:xfrm>
            <a:off x="1016580" y="3646153"/>
            <a:ext cx="1432127" cy="1439037"/>
          </a:xfrm>
          <a:prstGeom prst="rect">
            <a:avLst/>
          </a:prstGeom>
          <a:noFill/>
          <a:ln>
            <a:solidFill>
              <a:srgbClr val="000000"/>
            </a:solidFill>
          </a:ln>
        </p:spPr>
      </p:pic>
      <p:cxnSp>
        <p:nvCxnSpPr>
          <p:cNvPr id="11" name="Straight Connector 10"/>
          <p:cNvCxnSpPr/>
          <p:nvPr/>
        </p:nvCxnSpPr>
        <p:spPr>
          <a:xfrm>
            <a:off x="1983925" y="4532362"/>
            <a:ext cx="839479" cy="280644"/>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cxnSp>
        <p:nvCxnSpPr>
          <p:cNvPr id="23" name="Straight Connector 22"/>
          <p:cNvCxnSpPr/>
          <p:nvPr/>
        </p:nvCxnSpPr>
        <p:spPr>
          <a:xfrm flipV="1">
            <a:off x="1590261" y="3619525"/>
            <a:ext cx="858446" cy="372779"/>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cxnSp>
        <p:nvCxnSpPr>
          <p:cNvPr id="24" name="Straight Connector 23"/>
          <p:cNvCxnSpPr/>
          <p:nvPr/>
        </p:nvCxnSpPr>
        <p:spPr>
          <a:xfrm>
            <a:off x="2222862" y="3490160"/>
            <a:ext cx="576336" cy="579456"/>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cxnSp>
        <p:nvCxnSpPr>
          <p:cNvPr id="25" name="Straight Connector 24"/>
          <p:cNvCxnSpPr/>
          <p:nvPr/>
        </p:nvCxnSpPr>
        <p:spPr>
          <a:xfrm flipV="1">
            <a:off x="2010521" y="4524866"/>
            <a:ext cx="812883" cy="162016"/>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cxnSp>
        <p:nvCxnSpPr>
          <p:cNvPr id="26" name="Straight Connector 25"/>
          <p:cNvCxnSpPr/>
          <p:nvPr/>
        </p:nvCxnSpPr>
        <p:spPr>
          <a:xfrm flipH="1">
            <a:off x="2113233" y="3575214"/>
            <a:ext cx="133836" cy="715221"/>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cxnSp>
        <p:nvCxnSpPr>
          <p:cNvPr id="27" name="Straight Connector 26"/>
          <p:cNvCxnSpPr/>
          <p:nvPr/>
        </p:nvCxnSpPr>
        <p:spPr>
          <a:xfrm>
            <a:off x="2222862" y="4397154"/>
            <a:ext cx="576336" cy="579456"/>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cxnSp>
        <p:nvCxnSpPr>
          <p:cNvPr id="28" name="Straight Connector 27"/>
          <p:cNvCxnSpPr/>
          <p:nvPr/>
        </p:nvCxnSpPr>
        <p:spPr>
          <a:xfrm>
            <a:off x="1872371" y="4039472"/>
            <a:ext cx="351167" cy="656144"/>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cxnSp>
        <p:nvCxnSpPr>
          <p:cNvPr id="29" name="Straight Connector 28"/>
          <p:cNvCxnSpPr/>
          <p:nvPr/>
        </p:nvCxnSpPr>
        <p:spPr>
          <a:xfrm>
            <a:off x="1872371" y="4154670"/>
            <a:ext cx="714486" cy="189602"/>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cxnSp>
        <p:nvCxnSpPr>
          <p:cNvPr id="30" name="Straight Connector 29"/>
          <p:cNvCxnSpPr/>
          <p:nvPr/>
        </p:nvCxnSpPr>
        <p:spPr>
          <a:xfrm>
            <a:off x="2033584" y="3646153"/>
            <a:ext cx="659886" cy="535145"/>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cxnSp>
        <p:nvCxnSpPr>
          <p:cNvPr id="31" name="Straight Connector 30"/>
          <p:cNvCxnSpPr/>
          <p:nvPr/>
        </p:nvCxnSpPr>
        <p:spPr>
          <a:xfrm>
            <a:off x="1872371" y="3779888"/>
            <a:ext cx="576336" cy="579456"/>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cxnSp>
        <p:nvCxnSpPr>
          <p:cNvPr id="37" name="Straight Connector 36"/>
          <p:cNvCxnSpPr/>
          <p:nvPr/>
        </p:nvCxnSpPr>
        <p:spPr>
          <a:xfrm>
            <a:off x="1798926" y="4290435"/>
            <a:ext cx="576336" cy="579456"/>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cxnSp>
        <p:nvCxnSpPr>
          <p:cNvPr id="38" name="Straight Connector 37"/>
          <p:cNvCxnSpPr/>
          <p:nvPr/>
        </p:nvCxnSpPr>
        <p:spPr>
          <a:xfrm flipV="1">
            <a:off x="2228623" y="3619525"/>
            <a:ext cx="740002" cy="315214"/>
          </a:xfrm>
          <a:prstGeom prst="line">
            <a:avLst/>
          </a:prstGeom>
          <a:ln w="57150" cmpd="sng">
            <a:solidFill>
              <a:srgbClr val="DBD638"/>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61187767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Important: </a:t>
            </a:r>
          </a:p>
        </p:txBody>
      </p:sp>
      <p:sp>
        <p:nvSpPr>
          <p:cNvPr id="3" name="Content Placeholder 2"/>
          <p:cNvSpPr>
            <a:spLocks noGrp="1"/>
          </p:cNvSpPr>
          <p:nvPr>
            <p:ph idx="1"/>
          </p:nvPr>
        </p:nvSpPr>
        <p:spPr/>
        <p:txBody>
          <a:bodyPr>
            <a:normAutofit/>
          </a:bodyPr>
          <a:lstStyle/>
          <a:p>
            <a:pPr marL="0" indent="0" algn="ctr">
              <a:buNone/>
            </a:pPr>
            <a:r>
              <a:rPr lang="en-US" sz="7200" dirty="0"/>
              <a:t>When you are finished constructing the reactants, put all extra pieces away. </a:t>
            </a:r>
          </a:p>
        </p:txBody>
      </p:sp>
      <p:sp>
        <p:nvSpPr>
          <p:cNvPr id="4" name="Slide Number Placeholder 3"/>
          <p:cNvSpPr>
            <a:spLocks noGrp="1"/>
          </p:cNvSpPr>
          <p:nvPr>
            <p:ph type="sldNum" sz="quarter" idx="12"/>
          </p:nvPr>
        </p:nvSpPr>
        <p:spPr/>
        <p:txBody>
          <a:bodyPr/>
          <a:lstStyle/>
          <a:p>
            <a:fld id="{D3A1C050-F6FE-0E43-A9D0-F8EEADE3D1E4}" type="slidenum">
              <a:rPr lang="en-US" smtClean="0"/>
              <a:pPr/>
              <a:t>9</a:t>
            </a:fld>
            <a:endParaRPr lang="en-US"/>
          </a:p>
        </p:txBody>
      </p:sp>
    </p:spTree>
    <p:extLst>
      <p:ext uri="{BB962C8B-B14F-4D97-AF65-F5344CB8AC3E}">
        <p14:creationId xmlns:p14="http://schemas.microsoft.com/office/powerpoint/2010/main" val="3996725211"/>
      </p:ext>
    </p:extLst>
  </p:cSld>
  <p:clrMapOvr>
    <a:masterClrMapping/>
  </p:clrMapOvr>
</p:sld>
</file>

<file path=ppt/theme/theme1.xml><?xml version="1.0" encoding="utf-8"?>
<a:theme xmlns:a="http://schemas.openxmlformats.org/drawingml/2006/main" name="Presenta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Template 4 Presentation</Template>
  <TotalTime>2806</TotalTime>
  <Words>3292</Words>
  <Application>Microsoft Macintosh PowerPoint</Application>
  <PresentationFormat>On-screen Show (4:3)</PresentationFormat>
  <Paragraphs>325</Paragraphs>
  <Slides>23</Slides>
  <Notes>23</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23</vt:i4>
      </vt:variant>
    </vt:vector>
  </HeadingPairs>
  <TitlesOfParts>
    <vt:vector size="26" baseType="lpstr">
      <vt:lpstr>Arial</vt:lpstr>
      <vt:lpstr>Calibri</vt:lpstr>
      <vt:lpstr>Presentation</vt:lpstr>
      <vt:lpstr>Plants Unit Activity 4.3 Molecular Models for Potato Photosynthesis</vt:lpstr>
      <vt:lpstr>PowerPoint Presentation</vt:lpstr>
      <vt:lpstr>Connecting Questions about Processes at Different Scales</vt:lpstr>
      <vt:lpstr>How does a potato plant make the food it needs to grow and function?</vt:lpstr>
      <vt:lpstr>PowerPoint Presentation</vt:lpstr>
      <vt:lpstr>How atoms bond together in molecules</vt:lpstr>
      <vt:lpstr>Making the reactant molecules:  carbon dioxide and water</vt:lpstr>
      <vt:lpstr>PowerPoint Presentation</vt:lpstr>
      <vt:lpstr>Important: </vt:lpstr>
      <vt:lpstr>Rearranging the atoms to make product molecules: Carbon Dioxide and Water</vt:lpstr>
      <vt:lpstr>PowerPoint Presentation</vt:lpstr>
      <vt:lpstr>PowerPoint Presentation</vt:lpstr>
      <vt:lpstr>What happens  to atoms and energy  in photosynthesis?</vt:lpstr>
      <vt:lpstr>PowerPoint Presentation</vt:lpstr>
      <vt:lpstr>PowerPoint Presentation</vt:lpstr>
      <vt:lpstr>PowerPoint Presentation</vt:lpstr>
      <vt:lpstr>What happens  to atoms and energy  in photosynthesis?</vt:lpstr>
      <vt:lpstr>Atoms last forever!</vt:lpstr>
      <vt:lpstr>Energy lasts forever!</vt:lpstr>
      <vt:lpstr>Discuss with the class</vt:lpstr>
      <vt:lpstr>Writing a Chemical Equation</vt:lpstr>
      <vt:lpstr>PowerPoint Presentation</vt:lpstr>
      <vt:lpstr>Exit Ticket</vt:lpstr>
    </vt:vector>
  </TitlesOfParts>
  <Company>Michigan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Plants Unit  Activity 3.1 Molecular Models for Potatoes Making Food</dc:title>
  <dc:creator>Christa Haverly</dc:creator>
  <cp:lastModifiedBy>Tompkins, Elizabeth</cp:lastModifiedBy>
  <cp:revision>53</cp:revision>
  <dcterms:created xsi:type="dcterms:W3CDTF">2015-08-10T20:01:57Z</dcterms:created>
  <dcterms:modified xsi:type="dcterms:W3CDTF">2020-03-23T18:18:08Z</dcterms:modified>
</cp:coreProperties>
</file>