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4447838" cy="9134475"/>
  <p:notesSz cx="6858000" cy="9144000"/>
  <p:defaultTextStyle>
    <a:defPPr>
      <a:defRPr lang="en-US"/>
    </a:defPPr>
    <a:lvl1pPr marL="0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73712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47423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21135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694848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368560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042272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15983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389695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77">
          <p15:clr>
            <a:srgbClr val="A4A3A4"/>
          </p15:clr>
        </p15:guide>
        <p15:guide id="2" pos="45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3" d="100"/>
          <a:sy n="53" d="100"/>
        </p:scale>
        <p:origin x="1026" y="84"/>
      </p:cViewPr>
      <p:guideLst>
        <p:guide orient="horz" pos="2877"/>
        <p:guide pos="45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3588" y="2837608"/>
            <a:ext cx="12280662" cy="195799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7177" y="5176202"/>
            <a:ext cx="10113487" cy="23343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7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47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21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94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68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4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71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38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5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3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552307" y="486328"/>
            <a:ext cx="5134500" cy="1038200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280" y="486328"/>
            <a:ext cx="15170230" cy="103820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280" y="5869748"/>
            <a:ext cx="12280662" cy="1814208"/>
          </a:xfrm>
        </p:spPr>
        <p:txBody>
          <a:bodyPr anchor="t"/>
          <a:lstStyle>
            <a:lvl1pPr algn="l">
              <a:defRPr sz="5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280" y="3871582"/>
            <a:ext cx="12280662" cy="1998166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7371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4742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211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6948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3685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04227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71598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3896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4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280" y="2839725"/>
            <a:ext cx="10151110" cy="8028611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33189" y="2839725"/>
            <a:ext cx="10153619" cy="8028611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91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2" y="365802"/>
            <a:ext cx="13003054" cy="152241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92" y="2044685"/>
            <a:ext cx="6383638" cy="852127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73712" indent="0">
              <a:buNone/>
              <a:defRPr sz="2900" b="1"/>
            </a:lvl2pPr>
            <a:lvl3pPr marL="1347423" indent="0">
              <a:buNone/>
              <a:defRPr sz="2700" b="1"/>
            </a:lvl3pPr>
            <a:lvl4pPr marL="2021135" indent="0">
              <a:buNone/>
              <a:defRPr sz="2400" b="1"/>
            </a:lvl4pPr>
            <a:lvl5pPr marL="2694848" indent="0">
              <a:buNone/>
              <a:defRPr sz="2400" b="1"/>
            </a:lvl5pPr>
            <a:lvl6pPr marL="3368560" indent="0">
              <a:buNone/>
              <a:defRPr sz="2400" b="1"/>
            </a:lvl6pPr>
            <a:lvl7pPr marL="4042272" indent="0">
              <a:buNone/>
              <a:defRPr sz="2400" b="1"/>
            </a:lvl7pPr>
            <a:lvl8pPr marL="4715983" indent="0">
              <a:buNone/>
              <a:defRPr sz="2400" b="1"/>
            </a:lvl8pPr>
            <a:lvl9pPr marL="5389695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2392" y="2896813"/>
            <a:ext cx="6383638" cy="526289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39303" y="2044685"/>
            <a:ext cx="6386145" cy="852127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73712" indent="0">
              <a:buNone/>
              <a:defRPr sz="2900" b="1"/>
            </a:lvl2pPr>
            <a:lvl3pPr marL="1347423" indent="0">
              <a:buNone/>
              <a:defRPr sz="2700" b="1"/>
            </a:lvl3pPr>
            <a:lvl4pPr marL="2021135" indent="0">
              <a:buNone/>
              <a:defRPr sz="2400" b="1"/>
            </a:lvl4pPr>
            <a:lvl5pPr marL="2694848" indent="0">
              <a:buNone/>
              <a:defRPr sz="2400" b="1"/>
            </a:lvl5pPr>
            <a:lvl6pPr marL="3368560" indent="0">
              <a:buNone/>
              <a:defRPr sz="2400" b="1"/>
            </a:lvl6pPr>
            <a:lvl7pPr marL="4042272" indent="0">
              <a:buNone/>
              <a:defRPr sz="2400" b="1"/>
            </a:lvl7pPr>
            <a:lvl8pPr marL="4715983" indent="0">
              <a:buNone/>
              <a:defRPr sz="2400" b="1"/>
            </a:lvl8pPr>
            <a:lvl9pPr marL="5389695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339303" y="2896813"/>
            <a:ext cx="6386145" cy="526289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2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4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4" y="363687"/>
            <a:ext cx="4753239" cy="15477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8703" y="363690"/>
            <a:ext cx="8076743" cy="7796021"/>
          </a:xfrm>
        </p:spPr>
        <p:txBody>
          <a:bodyPr/>
          <a:lstStyle>
            <a:lvl1pPr>
              <a:defRPr sz="4700"/>
            </a:lvl1pPr>
            <a:lvl2pPr>
              <a:defRPr sz="4100"/>
            </a:lvl2pPr>
            <a:lvl3pPr>
              <a:defRPr sz="35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2394" y="1911476"/>
            <a:ext cx="4753239" cy="6248235"/>
          </a:xfrm>
        </p:spPr>
        <p:txBody>
          <a:bodyPr/>
          <a:lstStyle>
            <a:lvl1pPr marL="0" indent="0">
              <a:buNone/>
              <a:defRPr sz="2100"/>
            </a:lvl1pPr>
            <a:lvl2pPr marL="673712" indent="0">
              <a:buNone/>
              <a:defRPr sz="1800"/>
            </a:lvl2pPr>
            <a:lvl3pPr marL="1347423" indent="0">
              <a:buNone/>
              <a:defRPr sz="1500"/>
            </a:lvl3pPr>
            <a:lvl4pPr marL="2021135" indent="0">
              <a:buNone/>
              <a:defRPr sz="1300"/>
            </a:lvl4pPr>
            <a:lvl5pPr marL="2694848" indent="0">
              <a:buNone/>
              <a:defRPr sz="1300"/>
            </a:lvl5pPr>
            <a:lvl6pPr marL="3368560" indent="0">
              <a:buNone/>
              <a:defRPr sz="1300"/>
            </a:lvl6pPr>
            <a:lvl7pPr marL="4042272" indent="0">
              <a:buNone/>
              <a:defRPr sz="1300"/>
            </a:lvl7pPr>
            <a:lvl8pPr marL="4715983" indent="0">
              <a:buNone/>
              <a:defRPr sz="1300"/>
            </a:lvl8pPr>
            <a:lvl9pPr marL="538969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8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1877" y="6394132"/>
            <a:ext cx="8668703" cy="754864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31877" y="816182"/>
            <a:ext cx="8668703" cy="5480685"/>
          </a:xfrm>
        </p:spPr>
        <p:txBody>
          <a:bodyPr/>
          <a:lstStyle>
            <a:lvl1pPr marL="0" indent="0">
              <a:buNone/>
              <a:defRPr sz="4700"/>
            </a:lvl1pPr>
            <a:lvl2pPr marL="673712" indent="0">
              <a:buNone/>
              <a:defRPr sz="4100"/>
            </a:lvl2pPr>
            <a:lvl3pPr marL="1347423" indent="0">
              <a:buNone/>
              <a:defRPr sz="3500"/>
            </a:lvl3pPr>
            <a:lvl4pPr marL="2021135" indent="0">
              <a:buNone/>
              <a:defRPr sz="2900"/>
            </a:lvl4pPr>
            <a:lvl5pPr marL="2694848" indent="0">
              <a:buNone/>
              <a:defRPr sz="2900"/>
            </a:lvl5pPr>
            <a:lvl6pPr marL="3368560" indent="0">
              <a:buNone/>
              <a:defRPr sz="2900"/>
            </a:lvl6pPr>
            <a:lvl7pPr marL="4042272" indent="0">
              <a:buNone/>
              <a:defRPr sz="2900"/>
            </a:lvl7pPr>
            <a:lvl8pPr marL="4715983" indent="0">
              <a:buNone/>
              <a:defRPr sz="2900"/>
            </a:lvl8pPr>
            <a:lvl9pPr marL="5389695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1877" y="7148996"/>
            <a:ext cx="8668703" cy="1072031"/>
          </a:xfrm>
        </p:spPr>
        <p:txBody>
          <a:bodyPr/>
          <a:lstStyle>
            <a:lvl1pPr marL="0" indent="0">
              <a:buNone/>
              <a:defRPr sz="2100"/>
            </a:lvl1pPr>
            <a:lvl2pPr marL="673712" indent="0">
              <a:buNone/>
              <a:defRPr sz="1800"/>
            </a:lvl2pPr>
            <a:lvl3pPr marL="1347423" indent="0">
              <a:buNone/>
              <a:defRPr sz="1500"/>
            </a:lvl3pPr>
            <a:lvl4pPr marL="2021135" indent="0">
              <a:buNone/>
              <a:defRPr sz="1300"/>
            </a:lvl4pPr>
            <a:lvl5pPr marL="2694848" indent="0">
              <a:buNone/>
              <a:defRPr sz="1300"/>
            </a:lvl5pPr>
            <a:lvl6pPr marL="3368560" indent="0">
              <a:buNone/>
              <a:defRPr sz="1300"/>
            </a:lvl6pPr>
            <a:lvl7pPr marL="4042272" indent="0">
              <a:buNone/>
              <a:defRPr sz="1300"/>
            </a:lvl7pPr>
            <a:lvl8pPr marL="4715983" indent="0">
              <a:buNone/>
              <a:defRPr sz="1300"/>
            </a:lvl8pPr>
            <a:lvl9pPr marL="538969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70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2392" y="365802"/>
            <a:ext cx="13003054" cy="1522413"/>
          </a:xfrm>
          <a:prstGeom prst="rect">
            <a:avLst/>
          </a:prstGeom>
        </p:spPr>
        <p:txBody>
          <a:bodyPr vert="horz" lIns="134742" tIns="67372" rIns="134742" bIns="6737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92" y="2131380"/>
            <a:ext cx="13003054" cy="6028331"/>
          </a:xfrm>
          <a:prstGeom prst="rect">
            <a:avLst/>
          </a:prstGeom>
        </p:spPr>
        <p:txBody>
          <a:bodyPr vert="horz" lIns="134742" tIns="67372" rIns="134742" bIns="6737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2392" y="8466307"/>
            <a:ext cx="3371162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94543-5D49-7644-B813-20C8B94767C5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36346" y="8466307"/>
            <a:ext cx="4575149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4284" y="8466307"/>
            <a:ext cx="3371162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1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73712" rtl="0" eaLnBrk="1" latinLnBrk="0" hangingPunct="1">
        <a:spcBef>
          <a:spcPct val="0"/>
        </a:spcBef>
        <a:buNone/>
        <a:defRPr sz="6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5285" indent="-505285" algn="l" defTabSz="673712" rtl="0" eaLnBrk="1" latinLnBrk="0" hangingPunct="1">
        <a:spcBef>
          <a:spcPct val="20000"/>
        </a:spcBef>
        <a:buFont typeface="Arial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1pPr>
      <a:lvl2pPr marL="1094781" indent="-421070" algn="l" defTabSz="673712" rtl="0" eaLnBrk="1" latinLnBrk="0" hangingPunct="1">
        <a:spcBef>
          <a:spcPct val="20000"/>
        </a:spcBef>
        <a:buFont typeface="Arial"/>
        <a:buChar char="–"/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1684280" indent="-336857" algn="l" defTabSz="673712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357992" indent="-336857" algn="l" defTabSz="673712" rtl="0" eaLnBrk="1" latinLnBrk="0" hangingPunct="1">
        <a:spcBef>
          <a:spcPct val="20000"/>
        </a:spcBef>
        <a:buFont typeface="Arial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3031703" indent="-336857" algn="l" defTabSz="673712" rtl="0" eaLnBrk="1" latinLnBrk="0" hangingPunct="1">
        <a:spcBef>
          <a:spcPct val="20000"/>
        </a:spcBef>
        <a:buFont typeface="Arial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705415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79128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52840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726552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3712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423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21135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694848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68560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42272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15983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389695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9" y="272440"/>
            <a:ext cx="13003053" cy="142745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Plants in Light and Dark Class Results Poster</a:t>
            </a:r>
            <a:r>
              <a:rPr lang="en-US" sz="35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5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Teacher </a:t>
            </a:r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 </a:t>
            </a:r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Class Period ___ Date </a:t>
            </a:r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</a:t>
            </a:r>
            <a:endParaRPr lang="en-US" sz="3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3741182"/>
              </p:ext>
            </p:extLst>
          </p:nvPr>
        </p:nvGraphicFramePr>
        <p:xfrm>
          <a:off x="722313" y="2132013"/>
          <a:ext cx="13003210" cy="6137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0642"/>
                <a:gridCol w="2600642"/>
                <a:gridCol w="2600642"/>
                <a:gridCol w="2600642"/>
                <a:gridCol w="2600642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Plants in the Light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Plants in the Dark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BTB Color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 BTB Color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BTB Color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 BTB Color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 fontAlgn="ctr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 fontAlgn="ctr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 fontAlgn="ctr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3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 fontAlgn="ctr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marL="0" marR="0" indent="0" algn="ctr" defTabSz="6737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US" sz="3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74" marR="10274" marT="1027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65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48</Words>
  <Application>Microsoft Office PowerPoint</Application>
  <PresentationFormat>Custom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Plants in Light and Dark Class Results Poster Teacher ____________ Class Period ___ Date _____________</vt:lpstr>
    </vt:vector>
  </TitlesOfParts>
  <Company>Michigan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Data for Plant Growth Investigation (Pre-Lesson and Lesson 1)</dc:title>
  <dc:creator>Jenny Dauer</dc:creator>
  <cp:lastModifiedBy>Christa Haverly</cp:lastModifiedBy>
  <cp:revision>5</cp:revision>
  <dcterms:created xsi:type="dcterms:W3CDTF">2013-05-17T21:02:19Z</dcterms:created>
  <dcterms:modified xsi:type="dcterms:W3CDTF">2015-07-31T14:20:29Z</dcterms:modified>
</cp:coreProperties>
</file>