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/>
    <p:restoredTop sz="94631"/>
  </p:normalViewPr>
  <p:slideViewPr>
    <p:cSldViewPr>
      <p:cViewPr varScale="1">
        <p:scale>
          <a:sx n="69" d="100"/>
          <a:sy n="69" d="100"/>
        </p:scale>
        <p:origin x="512" y="20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1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1" y="402803"/>
            <a:ext cx="1023366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4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8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39676-EE76-4DBC-98F9-AA6594391028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38C2-FA64-4C64-8380-080BF283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35059"/>
            <a:ext cx="15086012" cy="978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50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Douglas</dc:creator>
  <cp:lastModifiedBy>Edwards, Kirsten Diane</cp:lastModifiedBy>
  <cp:revision>6</cp:revision>
  <dcterms:created xsi:type="dcterms:W3CDTF">2014-07-01T18:39:27Z</dcterms:created>
  <dcterms:modified xsi:type="dcterms:W3CDTF">2017-08-09T22:42:15Z</dcterms:modified>
</cp:coreProperties>
</file>