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60" r:id="rId2"/>
  </p:sldIdLst>
  <p:sldSz cx="15544800" cy="9144000"/>
  <p:notesSz cx="6858000" cy="9144000"/>
  <p:defaultTextStyle>
    <a:defPPr>
      <a:defRPr lang="en-US"/>
    </a:defPPr>
    <a:lvl1pPr marL="0" algn="l" defTabSz="705222" rtl="0" eaLnBrk="1" latinLnBrk="0" hangingPunct="1">
      <a:defRPr sz="2800" kern="1200">
        <a:solidFill>
          <a:schemeClr val="tx1"/>
        </a:solidFill>
        <a:latin typeface="+mn-lt"/>
        <a:ea typeface="+mn-ea"/>
        <a:cs typeface="+mn-cs"/>
      </a:defRPr>
    </a:lvl1pPr>
    <a:lvl2pPr marL="705222" algn="l" defTabSz="705222" rtl="0" eaLnBrk="1" latinLnBrk="0" hangingPunct="1">
      <a:defRPr sz="2800" kern="1200">
        <a:solidFill>
          <a:schemeClr val="tx1"/>
        </a:solidFill>
        <a:latin typeface="+mn-lt"/>
        <a:ea typeface="+mn-ea"/>
        <a:cs typeface="+mn-cs"/>
      </a:defRPr>
    </a:lvl2pPr>
    <a:lvl3pPr marL="1410443" algn="l" defTabSz="705222" rtl="0" eaLnBrk="1" latinLnBrk="0" hangingPunct="1">
      <a:defRPr sz="2800" kern="1200">
        <a:solidFill>
          <a:schemeClr val="tx1"/>
        </a:solidFill>
        <a:latin typeface="+mn-lt"/>
        <a:ea typeface="+mn-ea"/>
        <a:cs typeface="+mn-cs"/>
      </a:defRPr>
    </a:lvl3pPr>
    <a:lvl4pPr marL="2115665" algn="l" defTabSz="705222" rtl="0" eaLnBrk="1" latinLnBrk="0" hangingPunct="1">
      <a:defRPr sz="2800" kern="1200">
        <a:solidFill>
          <a:schemeClr val="tx1"/>
        </a:solidFill>
        <a:latin typeface="+mn-lt"/>
        <a:ea typeface="+mn-ea"/>
        <a:cs typeface="+mn-cs"/>
      </a:defRPr>
    </a:lvl4pPr>
    <a:lvl5pPr marL="2820886" algn="l" defTabSz="705222" rtl="0" eaLnBrk="1" latinLnBrk="0" hangingPunct="1">
      <a:defRPr sz="2800" kern="1200">
        <a:solidFill>
          <a:schemeClr val="tx1"/>
        </a:solidFill>
        <a:latin typeface="+mn-lt"/>
        <a:ea typeface="+mn-ea"/>
        <a:cs typeface="+mn-cs"/>
      </a:defRPr>
    </a:lvl5pPr>
    <a:lvl6pPr marL="3526108" algn="l" defTabSz="705222" rtl="0" eaLnBrk="1" latinLnBrk="0" hangingPunct="1">
      <a:defRPr sz="2800" kern="1200">
        <a:solidFill>
          <a:schemeClr val="tx1"/>
        </a:solidFill>
        <a:latin typeface="+mn-lt"/>
        <a:ea typeface="+mn-ea"/>
        <a:cs typeface="+mn-cs"/>
      </a:defRPr>
    </a:lvl6pPr>
    <a:lvl7pPr marL="4231330" algn="l" defTabSz="705222" rtl="0" eaLnBrk="1" latinLnBrk="0" hangingPunct="1">
      <a:defRPr sz="2800" kern="1200">
        <a:solidFill>
          <a:schemeClr val="tx1"/>
        </a:solidFill>
        <a:latin typeface="+mn-lt"/>
        <a:ea typeface="+mn-ea"/>
        <a:cs typeface="+mn-cs"/>
      </a:defRPr>
    </a:lvl7pPr>
    <a:lvl8pPr marL="4936551" algn="l" defTabSz="705222" rtl="0" eaLnBrk="1" latinLnBrk="0" hangingPunct="1">
      <a:defRPr sz="2800" kern="1200">
        <a:solidFill>
          <a:schemeClr val="tx1"/>
        </a:solidFill>
        <a:latin typeface="+mn-lt"/>
        <a:ea typeface="+mn-ea"/>
        <a:cs typeface="+mn-cs"/>
      </a:defRPr>
    </a:lvl8pPr>
    <a:lvl9pPr marL="5641773" algn="l" defTabSz="705222"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488" y="-144"/>
      </p:cViewPr>
      <p:guideLst>
        <p:guide orient="horz" pos="2880"/>
        <p:guide pos="48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0ED2C-04E2-F544-AE36-41F7AAADDFB8}" type="datetimeFigureOut">
              <a:rPr lang="en-US" smtClean="0"/>
              <a:t>8/28/15</a:t>
            </a:fld>
            <a:endParaRPr lang="en-US"/>
          </a:p>
        </p:txBody>
      </p:sp>
      <p:sp>
        <p:nvSpPr>
          <p:cNvPr id="4" name="Slide Image Placeholder 3"/>
          <p:cNvSpPr>
            <a:spLocks noGrp="1" noRot="1" noChangeAspect="1"/>
          </p:cNvSpPr>
          <p:nvPr>
            <p:ph type="sldImg" idx="2"/>
          </p:nvPr>
        </p:nvSpPr>
        <p:spPr>
          <a:xfrm>
            <a:off x="514350" y="685800"/>
            <a:ext cx="5829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584B5F-A95C-F341-8928-374B3787E7F9}" type="slidenum">
              <a:rPr lang="en-US" smtClean="0"/>
              <a:t>‹#›</a:t>
            </a:fld>
            <a:endParaRPr lang="en-US"/>
          </a:p>
        </p:txBody>
      </p:sp>
    </p:spTree>
    <p:extLst>
      <p:ext uri="{BB962C8B-B14F-4D97-AF65-F5344CB8AC3E}">
        <p14:creationId xmlns:p14="http://schemas.microsoft.com/office/powerpoint/2010/main" val="623942038"/>
      </p:ext>
    </p:extLst>
  </p:cSld>
  <p:clrMap bg1="lt1" tx1="dk1" bg2="lt2" tx2="dk2" accent1="accent1" accent2="accent2" accent3="accent3" accent4="accent4" accent5="accent5" accent6="accent6" hlink="hlink" folHlink="folHlink"/>
  <p:notesStyle>
    <a:lvl1pPr marL="0" algn="l" defTabSz="478538" rtl="0" eaLnBrk="1" latinLnBrk="0" hangingPunct="1">
      <a:defRPr sz="1200" kern="1200">
        <a:solidFill>
          <a:schemeClr val="tx1"/>
        </a:solidFill>
        <a:latin typeface="+mn-lt"/>
        <a:ea typeface="+mn-ea"/>
        <a:cs typeface="+mn-cs"/>
      </a:defRPr>
    </a:lvl1pPr>
    <a:lvl2pPr marL="478538" algn="l" defTabSz="478538" rtl="0" eaLnBrk="1" latinLnBrk="0" hangingPunct="1">
      <a:defRPr sz="1200" kern="1200">
        <a:solidFill>
          <a:schemeClr val="tx1"/>
        </a:solidFill>
        <a:latin typeface="+mn-lt"/>
        <a:ea typeface="+mn-ea"/>
        <a:cs typeface="+mn-cs"/>
      </a:defRPr>
    </a:lvl2pPr>
    <a:lvl3pPr marL="957076" algn="l" defTabSz="478538" rtl="0" eaLnBrk="1" latinLnBrk="0" hangingPunct="1">
      <a:defRPr sz="1200" kern="1200">
        <a:solidFill>
          <a:schemeClr val="tx1"/>
        </a:solidFill>
        <a:latin typeface="+mn-lt"/>
        <a:ea typeface="+mn-ea"/>
        <a:cs typeface="+mn-cs"/>
      </a:defRPr>
    </a:lvl3pPr>
    <a:lvl4pPr marL="1435614" algn="l" defTabSz="478538" rtl="0" eaLnBrk="1" latinLnBrk="0" hangingPunct="1">
      <a:defRPr sz="1200" kern="1200">
        <a:solidFill>
          <a:schemeClr val="tx1"/>
        </a:solidFill>
        <a:latin typeface="+mn-lt"/>
        <a:ea typeface="+mn-ea"/>
        <a:cs typeface="+mn-cs"/>
      </a:defRPr>
    </a:lvl4pPr>
    <a:lvl5pPr marL="1914152" algn="l" defTabSz="478538" rtl="0" eaLnBrk="1" latinLnBrk="0" hangingPunct="1">
      <a:defRPr sz="1200" kern="1200">
        <a:solidFill>
          <a:schemeClr val="tx1"/>
        </a:solidFill>
        <a:latin typeface="+mn-lt"/>
        <a:ea typeface="+mn-ea"/>
        <a:cs typeface="+mn-cs"/>
      </a:defRPr>
    </a:lvl5pPr>
    <a:lvl6pPr marL="2392690" algn="l" defTabSz="478538" rtl="0" eaLnBrk="1" latinLnBrk="0" hangingPunct="1">
      <a:defRPr sz="1200" kern="1200">
        <a:solidFill>
          <a:schemeClr val="tx1"/>
        </a:solidFill>
        <a:latin typeface="+mn-lt"/>
        <a:ea typeface="+mn-ea"/>
        <a:cs typeface="+mn-cs"/>
      </a:defRPr>
    </a:lvl6pPr>
    <a:lvl7pPr marL="2871228" algn="l" defTabSz="478538" rtl="0" eaLnBrk="1" latinLnBrk="0" hangingPunct="1">
      <a:defRPr sz="1200" kern="1200">
        <a:solidFill>
          <a:schemeClr val="tx1"/>
        </a:solidFill>
        <a:latin typeface="+mn-lt"/>
        <a:ea typeface="+mn-ea"/>
        <a:cs typeface="+mn-cs"/>
      </a:defRPr>
    </a:lvl7pPr>
    <a:lvl8pPr marL="3349767" algn="l" defTabSz="478538" rtl="0" eaLnBrk="1" latinLnBrk="0" hangingPunct="1">
      <a:defRPr sz="1200" kern="1200">
        <a:solidFill>
          <a:schemeClr val="tx1"/>
        </a:solidFill>
        <a:latin typeface="+mn-lt"/>
        <a:ea typeface="+mn-ea"/>
        <a:cs typeface="+mn-cs"/>
      </a:defRPr>
    </a:lvl8pPr>
    <a:lvl9pPr marL="3828305" algn="l" defTabSz="47853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2" y="2840568"/>
            <a:ext cx="1321308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5" y="5181600"/>
            <a:ext cx="10881360" cy="2336800"/>
          </a:xfrm>
        </p:spPr>
        <p:txBody>
          <a:bodyPr/>
          <a:lstStyle>
            <a:lvl1pPr marL="0" indent="0" algn="ctr">
              <a:buNone/>
              <a:defRPr>
                <a:solidFill>
                  <a:schemeClr val="tx1">
                    <a:tint val="75000"/>
                  </a:schemeClr>
                </a:solidFill>
              </a:defRPr>
            </a:lvl1pPr>
            <a:lvl2pPr marL="705222" indent="0" algn="ctr">
              <a:buNone/>
              <a:defRPr>
                <a:solidFill>
                  <a:schemeClr val="tx1">
                    <a:tint val="75000"/>
                  </a:schemeClr>
                </a:solidFill>
              </a:defRPr>
            </a:lvl2pPr>
            <a:lvl3pPr marL="1410443" indent="0" algn="ctr">
              <a:buNone/>
              <a:defRPr>
                <a:solidFill>
                  <a:schemeClr val="tx1">
                    <a:tint val="75000"/>
                  </a:schemeClr>
                </a:solidFill>
              </a:defRPr>
            </a:lvl3pPr>
            <a:lvl4pPr marL="2115665" indent="0" algn="ctr">
              <a:buNone/>
              <a:defRPr>
                <a:solidFill>
                  <a:schemeClr val="tx1">
                    <a:tint val="75000"/>
                  </a:schemeClr>
                </a:solidFill>
              </a:defRPr>
            </a:lvl4pPr>
            <a:lvl5pPr marL="2820886" indent="0" algn="ctr">
              <a:buNone/>
              <a:defRPr>
                <a:solidFill>
                  <a:schemeClr val="tx1">
                    <a:tint val="75000"/>
                  </a:schemeClr>
                </a:solidFill>
              </a:defRPr>
            </a:lvl5pPr>
            <a:lvl6pPr marL="3526108" indent="0" algn="ctr">
              <a:buNone/>
              <a:defRPr>
                <a:solidFill>
                  <a:schemeClr val="tx1">
                    <a:tint val="75000"/>
                  </a:schemeClr>
                </a:solidFill>
              </a:defRPr>
            </a:lvl6pPr>
            <a:lvl7pPr marL="4231330" indent="0" algn="ctr">
              <a:buNone/>
              <a:defRPr>
                <a:solidFill>
                  <a:schemeClr val="tx1">
                    <a:tint val="75000"/>
                  </a:schemeClr>
                </a:solidFill>
              </a:defRPr>
            </a:lvl7pPr>
            <a:lvl8pPr marL="4936551" indent="0" algn="ctr">
              <a:buNone/>
              <a:defRPr>
                <a:solidFill>
                  <a:schemeClr val="tx1">
                    <a:tint val="75000"/>
                  </a:schemeClr>
                </a:solidFill>
              </a:defRPr>
            </a:lvl8pPr>
            <a:lvl9pPr marL="56417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532844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299964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09054" y="486837"/>
            <a:ext cx="5524340" cy="103928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27934" y="486837"/>
            <a:ext cx="16322040" cy="103928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423580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C524CD-2D89-7F4A-9B9C-8CB5877737FD}"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131155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4" y="5875869"/>
            <a:ext cx="13213080" cy="1816100"/>
          </a:xfrm>
        </p:spPr>
        <p:txBody>
          <a:bodyPr anchor="t"/>
          <a:lstStyle>
            <a:lvl1pPr algn="l">
              <a:defRPr sz="62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4" y="3875620"/>
            <a:ext cx="13213080" cy="2000249"/>
          </a:xfrm>
        </p:spPr>
        <p:txBody>
          <a:bodyPr anchor="b"/>
          <a:lstStyle>
            <a:lvl1pPr marL="0" indent="0">
              <a:buNone/>
              <a:defRPr sz="3100">
                <a:solidFill>
                  <a:schemeClr val="tx1">
                    <a:tint val="75000"/>
                  </a:schemeClr>
                </a:solidFill>
              </a:defRPr>
            </a:lvl1pPr>
            <a:lvl2pPr marL="705222" indent="0">
              <a:buNone/>
              <a:defRPr sz="2800">
                <a:solidFill>
                  <a:schemeClr val="tx1">
                    <a:tint val="75000"/>
                  </a:schemeClr>
                </a:solidFill>
              </a:defRPr>
            </a:lvl2pPr>
            <a:lvl3pPr marL="1410443" indent="0">
              <a:buNone/>
              <a:defRPr sz="2500">
                <a:solidFill>
                  <a:schemeClr val="tx1">
                    <a:tint val="75000"/>
                  </a:schemeClr>
                </a:solidFill>
              </a:defRPr>
            </a:lvl3pPr>
            <a:lvl4pPr marL="2115665" indent="0">
              <a:buNone/>
              <a:defRPr sz="2200">
                <a:solidFill>
                  <a:schemeClr val="tx1">
                    <a:tint val="75000"/>
                  </a:schemeClr>
                </a:solidFill>
              </a:defRPr>
            </a:lvl4pPr>
            <a:lvl5pPr marL="2820886" indent="0">
              <a:buNone/>
              <a:defRPr sz="2200">
                <a:solidFill>
                  <a:schemeClr val="tx1">
                    <a:tint val="75000"/>
                  </a:schemeClr>
                </a:solidFill>
              </a:defRPr>
            </a:lvl5pPr>
            <a:lvl6pPr marL="3526108" indent="0">
              <a:buNone/>
              <a:defRPr sz="2200">
                <a:solidFill>
                  <a:schemeClr val="tx1">
                    <a:tint val="75000"/>
                  </a:schemeClr>
                </a:solidFill>
              </a:defRPr>
            </a:lvl6pPr>
            <a:lvl7pPr marL="4231330" indent="0">
              <a:buNone/>
              <a:defRPr sz="2200">
                <a:solidFill>
                  <a:schemeClr val="tx1">
                    <a:tint val="75000"/>
                  </a:schemeClr>
                </a:solidFill>
              </a:defRPr>
            </a:lvl7pPr>
            <a:lvl8pPr marL="4936551" indent="0">
              <a:buNone/>
              <a:defRPr sz="2200">
                <a:solidFill>
                  <a:schemeClr val="tx1">
                    <a:tint val="75000"/>
                  </a:schemeClr>
                </a:solidFill>
              </a:defRPr>
            </a:lvl8pPr>
            <a:lvl9pPr marL="5641773"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C524CD-2D89-7F4A-9B9C-8CB5877737FD}" type="datetimeFigureOut">
              <a:rPr lang="en-US" smtClean="0"/>
              <a:t>8/28/15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252462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27935" y="2842687"/>
            <a:ext cx="10921839" cy="803698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408854" y="2842687"/>
            <a:ext cx="10924540" cy="8036983"/>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C524CD-2D89-7F4A-9B9C-8CB5877737FD}"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719704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7244" y="366187"/>
            <a:ext cx="13990318"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77240" y="2046820"/>
            <a:ext cx="6868320" cy="853016"/>
          </a:xfrm>
        </p:spPr>
        <p:txBody>
          <a:bodyPr anchor="b"/>
          <a:lstStyle>
            <a:lvl1pPr marL="0" indent="0">
              <a:buNone/>
              <a:defRPr sz="3700" b="1"/>
            </a:lvl1pPr>
            <a:lvl2pPr marL="705222" indent="0">
              <a:buNone/>
              <a:defRPr sz="3100" b="1"/>
            </a:lvl2pPr>
            <a:lvl3pPr marL="1410443" indent="0">
              <a:buNone/>
              <a:defRPr sz="2800" b="1"/>
            </a:lvl3pPr>
            <a:lvl4pPr marL="2115665" indent="0">
              <a:buNone/>
              <a:defRPr sz="2500" b="1"/>
            </a:lvl4pPr>
            <a:lvl5pPr marL="2820886" indent="0">
              <a:buNone/>
              <a:defRPr sz="2500" b="1"/>
            </a:lvl5pPr>
            <a:lvl6pPr marL="3526108" indent="0">
              <a:buNone/>
              <a:defRPr sz="2500" b="1"/>
            </a:lvl6pPr>
            <a:lvl7pPr marL="4231330" indent="0">
              <a:buNone/>
              <a:defRPr sz="2500" b="1"/>
            </a:lvl7pPr>
            <a:lvl8pPr marL="4936551" indent="0">
              <a:buNone/>
              <a:defRPr sz="2500" b="1"/>
            </a:lvl8pPr>
            <a:lvl9pPr marL="5641773" indent="0">
              <a:buNone/>
              <a:defRPr sz="2500" b="1"/>
            </a:lvl9pPr>
          </a:lstStyle>
          <a:p>
            <a:pPr lvl="0"/>
            <a:r>
              <a:rPr lang="en-US" smtClean="0"/>
              <a:t>Click to edit Master text styles</a:t>
            </a:r>
          </a:p>
        </p:txBody>
      </p:sp>
      <p:sp>
        <p:nvSpPr>
          <p:cNvPr id="4" name="Content Placeholder 3"/>
          <p:cNvSpPr>
            <a:spLocks noGrp="1"/>
          </p:cNvSpPr>
          <p:nvPr>
            <p:ph sz="half" idx="2"/>
          </p:nvPr>
        </p:nvSpPr>
        <p:spPr>
          <a:xfrm>
            <a:off x="777240" y="2899833"/>
            <a:ext cx="6868320" cy="5268384"/>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896547" y="2046820"/>
            <a:ext cx="6871018" cy="853016"/>
          </a:xfrm>
        </p:spPr>
        <p:txBody>
          <a:bodyPr anchor="b"/>
          <a:lstStyle>
            <a:lvl1pPr marL="0" indent="0">
              <a:buNone/>
              <a:defRPr sz="3700" b="1"/>
            </a:lvl1pPr>
            <a:lvl2pPr marL="705222" indent="0">
              <a:buNone/>
              <a:defRPr sz="3100" b="1"/>
            </a:lvl2pPr>
            <a:lvl3pPr marL="1410443" indent="0">
              <a:buNone/>
              <a:defRPr sz="2800" b="1"/>
            </a:lvl3pPr>
            <a:lvl4pPr marL="2115665" indent="0">
              <a:buNone/>
              <a:defRPr sz="2500" b="1"/>
            </a:lvl4pPr>
            <a:lvl5pPr marL="2820886" indent="0">
              <a:buNone/>
              <a:defRPr sz="2500" b="1"/>
            </a:lvl5pPr>
            <a:lvl6pPr marL="3526108" indent="0">
              <a:buNone/>
              <a:defRPr sz="2500" b="1"/>
            </a:lvl6pPr>
            <a:lvl7pPr marL="4231330" indent="0">
              <a:buNone/>
              <a:defRPr sz="2500" b="1"/>
            </a:lvl7pPr>
            <a:lvl8pPr marL="4936551" indent="0">
              <a:buNone/>
              <a:defRPr sz="2500" b="1"/>
            </a:lvl8pPr>
            <a:lvl9pPr marL="5641773" indent="0">
              <a:buNone/>
              <a:defRPr sz="2500" b="1"/>
            </a:lvl9pPr>
          </a:lstStyle>
          <a:p>
            <a:pPr lvl="0"/>
            <a:r>
              <a:rPr lang="en-US" smtClean="0"/>
              <a:t>Click to edit Master text styles</a:t>
            </a:r>
          </a:p>
        </p:txBody>
      </p:sp>
      <p:sp>
        <p:nvSpPr>
          <p:cNvPr id="6" name="Content Placeholder 5"/>
          <p:cNvSpPr>
            <a:spLocks noGrp="1"/>
          </p:cNvSpPr>
          <p:nvPr>
            <p:ph sz="quarter" idx="4"/>
          </p:nvPr>
        </p:nvSpPr>
        <p:spPr>
          <a:xfrm>
            <a:off x="7896547" y="2899833"/>
            <a:ext cx="6871018" cy="5268384"/>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C524CD-2D89-7F4A-9B9C-8CB5877737FD}" type="datetimeFigureOut">
              <a:rPr lang="en-US" smtClean="0"/>
              <a:t>8/28/15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79078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C524CD-2D89-7F4A-9B9C-8CB5877737FD}" type="datetimeFigureOut">
              <a:rPr lang="en-US" smtClean="0"/>
              <a:t>8/28/15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080072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C524CD-2D89-7F4A-9B9C-8CB5877737FD}" type="datetimeFigureOut">
              <a:rPr lang="en-US" smtClean="0"/>
              <a:t>8/28/15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4015359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7244" y="364067"/>
            <a:ext cx="5114132" cy="1549400"/>
          </a:xfrm>
        </p:spPr>
        <p:txBody>
          <a:bodyPr anchor="b"/>
          <a:lstStyle>
            <a:lvl1pPr algn="l">
              <a:defRPr sz="3100" b="1"/>
            </a:lvl1pPr>
          </a:lstStyle>
          <a:p>
            <a:r>
              <a:rPr lang="en-US" smtClean="0"/>
              <a:t>Click to edit Master title style</a:t>
            </a:r>
            <a:endParaRPr lang="en-US"/>
          </a:p>
        </p:txBody>
      </p:sp>
      <p:sp>
        <p:nvSpPr>
          <p:cNvPr id="3" name="Content Placeholder 2"/>
          <p:cNvSpPr>
            <a:spLocks noGrp="1"/>
          </p:cNvSpPr>
          <p:nvPr>
            <p:ph idx="1"/>
          </p:nvPr>
        </p:nvSpPr>
        <p:spPr>
          <a:xfrm>
            <a:off x="6077585" y="364070"/>
            <a:ext cx="8689975" cy="7804151"/>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4" y="1913470"/>
            <a:ext cx="5114132" cy="6254751"/>
          </a:xfrm>
        </p:spPr>
        <p:txBody>
          <a:bodyPr/>
          <a:lstStyle>
            <a:lvl1pPr marL="0" indent="0">
              <a:buNone/>
              <a:defRPr sz="2200"/>
            </a:lvl1pPr>
            <a:lvl2pPr marL="705222" indent="0">
              <a:buNone/>
              <a:defRPr sz="1900"/>
            </a:lvl2pPr>
            <a:lvl3pPr marL="1410443" indent="0">
              <a:buNone/>
              <a:defRPr sz="1500"/>
            </a:lvl3pPr>
            <a:lvl4pPr marL="2115665" indent="0">
              <a:buNone/>
              <a:defRPr sz="1400"/>
            </a:lvl4pPr>
            <a:lvl5pPr marL="2820886" indent="0">
              <a:buNone/>
              <a:defRPr sz="1400"/>
            </a:lvl5pPr>
            <a:lvl6pPr marL="3526108" indent="0">
              <a:buNone/>
              <a:defRPr sz="1400"/>
            </a:lvl6pPr>
            <a:lvl7pPr marL="4231330" indent="0">
              <a:buNone/>
              <a:defRPr sz="1400"/>
            </a:lvl7pPr>
            <a:lvl8pPr marL="4936551" indent="0">
              <a:buNone/>
              <a:defRPr sz="1400"/>
            </a:lvl8pPr>
            <a:lvl9pPr marL="5641773"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2178368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1" y="6400801"/>
            <a:ext cx="9326880" cy="755651"/>
          </a:xfrm>
        </p:spPr>
        <p:txBody>
          <a:bodyPr anchor="b"/>
          <a:lstStyle>
            <a:lvl1pPr algn="l">
              <a:defRPr sz="3100" b="1"/>
            </a:lvl1pPr>
          </a:lstStyle>
          <a:p>
            <a:r>
              <a:rPr lang="en-US" smtClean="0"/>
              <a:t>Click to edit Master title style</a:t>
            </a:r>
            <a:endParaRPr lang="en-US"/>
          </a:p>
        </p:txBody>
      </p:sp>
      <p:sp>
        <p:nvSpPr>
          <p:cNvPr id="3" name="Picture Placeholder 2"/>
          <p:cNvSpPr>
            <a:spLocks noGrp="1"/>
          </p:cNvSpPr>
          <p:nvPr>
            <p:ph type="pic" idx="1"/>
          </p:nvPr>
        </p:nvSpPr>
        <p:spPr>
          <a:xfrm>
            <a:off x="3046891" y="817035"/>
            <a:ext cx="9326880" cy="5486400"/>
          </a:xfrm>
        </p:spPr>
        <p:txBody>
          <a:bodyPr/>
          <a:lstStyle>
            <a:lvl1pPr marL="0" indent="0">
              <a:buNone/>
              <a:defRPr sz="4900"/>
            </a:lvl1pPr>
            <a:lvl2pPr marL="705222" indent="0">
              <a:buNone/>
              <a:defRPr sz="4300"/>
            </a:lvl2pPr>
            <a:lvl3pPr marL="1410443" indent="0">
              <a:buNone/>
              <a:defRPr sz="3700"/>
            </a:lvl3pPr>
            <a:lvl4pPr marL="2115665" indent="0">
              <a:buNone/>
              <a:defRPr sz="3100"/>
            </a:lvl4pPr>
            <a:lvl5pPr marL="2820886" indent="0">
              <a:buNone/>
              <a:defRPr sz="3100"/>
            </a:lvl5pPr>
            <a:lvl6pPr marL="3526108" indent="0">
              <a:buNone/>
              <a:defRPr sz="3100"/>
            </a:lvl6pPr>
            <a:lvl7pPr marL="4231330" indent="0">
              <a:buNone/>
              <a:defRPr sz="3100"/>
            </a:lvl7pPr>
            <a:lvl8pPr marL="4936551" indent="0">
              <a:buNone/>
              <a:defRPr sz="3100"/>
            </a:lvl8pPr>
            <a:lvl9pPr marL="5641773" indent="0">
              <a:buNone/>
              <a:defRPr sz="3100"/>
            </a:lvl9pPr>
          </a:lstStyle>
          <a:p>
            <a:endParaRPr lang="en-US"/>
          </a:p>
        </p:txBody>
      </p:sp>
      <p:sp>
        <p:nvSpPr>
          <p:cNvPr id="4" name="Text Placeholder 3"/>
          <p:cNvSpPr>
            <a:spLocks noGrp="1"/>
          </p:cNvSpPr>
          <p:nvPr>
            <p:ph type="body" sz="half" idx="2"/>
          </p:nvPr>
        </p:nvSpPr>
        <p:spPr>
          <a:xfrm>
            <a:off x="3046891" y="7156454"/>
            <a:ext cx="9326880" cy="1073149"/>
          </a:xfrm>
        </p:spPr>
        <p:txBody>
          <a:bodyPr/>
          <a:lstStyle>
            <a:lvl1pPr marL="0" indent="0">
              <a:buNone/>
              <a:defRPr sz="2200"/>
            </a:lvl1pPr>
            <a:lvl2pPr marL="705222" indent="0">
              <a:buNone/>
              <a:defRPr sz="1900"/>
            </a:lvl2pPr>
            <a:lvl3pPr marL="1410443" indent="0">
              <a:buNone/>
              <a:defRPr sz="1500"/>
            </a:lvl3pPr>
            <a:lvl4pPr marL="2115665" indent="0">
              <a:buNone/>
              <a:defRPr sz="1400"/>
            </a:lvl4pPr>
            <a:lvl5pPr marL="2820886" indent="0">
              <a:buNone/>
              <a:defRPr sz="1400"/>
            </a:lvl5pPr>
            <a:lvl6pPr marL="3526108" indent="0">
              <a:buNone/>
              <a:defRPr sz="1400"/>
            </a:lvl6pPr>
            <a:lvl7pPr marL="4231330" indent="0">
              <a:buNone/>
              <a:defRPr sz="1400"/>
            </a:lvl7pPr>
            <a:lvl8pPr marL="4936551" indent="0">
              <a:buNone/>
              <a:defRPr sz="1400"/>
            </a:lvl8pPr>
            <a:lvl9pPr marL="5641773"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C524CD-2D89-7F4A-9B9C-8CB5877737FD}" type="datetimeFigureOut">
              <a:rPr lang="en-US" smtClean="0"/>
              <a:t>8/28/15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B098EE-7BCE-9C41-939D-B9BE9351916D}" type="slidenum">
              <a:rPr lang="en-US" smtClean="0"/>
              <a:t>‹#›</a:t>
            </a:fld>
            <a:endParaRPr lang="en-US"/>
          </a:p>
        </p:txBody>
      </p:sp>
    </p:spTree>
    <p:extLst>
      <p:ext uri="{BB962C8B-B14F-4D97-AF65-F5344CB8AC3E}">
        <p14:creationId xmlns:p14="http://schemas.microsoft.com/office/powerpoint/2010/main" val="317317724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4" y="366187"/>
            <a:ext cx="13990318" cy="1524000"/>
          </a:xfrm>
          <a:prstGeom prst="rect">
            <a:avLst/>
          </a:prstGeom>
        </p:spPr>
        <p:txBody>
          <a:bodyPr vert="horz" lIns="141044" tIns="70523" rIns="141044" bIns="70523"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77244" y="2133604"/>
            <a:ext cx="13990318" cy="6034617"/>
          </a:xfrm>
          <a:prstGeom prst="rect">
            <a:avLst/>
          </a:prstGeom>
        </p:spPr>
        <p:txBody>
          <a:bodyPr vert="horz" lIns="141044" tIns="70523" rIns="141044" bIns="705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4" y="8475136"/>
            <a:ext cx="3627118" cy="486833"/>
          </a:xfrm>
          <a:prstGeom prst="rect">
            <a:avLst/>
          </a:prstGeom>
        </p:spPr>
        <p:txBody>
          <a:bodyPr vert="horz" lIns="141044" tIns="70523" rIns="141044" bIns="70523" rtlCol="0" anchor="ctr"/>
          <a:lstStyle>
            <a:lvl1pPr algn="l">
              <a:defRPr sz="1900">
                <a:solidFill>
                  <a:schemeClr val="tx1">
                    <a:tint val="75000"/>
                  </a:schemeClr>
                </a:solidFill>
              </a:defRPr>
            </a:lvl1pPr>
          </a:lstStyle>
          <a:p>
            <a:fld id="{5EC524CD-2D89-7F4A-9B9C-8CB5877737FD}" type="datetimeFigureOut">
              <a:rPr lang="en-US" smtClean="0"/>
              <a:t>8/28/15</a:t>
            </a:fld>
            <a:endParaRPr lang="en-US"/>
          </a:p>
        </p:txBody>
      </p:sp>
      <p:sp>
        <p:nvSpPr>
          <p:cNvPr id="5" name="Footer Placeholder 4"/>
          <p:cNvSpPr>
            <a:spLocks noGrp="1"/>
          </p:cNvSpPr>
          <p:nvPr>
            <p:ph type="ftr" sz="quarter" idx="3"/>
          </p:nvPr>
        </p:nvSpPr>
        <p:spPr>
          <a:xfrm>
            <a:off x="5311142" y="8475136"/>
            <a:ext cx="4922520" cy="486833"/>
          </a:xfrm>
          <a:prstGeom prst="rect">
            <a:avLst/>
          </a:prstGeom>
        </p:spPr>
        <p:txBody>
          <a:bodyPr vert="horz" lIns="141044" tIns="70523" rIns="141044" bIns="70523"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140444" y="8475136"/>
            <a:ext cx="3627118" cy="486833"/>
          </a:xfrm>
          <a:prstGeom prst="rect">
            <a:avLst/>
          </a:prstGeom>
        </p:spPr>
        <p:txBody>
          <a:bodyPr vert="horz" lIns="141044" tIns="70523" rIns="141044" bIns="70523" rtlCol="0" anchor="ctr"/>
          <a:lstStyle>
            <a:lvl1pPr algn="r">
              <a:defRPr sz="1900">
                <a:solidFill>
                  <a:schemeClr val="tx1">
                    <a:tint val="75000"/>
                  </a:schemeClr>
                </a:solidFill>
              </a:defRPr>
            </a:lvl1pPr>
          </a:lstStyle>
          <a:p>
            <a:fld id="{55B098EE-7BCE-9C41-939D-B9BE9351916D}" type="slidenum">
              <a:rPr lang="en-US" smtClean="0"/>
              <a:t>‹#›</a:t>
            </a:fld>
            <a:endParaRPr lang="en-US"/>
          </a:p>
        </p:txBody>
      </p:sp>
    </p:spTree>
    <p:extLst>
      <p:ext uri="{BB962C8B-B14F-4D97-AF65-F5344CB8AC3E}">
        <p14:creationId xmlns:p14="http://schemas.microsoft.com/office/powerpoint/2010/main" val="722082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05222" rtl="0" eaLnBrk="1" latinLnBrk="0" hangingPunct="1">
        <a:spcBef>
          <a:spcPct val="0"/>
        </a:spcBef>
        <a:buNone/>
        <a:defRPr sz="6800" kern="1200">
          <a:solidFill>
            <a:schemeClr val="tx1"/>
          </a:solidFill>
          <a:latin typeface="+mj-lt"/>
          <a:ea typeface="+mj-ea"/>
          <a:cs typeface="+mj-cs"/>
        </a:defRPr>
      </a:lvl1pPr>
    </p:titleStyle>
    <p:bodyStyle>
      <a:lvl1pPr marL="528917" indent="-528917" algn="l" defTabSz="705222" rtl="0" eaLnBrk="1" latinLnBrk="0" hangingPunct="1">
        <a:spcBef>
          <a:spcPct val="20000"/>
        </a:spcBef>
        <a:buFont typeface="Arial"/>
        <a:buChar char="•"/>
        <a:defRPr sz="4900" kern="1200">
          <a:solidFill>
            <a:schemeClr val="tx1"/>
          </a:solidFill>
          <a:latin typeface="+mn-lt"/>
          <a:ea typeface="+mn-ea"/>
          <a:cs typeface="+mn-cs"/>
        </a:defRPr>
      </a:lvl1pPr>
      <a:lvl2pPr marL="1145984" indent="-440764" algn="l" defTabSz="705222" rtl="0" eaLnBrk="1" latinLnBrk="0" hangingPunct="1">
        <a:spcBef>
          <a:spcPct val="20000"/>
        </a:spcBef>
        <a:buFont typeface="Arial"/>
        <a:buChar char="–"/>
        <a:defRPr sz="4300" kern="1200">
          <a:solidFill>
            <a:schemeClr val="tx1"/>
          </a:solidFill>
          <a:latin typeface="+mn-lt"/>
          <a:ea typeface="+mn-ea"/>
          <a:cs typeface="+mn-cs"/>
        </a:defRPr>
      </a:lvl2pPr>
      <a:lvl3pPr marL="1763053" indent="-352612" algn="l" defTabSz="705222" rtl="0" eaLnBrk="1" latinLnBrk="0" hangingPunct="1">
        <a:spcBef>
          <a:spcPct val="20000"/>
        </a:spcBef>
        <a:buFont typeface="Arial"/>
        <a:buChar char="•"/>
        <a:defRPr sz="3700" kern="1200">
          <a:solidFill>
            <a:schemeClr val="tx1"/>
          </a:solidFill>
          <a:latin typeface="+mn-lt"/>
          <a:ea typeface="+mn-ea"/>
          <a:cs typeface="+mn-cs"/>
        </a:defRPr>
      </a:lvl3pPr>
      <a:lvl4pPr marL="2468276" indent="-352612" algn="l" defTabSz="705222" rtl="0" eaLnBrk="1" latinLnBrk="0" hangingPunct="1">
        <a:spcBef>
          <a:spcPct val="20000"/>
        </a:spcBef>
        <a:buFont typeface="Arial"/>
        <a:buChar char="–"/>
        <a:defRPr sz="3100" kern="1200">
          <a:solidFill>
            <a:schemeClr val="tx1"/>
          </a:solidFill>
          <a:latin typeface="+mn-lt"/>
          <a:ea typeface="+mn-ea"/>
          <a:cs typeface="+mn-cs"/>
        </a:defRPr>
      </a:lvl4pPr>
      <a:lvl5pPr marL="3173496" indent="-352612" algn="l" defTabSz="705222" rtl="0" eaLnBrk="1" latinLnBrk="0" hangingPunct="1">
        <a:spcBef>
          <a:spcPct val="20000"/>
        </a:spcBef>
        <a:buFont typeface="Arial"/>
        <a:buChar char="»"/>
        <a:defRPr sz="3100" kern="1200">
          <a:solidFill>
            <a:schemeClr val="tx1"/>
          </a:solidFill>
          <a:latin typeface="+mn-lt"/>
          <a:ea typeface="+mn-ea"/>
          <a:cs typeface="+mn-cs"/>
        </a:defRPr>
      </a:lvl5pPr>
      <a:lvl6pPr marL="3878718" indent="-352612" algn="l" defTabSz="705222" rtl="0" eaLnBrk="1" latinLnBrk="0" hangingPunct="1">
        <a:spcBef>
          <a:spcPct val="20000"/>
        </a:spcBef>
        <a:buFont typeface="Arial"/>
        <a:buChar char="•"/>
        <a:defRPr sz="3100" kern="1200">
          <a:solidFill>
            <a:schemeClr val="tx1"/>
          </a:solidFill>
          <a:latin typeface="+mn-lt"/>
          <a:ea typeface="+mn-ea"/>
          <a:cs typeface="+mn-cs"/>
        </a:defRPr>
      </a:lvl6pPr>
      <a:lvl7pPr marL="4583941" indent="-352612" algn="l" defTabSz="705222" rtl="0" eaLnBrk="1" latinLnBrk="0" hangingPunct="1">
        <a:spcBef>
          <a:spcPct val="20000"/>
        </a:spcBef>
        <a:buFont typeface="Arial"/>
        <a:buChar char="•"/>
        <a:defRPr sz="3100" kern="1200">
          <a:solidFill>
            <a:schemeClr val="tx1"/>
          </a:solidFill>
          <a:latin typeface="+mn-lt"/>
          <a:ea typeface="+mn-ea"/>
          <a:cs typeface="+mn-cs"/>
        </a:defRPr>
      </a:lvl7pPr>
      <a:lvl8pPr marL="5289161" indent="-352612" algn="l" defTabSz="705222" rtl="0" eaLnBrk="1" latinLnBrk="0" hangingPunct="1">
        <a:spcBef>
          <a:spcPct val="20000"/>
        </a:spcBef>
        <a:buFont typeface="Arial"/>
        <a:buChar char="•"/>
        <a:defRPr sz="3100" kern="1200">
          <a:solidFill>
            <a:schemeClr val="tx1"/>
          </a:solidFill>
          <a:latin typeface="+mn-lt"/>
          <a:ea typeface="+mn-ea"/>
          <a:cs typeface="+mn-cs"/>
        </a:defRPr>
      </a:lvl8pPr>
      <a:lvl9pPr marL="5994383" indent="-352612" algn="l" defTabSz="705222" rtl="0" eaLnBrk="1" latinLnBrk="0" hangingPunct="1">
        <a:spcBef>
          <a:spcPct val="20000"/>
        </a:spcBef>
        <a:buFont typeface="Arial"/>
        <a:buChar char="•"/>
        <a:defRPr sz="3100" kern="1200">
          <a:solidFill>
            <a:schemeClr val="tx1"/>
          </a:solidFill>
          <a:latin typeface="+mn-lt"/>
          <a:ea typeface="+mn-ea"/>
          <a:cs typeface="+mn-cs"/>
        </a:defRPr>
      </a:lvl9pPr>
    </p:bodyStyle>
    <p:otherStyle>
      <a:defPPr>
        <a:defRPr lang="en-US"/>
      </a:defPPr>
      <a:lvl1pPr marL="0" algn="l" defTabSz="705222" rtl="0" eaLnBrk="1" latinLnBrk="0" hangingPunct="1">
        <a:defRPr sz="2800" kern="1200">
          <a:solidFill>
            <a:schemeClr val="tx1"/>
          </a:solidFill>
          <a:latin typeface="+mn-lt"/>
          <a:ea typeface="+mn-ea"/>
          <a:cs typeface="+mn-cs"/>
        </a:defRPr>
      </a:lvl1pPr>
      <a:lvl2pPr marL="705222" algn="l" defTabSz="705222" rtl="0" eaLnBrk="1" latinLnBrk="0" hangingPunct="1">
        <a:defRPr sz="2800" kern="1200">
          <a:solidFill>
            <a:schemeClr val="tx1"/>
          </a:solidFill>
          <a:latin typeface="+mn-lt"/>
          <a:ea typeface="+mn-ea"/>
          <a:cs typeface="+mn-cs"/>
        </a:defRPr>
      </a:lvl2pPr>
      <a:lvl3pPr marL="1410443" algn="l" defTabSz="705222" rtl="0" eaLnBrk="1" latinLnBrk="0" hangingPunct="1">
        <a:defRPr sz="2800" kern="1200">
          <a:solidFill>
            <a:schemeClr val="tx1"/>
          </a:solidFill>
          <a:latin typeface="+mn-lt"/>
          <a:ea typeface="+mn-ea"/>
          <a:cs typeface="+mn-cs"/>
        </a:defRPr>
      </a:lvl3pPr>
      <a:lvl4pPr marL="2115665" algn="l" defTabSz="705222" rtl="0" eaLnBrk="1" latinLnBrk="0" hangingPunct="1">
        <a:defRPr sz="2800" kern="1200">
          <a:solidFill>
            <a:schemeClr val="tx1"/>
          </a:solidFill>
          <a:latin typeface="+mn-lt"/>
          <a:ea typeface="+mn-ea"/>
          <a:cs typeface="+mn-cs"/>
        </a:defRPr>
      </a:lvl4pPr>
      <a:lvl5pPr marL="2820886" algn="l" defTabSz="705222" rtl="0" eaLnBrk="1" latinLnBrk="0" hangingPunct="1">
        <a:defRPr sz="2800" kern="1200">
          <a:solidFill>
            <a:schemeClr val="tx1"/>
          </a:solidFill>
          <a:latin typeface="+mn-lt"/>
          <a:ea typeface="+mn-ea"/>
          <a:cs typeface="+mn-cs"/>
        </a:defRPr>
      </a:lvl5pPr>
      <a:lvl6pPr marL="3526108" algn="l" defTabSz="705222" rtl="0" eaLnBrk="1" latinLnBrk="0" hangingPunct="1">
        <a:defRPr sz="2800" kern="1200">
          <a:solidFill>
            <a:schemeClr val="tx1"/>
          </a:solidFill>
          <a:latin typeface="+mn-lt"/>
          <a:ea typeface="+mn-ea"/>
          <a:cs typeface="+mn-cs"/>
        </a:defRPr>
      </a:lvl6pPr>
      <a:lvl7pPr marL="4231330" algn="l" defTabSz="705222" rtl="0" eaLnBrk="1" latinLnBrk="0" hangingPunct="1">
        <a:defRPr sz="2800" kern="1200">
          <a:solidFill>
            <a:schemeClr val="tx1"/>
          </a:solidFill>
          <a:latin typeface="+mn-lt"/>
          <a:ea typeface="+mn-ea"/>
          <a:cs typeface="+mn-cs"/>
        </a:defRPr>
      </a:lvl7pPr>
      <a:lvl8pPr marL="4936551" algn="l" defTabSz="705222" rtl="0" eaLnBrk="1" latinLnBrk="0" hangingPunct="1">
        <a:defRPr sz="2800" kern="1200">
          <a:solidFill>
            <a:schemeClr val="tx1"/>
          </a:solidFill>
          <a:latin typeface="+mn-lt"/>
          <a:ea typeface="+mn-ea"/>
          <a:cs typeface="+mn-cs"/>
        </a:defRPr>
      </a:lvl8pPr>
      <a:lvl9pPr marL="5641773" algn="l" defTabSz="705222"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7999" y="91563"/>
            <a:ext cx="14574901" cy="692159"/>
          </a:xfrm>
        </p:spPr>
        <p:txBody>
          <a:bodyPr>
            <a:noAutofit/>
          </a:bodyPr>
          <a:lstStyle/>
          <a:p>
            <a:r>
              <a:rPr lang="en-US" sz="1700" b="1" dirty="0">
                <a:latin typeface="Arial"/>
                <a:cs typeface="Arial"/>
              </a:rPr>
              <a:t>Molecular Models Placemat</a:t>
            </a:r>
            <a:br>
              <a:rPr lang="en-US" sz="1700" b="1" dirty="0">
                <a:latin typeface="Arial"/>
                <a:cs typeface="Arial"/>
              </a:rPr>
            </a:br>
            <a:r>
              <a:rPr lang="en-US" sz="1400" dirty="0">
                <a:latin typeface="Arial"/>
                <a:cs typeface="Arial"/>
              </a:rPr>
              <a:t>Start by making the </a:t>
            </a:r>
            <a:r>
              <a:rPr lang="en-US" sz="1400" dirty="0">
                <a:latin typeface="Arial"/>
                <a:cs typeface="Arial"/>
              </a:rPr>
              <a:t>molecules </a:t>
            </a:r>
            <a:r>
              <a:rPr lang="en-US" sz="1400" dirty="0">
                <a:latin typeface="Arial"/>
                <a:cs typeface="Arial"/>
              </a:rPr>
              <a:t>(with twist ties to represent energy) of </a:t>
            </a:r>
            <a:r>
              <a:rPr lang="en-US" sz="1400" dirty="0">
                <a:latin typeface="Arial"/>
                <a:cs typeface="Arial"/>
              </a:rPr>
              <a:t>the reactants and </a:t>
            </a:r>
            <a:r>
              <a:rPr lang="en-US" sz="1400" dirty="0">
                <a:latin typeface="Arial"/>
                <a:cs typeface="Arial"/>
              </a:rPr>
              <a:t>putting them </a:t>
            </a:r>
            <a:r>
              <a:rPr lang="en-US" sz="1400" dirty="0">
                <a:latin typeface="Arial"/>
                <a:cs typeface="Arial"/>
              </a:rPr>
              <a:t>on the reactants side. </a:t>
            </a:r>
            <a:r>
              <a:rPr lang="en-US" sz="1400" dirty="0">
                <a:latin typeface="Arial"/>
                <a:cs typeface="Arial"/>
              </a:rPr>
              <a:t>Put all extra pieces away. Then</a:t>
            </a:r>
            <a:r>
              <a:rPr lang="en-US" sz="1400" dirty="0">
                <a:latin typeface="Arial"/>
                <a:cs typeface="Arial"/>
              </a:rPr>
              <a:t>, using only the materials on the placemat, </a:t>
            </a:r>
            <a:r>
              <a:rPr lang="en-US" sz="1400" dirty="0">
                <a:latin typeface="Arial"/>
                <a:cs typeface="Arial"/>
              </a:rPr>
              <a:t>rearrange </a:t>
            </a:r>
            <a:r>
              <a:rPr lang="en-US" sz="1400" dirty="0">
                <a:latin typeface="Arial"/>
                <a:cs typeface="Arial"/>
              </a:rPr>
              <a:t>the atoms and energy </a:t>
            </a:r>
            <a:r>
              <a:rPr lang="en-US" sz="1400" dirty="0">
                <a:latin typeface="Arial"/>
                <a:cs typeface="Arial"/>
              </a:rPr>
              <a:t>to </a:t>
            </a:r>
            <a:r>
              <a:rPr lang="en-US" sz="1400" dirty="0">
                <a:latin typeface="Arial"/>
                <a:cs typeface="Arial"/>
              </a:rPr>
              <a:t>show the products.</a:t>
            </a:r>
            <a:endParaRPr lang="en-US" sz="1400" b="1" dirty="0">
              <a:latin typeface="Arial"/>
              <a:cs typeface="Arial"/>
            </a:endParaRPr>
          </a:p>
        </p:txBody>
      </p:sp>
      <p:sp>
        <p:nvSpPr>
          <p:cNvPr id="3" name="Subtitle 2"/>
          <p:cNvSpPr>
            <a:spLocks noGrp="1"/>
          </p:cNvSpPr>
          <p:nvPr>
            <p:ph type="subTitle" idx="1"/>
          </p:nvPr>
        </p:nvSpPr>
        <p:spPr>
          <a:xfrm>
            <a:off x="488002" y="8477775"/>
            <a:ext cx="14574899" cy="539787"/>
          </a:xfrm>
        </p:spPr>
        <p:txBody>
          <a:bodyPr>
            <a:noAutofit/>
          </a:bodyPr>
          <a:lstStyle/>
          <a:p>
            <a:r>
              <a:rPr lang="en-US" sz="1400" dirty="0">
                <a:solidFill>
                  <a:schemeClr val="tx1"/>
                </a:solidFill>
                <a:latin typeface="Arial"/>
                <a:cs typeface="Arial"/>
              </a:rPr>
              <a:t>Remember: </a:t>
            </a:r>
            <a:r>
              <a:rPr lang="en-US" sz="1400" b="1" dirty="0">
                <a:solidFill>
                  <a:schemeClr val="tx1"/>
                </a:solidFill>
                <a:latin typeface="Arial"/>
                <a:cs typeface="Arial"/>
              </a:rPr>
              <a:t>Atoms last foreve</a:t>
            </a:r>
            <a:r>
              <a:rPr lang="en-US" sz="1400" dirty="0">
                <a:solidFill>
                  <a:schemeClr val="tx1"/>
                </a:solidFill>
                <a:latin typeface="Arial"/>
                <a:cs typeface="Arial"/>
              </a:rPr>
              <a:t>r (so you can rearrange atoms into new molecules, but can’t add or subtract atoms)</a:t>
            </a:r>
          </a:p>
          <a:p>
            <a:r>
              <a:rPr lang="en-US" sz="1400" b="1" dirty="0">
                <a:solidFill>
                  <a:schemeClr val="tx1"/>
                </a:solidFill>
                <a:latin typeface="Arial"/>
                <a:cs typeface="Arial"/>
              </a:rPr>
              <a:t>Energy lasts forever </a:t>
            </a:r>
            <a:r>
              <a:rPr lang="en-US" sz="1400" dirty="0">
                <a:solidFill>
                  <a:schemeClr val="tx1"/>
                </a:solidFill>
                <a:latin typeface="Arial"/>
                <a:cs typeface="Arial"/>
              </a:rPr>
              <a:t>(so you can change forms of energy, but energy units can’t appear or go away)</a:t>
            </a:r>
            <a:endParaRPr lang="en-US" sz="1400" b="1" dirty="0">
              <a:solidFill>
                <a:schemeClr val="tx1"/>
              </a:solidFill>
              <a:latin typeface="Arial"/>
              <a:cs typeface="Arial"/>
            </a:endParaRPr>
          </a:p>
        </p:txBody>
      </p:sp>
      <p:sp>
        <p:nvSpPr>
          <p:cNvPr id="4" name="Rounded Rectangle 3"/>
          <p:cNvSpPr/>
          <p:nvPr/>
        </p:nvSpPr>
        <p:spPr>
          <a:xfrm>
            <a:off x="488001" y="853695"/>
            <a:ext cx="7010917" cy="758209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95718" tIns="47859" rIns="95718" bIns="47859" rtlCol="0" anchor="ctr"/>
          <a:lstStyle/>
          <a:p>
            <a:pPr algn="ctr"/>
            <a:endParaRPr lang="en-US"/>
          </a:p>
        </p:txBody>
      </p:sp>
      <p:sp>
        <p:nvSpPr>
          <p:cNvPr id="5" name="Rounded Rectangle 4"/>
          <p:cNvSpPr/>
          <p:nvPr/>
        </p:nvSpPr>
        <p:spPr>
          <a:xfrm>
            <a:off x="8051985" y="853695"/>
            <a:ext cx="7010917" cy="7582095"/>
          </a:xfrm>
          <a:prstGeom prst="roundRect">
            <a:avLst/>
          </a:prstGeom>
          <a:noFill/>
          <a:ln w="28575" cmpd="sng">
            <a:solidFill>
              <a:schemeClr val="tx1"/>
            </a:solidFill>
          </a:ln>
        </p:spPr>
        <p:style>
          <a:lnRef idx="1">
            <a:schemeClr val="accent1"/>
          </a:lnRef>
          <a:fillRef idx="3">
            <a:schemeClr val="accent1"/>
          </a:fillRef>
          <a:effectRef idx="2">
            <a:schemeClr val="accent1"/>
          </a:effectRef>
          <a:fontRef idx="minor">
            <a:schemeClr val="lt1"/>
          </a:fontRef>
        </p:style>
        <p:txBody>
          <a:bodyPr lIns="95718" tIns="47859" rIns="95718" bIns="47859" rtlCol="0" anchor="ctr"/>
          <a:lstStyle/>
          <a:p>
            <a:pPr algn="ctr"/>
            <a:endParaRPr lang="en-US"/>
          </a:p>
        </p:txBody>
      </p:sp>
      <p:sp>
        <p:nvSpPr>
          <p:cNvPr id="6" name="TextBox 5"/>
          <p:cNvSpPr txBox="1"/>
          <p:nvPr/>
        </p:nvSpPr>
        <p:spPr>
          <a:xfrm>
            <a:off x="3399727" y="8022053"/>
            <a:ext cx="1174876" cy="358263"/>
          </a:xfrm>
          <a:prstGeom prst="rect">
            <a:avLst/>
          </a:prstGeom>
          <a:noFill/>
        </p:spPr>
        <p:txBody>
          <a:bodyPr wrap="none" lIns="95718" tIns="47859" rIns="95718" bIns="47859" rtlCol="0">
            <a:spAutoFit/>
          </a:bodyPr>
          <a:lstStyle/>
          <a:p>
            <a:r>
              <a:rPr lang="en-US" sz="1700" dirty="0">
                <a:latin typeface="Arial"/>
                <a:cs typeface="Arial"/>
              </a:rPr>
              <a:t>Reactants</a:t>
            </a:r>
          </a:p>
        </p:txBody>
      </p:sp>
      <p:sp>
        <p:nvSpPr>
          <p:cNvPr id="7" name="TextBox 6"/>
          <p:cNvSpPr txBox="1"/>
          <p:nvPr/>
        </p:nvSpPr>
        <p:spPr>
          <a:xfrm>
            <a:off x="11110110" y="8022053"/>
            <a:ext cx="1053630" cy="358263"/>
          </a:xfrm>
          <a:prstGeom prst="rect">
            <a:avLst/>
          </a:prstGeom>
          <a:noFill/>
        </p:spPr>
        <p:txBody>
          <a:bodyPr wrap="none" lIns="95718" tIns="47859" rIns="95718" bIns="47859" rtlCol="0">
            <a:spAutoFit/>
          </a:bodyPr>
          <a:lstStyle/>
          <a:p>
            <a:r>
              <a:rPr lang="en-US" sz="1700" dirty="0">
                <a:latin typeface="Arial"/>
                <a:cs typeface="Arial"/>
              </a:rPr>
              <a:t>Products</a:t>
            </a:r>
          </a:p>
        </p:txBody>
      </p:sp>
      <p:sp>
        <p:nvSpPr>
          <p:cNvPr id="8" name="AutoShape 2"/>
          <p:cNvSpPr>
            <a:spLocks noChangeArrowheads="1"/>
          </p:cNvSpPr>
          <p:nvPr/>
        </p:nvSpPr>
        <p:spPr bwMode="auto">
          <a:xfrm>
            <a:off x="6876130" y="3159600"/>
            <a:ext cx="1938770" cy="2251603"/>
          </a:xfrm>
          <a:prstGeom prst="rightArrow">
            <a:avLst>
              <a:gd name="adj1" fmla="val 65892"/>
              <a:gd name="adj2" fmla="val 38321"/>
            </a:avLst>
          </a:prstGeom>
          <a:solidFill>
            <a:schemeClr val="bg1"/>
          </a:solidFill>
          <a:ln w="76200">
            <a:solidFill>
              <a:schemeClr val="tx1"/>
            </a:solidFill>
            <a:round/>
            <a:headEnd/>
            <a:tailEnd/>
          </a:ln>
        </p:spPr>
        <p:txBody>
          <a:bodyPr lIns="95718" tIns="47859" rIns="95718" bIns="47859">
            <a:prstTxWarp prst="textNoShape">
              <a:avLst/>
            </a:prstTxWarp>
          </a:bodyPr>
          <a:lstStyle/>
          <a:p>
            <a:endParaRPr lang="en-US">
              <a:solidFill>
                <a:srgbClr val="000000"/>
              </a:solidFill>
            </a:endParaRPr>
          </a:p>
        </p:txBody>
      </p:sp>
      <p:sp>
        <p:nvSpPr>
          <p:cNvPr id="9" name="TextBox 8"/>
          <p:cNvSpPr txBox="1"/>
          <p:nvPr/>
        </p:nvSpPr>
        <p:spPr>
          <a:xfrm>
            <a:off x="7207774" y="4042588"/>
            <a:ext cx="1053523" cy="619873"/>
          </a:xfrm>
          <a:prstGeom prst="rect">
            <a:avLst/>
          </a:prstGeom>
          <a:noFill/>
        </p:spPr>
        <p:txBody>
          <a:bodyPr wrap="none" lIns="95718" tIns="47859" rIns="95718" bIns="47859" rtlCol="0">
            <a:spAutoFit/>
          </a:bodyPr>
          <a:lstStyle/>
          <a:p>
            <a:pPr algn="ctr"/>
            <a:r>
              <a:rPr lang="en-US" sz="1700" dirty="0">
                <a:latin typeface="Arial"/>
                <a:cs typeface="Arial"/>
              </a:rPr>
              <a:t>chemical </a:t>
            </a:r>
          </a:p>
          <a:p>
            <a:pPr algn="ctr"/>
            <a:r>
              <a:rPr lang="en-US" sz="1700" dirty="0">
                <a:latin typeface="Arial"/>
                <a:cs typeface="Arial"/>
              </a:rPr>
              <a:t>change</a:t>
            </a:r>
            <a:endParaRPr lang="en-US" sz="1700" dirty="0">
              <a:latin typeface="Arial"/>
              <a:cs typeface="Arial"/>
            </a:endParaRPr>
          </a:p>
        </p:txBody>
      </p:sp>
    </p:spTree>
    <p:extLst>
      <p:ext uri="{BB962C8B-B14F-4D97-AF65-F5344CB8AC3E}">
        <p14:creationId xmlns:p14="http://schemas.microsoft.com/office/powerpoint/2010/main" val="19275643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518</TotalTime>
  <Words>50</Words>
  <Application>Microsoft Macintosh PowerPoint</Application>
  <PresentationFormat>Custom</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Molecular Models Placemat Start by making the molecules (with twist ties to represent energy) of the reactants and putting them on the reactants side. Put all extra pieces away. Then, using only the materials on the placemat, rearrange the atoms and energy to show the products.</vt:lpstr>
    </vt:vector>
  </TitlesOfParts>
  <Company>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Tool for Molecular Models Start by making the molecules of the reactants and putting them on the reactants side, then rearrange the atoms and energy units to show the products.</dc:title>
  <dc:creator>Andy Anderson</dc:creator>
  <cp:lastModifiedBy>Hannah Miller</cp:lastModifiedBy>
  <cp:revision>25</cp:revision>
  <dcterms:created xsi:type="dcterms:W3CDTF">2012-07-02T11:12:04Z</dcterms:created>
  <dcterms:modified xsi:type="dcterms:W3CDTF">2015-08-28T14:22:48Z</dcterms:modified>
</cp:coreProperties>
</file>