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65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928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393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858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321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0" y="-80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05BB-0F4F-C946-954D-6640EF2A69A5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6FBD-08BD-D940-8142-6B9C5D19B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Credit: Craig Douglas, Michigan </a:t>
            </a:r>
            <a:r>
              <a:rPr lang="en-US" smtClean="0"/>
              <a:t>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36FBD-08BD-D940-8142-6B9C5D19B6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1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03"/>
            <a:ext cx="3497581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1" y="402803"/>
            <a:ext cx="1023366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4263180"/>
            <a:ext cx="13213080" cy="220027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4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9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94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8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73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7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202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17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1" y="2346961"/>
            <a:ext cx="6865620" cy="6638079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1" y="2346961"/>
            <a:ext cx="6865620" cy="6638079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65" indent="0">
              <a:buNone/>
              <a:defRPr sz="3200" b="1"/>
            </a:lvl2pPr>
            <a:lvl3pPr marL="1462928" indent="0">
              <a:buNone/>
              <a:defRPr sz="2900" b="1"/>
            </a:lvl3pPr>
            <a:lvl4pPr marL="2194393" indent="0">
              <a:buNone/>
              <a:defRPr sz="2500" b="1"/>
            </a:lvl4pPr>
            <a:lvl5pPr marL="2925858" indent="0">
              <a:buNone/>
              <a:defRPr sz="2500" b="1"/>
            </a:lvl5pPr>
            <a:lvl6pPr marL="3657321" indent="0">
              <a:buNone/>
              <a:defRPr sz="2500" b="1"/>
            </a:lvl6pPr>
            <a:lvl7pPr marL="4388786" indent="0">
              <a:buNone/>
              <a:defRPr sz="2500" b="1"/>
            </a:lvl7pPr>
            <a:lvl8pPr marL="5120251" indent="0">
              <a:buNone/>
              <a:defRPr sz="2500" b="1"/>
            </a:lvl8pPr>
            <a:lvl9pPr marL="585171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65" indent="0">
              <a:buNone/>
              <a:defRPr sz="3200" b="1"/>
            </a:lvl2pPr>
            <a:lvl3pPr marL="1462928" indent="0">
              <a:buNone/>
              <a:defRPr sz="2900" b="1"/>
            </a:lvl3pPr>
            <a:lvl4pPr marL="2194393" indent="0">
              <a:buNone/>
              <a:defRPr sz="2500" b="1"/>
            </a:lvl4pPr>
            <a:lvl5pPr marL="2925858" indent="0">
              <a:buNone/>
              <a:defRPr sz="2500" b="1"/>
            </a:lvl5pPr>
            <a:lvl6pPr marL="3657321" indent="0">
              <a:buNone/>
              <a:defRPr sz="2500" b="1"/>
            </a:lvl6pPr>
            <a:lvl7pPr marL="4388786" indent="0">
              <a:buNone/>
              <a:defRPr sz="2500" b="1"/>
            </a:lvl7pPr>
            <a:lvl8pPr marL="5120251" indent="0">
              <a:buNone/>
              <a:defRPr sz="2500" b="1"/>
            </a:lvl8pPr>
            <a:lvl9pPr marL="585171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6" y="400475"/>
            <a:ext cx="8689975" cy="8584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5"/>
            <a:ext cx="5114132" cy="6880225"/>
          </a:xfrm>
        </p:spPr>
        <p:txBody>
          <a:bodyPr/>
          <a:lstStyle>
            <a:lvl1pPr marL="0" indent="0">
              <a:buNone/>
              <a:defRPr sz="2300"/>
            </a:lvl1pPr>
            <a:lvl2pPr marL="731465" indent="0">
              <a:buNone/>
              <a:defRPr sz="1900"/>
            </a:lvl2pPr>
            <a:lvl3pPr marL="1462928" indent="0">
              <a:buNone/>
              <a:defRPr sz="1600"/>
            </a:lvl3pPr>
            <a:lvl4pPr marL="2194393" indent="0">
              <a:buNone/>
              <a:defRPr sz="1400"/>
            </a:lvl4pPr>
            <a:lvl5pPr marL="2925858" indent="0">
              <a:buNone/>
              <a:defRPr sz="1400"/>
            </a:lvl5pPr>
            <a:lvl6pPr marL="3657321" indent="0">
              <a:buNone/>
              <a:defRPr sz="1400"/>
            </a:lvl6pPr>
            <a:lvl7pPr marL="4388786" indent="0">
              <a:buNone/>
              <a:defRPr sz="1400"/>
            </a:lvl7pPr>
            <a:lvl8pPr marL="5120251" indent="0">
              <a:buNone/>
              <a:defRPr sz="1400"/>
            </a:lvl8pPr>
            <a:lvl9pPr marL="585171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1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200"/>
            </a:lvl1pPr>
            <a:lvl2pPr marL="731465" indent="0">
              <a:buNone/>
              <a:defRPr sz="4400"/>
            </a:lvl2pPr>
            <a:lvl3pPr marL="1462928" indent="0">
              <a:buNone/>
              <a:defRPr sz="3800"/>
            </a:lvl3pPr>
            <a:lvl4pPr marL="2194393" indent="0">
              <a:buNone/>
              <a:defRPr sz="3200"/>
            </a:lvl4pPr>
            <a:lvl5pPr marL="2925858" indent="0">
              <a:buNone/>
              <a:defRPr sz="3200"/>
            </a:lvl5pPr>
            <a:lvl6pPr marL="3657321" indent="0">
              <a:buNone/>
              <a:defRPr sz="3200"/>
            </a:lvl6pPr>
            <a:lvl7pPr marL="4388786" indent="0">
              <a:buNone/>
              <a:defRPr sz="3200"/>
            </a:lvl7pPr>
            <a:lvl8pPr marL="5120251" indent="0">
              <a:buNone/>
              <a:defRPr sz="3200"/>
            </a:lvl8pPr>
            <a:lvl9pPr marL="585171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300"/>
            </a:lvl1pPr>
            <a:lvl2pPr marL="731465" indent="0">
              <a:buNone/>
              <a:defRPr sz="1900"/>
            </a:lvl2pPr>
            <a:lvl3pPr marL="1462928" indent="0">
              <a:buNone/>
              <a:defRPr sz="1600"/>
            </a:lvl3pPr>
            <a:lvl4pPr marL="2194393" indent="0">
              <a:buNone/>
              <a:defRPr sz="1400"/>
            </a:lvl4pPr>
            <a:lvl5pPr marL="2925858" indent="0">
              <a:buNone/>
              <a:defRPr sz="1400"/>
            </a:lvl5pPr>
            <a:lvl6pPr marL="3657321" indent="0">
              <a:buNone/>
              <a:defRPr sz="1400"/>
            </a:lvl6pPr>
            <a:lvl7pPr marL="4388786" indent="0">
              <a:buNone/>
              <a:defRPr sz="1400"/>
            </a:lvl7pPr>
            <a:lvl8pPr marL="5120251" indent="0">
              <a:buNone/>
              <a:defRPr sz="1400"/>
            </a:lvl8pPr>
            <a:lvl9pPr marL="585171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1"/>
          </a:xfrm>
          <a:prstGeom prst="rect">
            <a:avLst/>
          </a:prstGeom>
        </p:spPr>
        <p:txBody>
          <a:bodyPr vert="horz" lIns="146293" tIns="73146" rIns="146293" bIns="73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293" tIns="73146" rIns="146293" bIns="73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1" y="9322648"/>
            <a:ext cx="3627120" cy="535516"/>
          </a:xfrm>
          <a:prstGeom prst="rect">
            <a:avLst/>
          </a:prstGeom>
        </p:spPr>
        <p:txBody>
          <a:bodyPr vert="horz" lIns="146293" tIns="73146" rIns="146293" bIns="731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9676-EE76-4DBC-98F9-AA6594391028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8"/>
            <a:ext cx="4922520" cy="535516"/>
          </a:xfrm>
          <a:prstGeom prst="rect">
            <a:avLst/>
          </a:prstGeom>
        </p:spPr>
        <p:txBody>
          <a:bodyPr vert="horz" lIns="146293" tIns="73146" rIns="146293" bIns="731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8"/>
            <a:ext cx="3627120" cy="535516"/>
          </a:xfrm>
          <a:prstGeom prst="rect">
            <a:avLst/>
          </a:prstGeom>
        </p:spPr>
        <p:txBody>
          <a:bodyPr vert="horz" lIns="146293" tIns="73146" rIns="146293" bIns="731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38C2-FA64-4C64-8380-080BF2831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9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599" indent="-548599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29" indent="-457165" algn="l" defTabSz="1462928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1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125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590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054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18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83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47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5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8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93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58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21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86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51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714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raig Douglas\My Documents\for JJ\Visual Teaching Tools\Animal\DIgestion and Biosynthesis of Carbohydrates 11 x 17 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3213" cy="100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0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Douglas</dc:creator>
  <cp:lastModifiedBy>Hannah Miller</cp:lastModifiedBy>
  <cp:revision>2</cp:revision>
  <dcterms:created xsi:type="dcterms:W3CDTF">2014-07-01T18:39:27Z</dcterms:created>
  <dcterms:modified xsi:type="dcterms:W3CDTF">2014-07-14T17:36:11Z</dcterms:modified>
</cp:coreProperties>
</file>