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7" r:id="rId3"/>
    <p:sldId id="268" r:id="rId4"/>
    <p:sldId id="26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01" autoAdjust="0"/>
    <p:restoredTop sz="94660"/>
  </p:normalViewPr>
  <p:slideViewPr>
    <p:cSldViewPr snapToGrid="0" snapToObjects="1">
      <p:cViewPr>
        <p:scale>
          <a:sx n="81" d="100"/>
          <a:sy n="81" d="100"/>
        </p:scale>
        <p:origin x="-1072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536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95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527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587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335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9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598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771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4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159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814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CC2B7-415B-7449-8387-0FBBC69F3B97}" type="datetimeFigureOut">
              <a:rPr lang="en-US" smtClean="0"/>
              <a:t>1/5/16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A98AD-4022-E04E-8E6E-189D97BB8C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24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0560" y="116891"/>
            <a:ext cx="8104149" cy="901247"/>
          </a:xfrm>
        </p:spPr>
        <p:txBody>
          <a:bodyPr>
            <a:noAutofit/>
          </a:bodyPr>
          <a:lstStyle/>
          <a:p>
            <a:r>
              <a:rPr lang="en-US" sz="7200" dirty="0" smtClean="0"/>
              <a:t>Jigsaw cards</a:t>
            </a:r>
            <a:endParaRPr lang="en-US" sz="7200" dirty="0"/>
          </a:p>
        </p:txBody>
      </p:sp>
      <p:sp>
        <p:nvSpPr>
          <p:cNvPr id="177" name="TextBox 176"/>
          <p:cNvSpPr txBox="1"/>
          <p:nvPr/>
        </p:nvSpPr>
        <p:spPr>
          <a:xfrm>
            <a:off x="139458" y="936202"/>
            <a:ext cx="878113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Instructions: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32 students: pass out all cards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31 students: remove gas can A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30 students: remove gas cans AB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29 students: remove </a:t>
            </a:r>
            <a:r>
              <a:rPr lang="en-US" sz="2000" dirty="0"/>
              <a:t>gas cans </a:t>
            </a:r>
            <a:r>
              <a:rPr lang="en-US" sz="2000" dirty="0" smtClean="0"/>
              <a:t>ABC</a:t>
            </a:r>
            <a:endParaRPr lang="en-US" sz="2000" dirty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28 students: </a:t>
            </a:r>
            <a:r>
              <a:rPr lang="en-US" sz="2000" dirty="0"/>
              <a:t>remove </a:t>
            </a:r>
            <a:r>
              <a:rPr lang="en-US" sz="2000" dirty="0" smtClean="0"/>
              <a:t>all gas cans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27 students: </a:t>
            </a:r>
            <a:r>
              <a:rPr lang="en-US" sz="2000" dirty="0"/>
              <a:t>remove all gas </a:t>
            </a:r>
            <a:r>
              <a:rPr lang="en-US" sz="2000" dirty="0" smtClean="0"/>
              <a:t>cans + Propane A</a:t>
            </a:r>
            <a:endParaRPr lang="en-US" sz="2000" dirty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26 students: </a:t>
            </a:r>
            <a:r>
              <a:rPr lang="en-US" sz="2000" dirty="0"/>
              <a:t>remove all gas cans + Propane </a:t>
            </a:r>
            <a:r>
              <a:rPr lang="en-US" sz="2000" dirty="0" smtClean="0"/>
              <a:t>AB</a:t>
            </a:r>
            <a:endParaRPr lang="en-US" sz="2000" dirty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25 </a:t>
            </a:r>
            <a:r>
              <a:rPr lang="en-US" sz="2000" dirty="0"/>
              <a:t>students: remove all gas cans + Propane </a:t>
            </a:r>
            <a:r>
              <a:rPr lang="en-US" sz="2000" dirty="0" smtClean="0"/>
              <a:t>ABC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24 students: remove all gas cans and all propane tanks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23 students: remove all gas cans, propane tanks, and Factory A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22 </a:t>
            </a:r>
            <a:r>
              <a:rPr lang="en-US" sz="2000" dirty="0"/>
              <a:t>students: remove all gas cans, propane tanks, and Factory </a:t>
            </a:r>
            <a:r>
              <a:rPr lang="en-US" sz="2000" dirty="0" smtClean="0"/>
              <a:t>AB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21 </a:t>
            </a:r>
            <a:r>
              <a:rPr lang="en-US" sz="2000" dirty="0"/>
              <a:t>students: remove all gas cans, propane tanks, and Factory </a:t>
            </a:r>
            <a:r>
              <a:rPr lang="en-US" sz="2000" dirty="0" smtClean="0"/>
              <a:t>ABC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20 </a:t>
            </a:r>
            <a:r>
              <a:rPr lang="en-US" sz="2000" dirty="0"/>
              <a:t>students: remove all gas cans, propane tanks, </a:t>
            </a:r>
            <a:r>
              <a:rPr lang="en-US" sz="2000" dirty="0" smtClean="0"/>
              <a:t>and factory cards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19 </a:t>
            </a:r>
            <a:r>
              <a:rPr lang="en-US" sz="2000" dirty="0"/>
              <a:t>students: remove </a:t>
            </a:r>
            <a:r>
              <a:rPr lang="en-US" sz="2000" dirty="0" smtClean="0"/>
              <a:t>all </a:t>
            </a:r>
            <a:r>
              <a:rPr lang="en-US" sz="2000" dirty="0"/>
              <a:t>gas cans, propane tanks, </a:t>
            </a:r>
            <a:r>
              <a:rPr lang="en-US" sz="2000" dirty="0" smtClean="0"/>
              <a:t>factories, and airplane A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18 </a:t>
            </a:r>
            <a:r>
              <a:rPr lang="en-US" sz="2000" dirty="0"/>
              <a:t>students: remove all gas cans, propane tanks, factories, and </a:t>
            </a:r>
            <a:r>
              <a:rPr lang="en-US" sz="2000" dirty="0" smtClean="0"/>
              <a:t>airplanes AB</a:t>
            </a:r>
            <a:endParaRPr lang="en-US" sz="2000" dirty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17 </a:t>
            </a:r>
            <a:r>
              <a:rPr lang="en-US" sz="2000" dirty="0"/>
              <a:t>students: remove all gas cans, propane tanks, factories, and </a:t>
            </a:r>
            <a:r>
              <a:rPr lang="en-US" sz="2000" dirty="0" smtClean="0"/>
              <a:t>airplanes ABC</a:t>
            </a:r>
            <a:endParaRPr lang="en-US" sz="2000" dirty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16 </a:t>
            </a:r>
            <a:r>
              <a:rPr lang="en-US" sz="2000" dirty="0"/>
              <a:t>students: remove all gas cans, propane tanks, </a:t>
            </a:r>
            <a:r>
              <a:rPr lang="en-US" sz="2000" dirty="0" smtClean="0"/>
              <a:t>factories, and airplanes</a:t>
            </a:r>
            <a:endParaRPr lang="en-US" sz="2000" dirty="0"/>
          </a:p>
        </p:txBody>
      </p:sp>
      <p:grpSp>
        <p:nvGrpSpPr>
          <p:cNvPr id="4" name="Group 3"/>
          <p:cNvGrpSpPr/>
          <p:nvPr/>
        </p:nvGrpSpPr>
        <p:grpSpPr>
          <a:xfrm>
            <a:off x="6692726" y="1098024"/>
            <a:ext cx="1975212" cy="1890317"/>
            <a:chOff x="280560" y="147700"/>
            <a:chExt cx="1975212" cy="1890317"/>
          </a:xfrm>
        </p:grpSpPr>
        <p:sp>
          <p:nvSpPr>
            <p:cNvPr id="5" name="Frame 4"/>
            <p:cNvSpPr/>
            <p:nvPr/>
          </p:nvSpPr>
          <p:spPr>
            <a:xfrm>
              <a:off x="280560" y="265838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69854" y="147700"/>
              <a:ext cx="110998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dirty="0" smtClean="0">
                  <a:latin typeface="Cambria"/>
                  <a:cs typeface="Cambria"/>
                </a:rPr>
                <a:t>A</a:t>
              </a:r>
              <a:r>
                <a:rPr lang="en-US" sz="4400" baseline="-25000" dirty="0" smtClean="0">
                  <a:latin typeface="Cambria"/>
                  <a:cs typeface="Cambria"/>
                </a:rPr>
                <a:t>1</a:t>
              </a:r>
              <a:endParaRPr lang="en-US" sz="4400" baseline="-25000" dirty="0">
                <a:latin typeface="Cambria"/>
                <a:cs typeface="Cambria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7476" y="1771726"/>
            <a:ext cx="757233" cy="1022365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4781689" y="1216162"/>
            <a:ext cx="1207180" cy="1120144"/>
          </a:xfrm>
          <a:prstGeom prst="wedgeRoundRectCallout">
            <a:avLst>
              <a:gd name="adj1" fmla="val 125920"/>
              <a:gd name="adj2" fmla="val -18685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Expert Group Indicator</a:t>
            </a:r>
            <a:endParaRPr lang="en-US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7492113" y="3516710"/>
            <a:ext cx="1207180" cy="1120144"/>
          </a:xfrm>
          <a:prstGeom prst="wedgeRoundRectCallout">
            <a:avLst>
              <a:gd name="adj1" fmla="val -10444"/>
              <a:gd name="adj2" fmla="val -147468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Home Group Indicator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123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80560" y="152866"/>
            <a:ext cx="1975212" cy="1890317"/>
            <a:chOff x="280560" y="147700"/>
            <a:chExt cx="1975212" cy="1890317"/>
          </a:xfrm>
        </p:grpSpPr>
        <p:sp>
          <p:nvSpPr>
            <p:cNvPr id="6" name="Frame 5"/>
            <p:cNvSpPr/>
            <p:nvPr/>
          </p:nvSpPr>
          <p:spPr>
            <a:xfrm>
              <a:off x="280560" y="265838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9854" y="147700"/>
              <a:ext cx="110998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dirty="0" smtClean="0">
                  <a:latin typeface="Cambria"/>
                  <a:cs typeface="Cambria"/>
                </a:rPr>
                <a:t>A</a:t>
              </a:r>
              <a:r>
                <a:rPr lang="en-US" sz="4400" baseline="-25000" dirty="0" smtClean="0">
                  <a:latin typeface="Cambria"/>
                  <a:cs typeface="Cambria"/>
                </a:rPr>
                <a:t>1</a:t>
              </a:r>
              <a:endParaRPr lang="en-US" sz="4400" baseline="-25000" dirty="0">
                <a:latin typeface="Cambria"/>
                <a:cs typeface="Cambria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204909" y="152866"/>
            <a:ext cx="1975212" cy="1890317"/>
            <a:chOff x="280560" y="147700"/>
            <a:chExt cx="1975212" cy="1890317"/>
          </a:xfrm>
        </p:grpSpPr>
        <p:sp>
          <p:nvSpPr>
            <p:cNvPr id="44" name="Frame 43"/>
            <p:cNvSpPr/>
            <p:nvPr/>
          </p:nvSpPr>
          <p:spPr>
            <a:xfrm>
              <a:off x="280560" y="265838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80349" y="147700"/>
              <a:ext cx="104329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dirty="0" smtClean="0">
                  <a:latin typeface="Cambria"/>
                  <a:cs typeface="Cambria"/>
                </a:rPr>
                <a:t>B</a:t>
              </a:r>
              <a:r>
                <a:rPr lang="en-US" sz="4400" baseline="-25000" dirty="0" smtClean="0">
                  <a:latin typeface="Cambria"/>
                  <a:cs typeface="Cambria"/>
                </a:rPr>
                <a:t>1</a:t>
              </a:r>
              <a:endParaRPr lang="en-US" sz="4400" baseline="-25000" dirty="0">
                <a:latin typeface="Cambria"/>
                <a:cs typeface="Cambria"/>
              </a:endParaRPr>
            </a:p>
          </p:txBody>
        </p:sp>
      </p:grpSp>
      <p:sp>
        <p:nvSpPr>
          <p:cNvPr id="48" name="Frame 47"/>
          <p:cNvSpPr/>
          <p:nvPr/>
        </p:nvSpPr>
        <p:spPr>
          <a:xfrm>
            <a:off x="4180121" y="271004"/>
            <a:ext cx="1975212" cy="1772179"/>
          </a:xfrm>
          <a:prstGeom prst="frame">
            <a:avLst>
              <a:gd name="adj1" fmla="val 2501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rame 51"/>
          <p:cNvSpPr/>
          <p:nvPr/>
        </p:nvSpPr>
        <p:spPr>
          <a:xfrm>
            <a:off x="6155333" y="271004"/>
            <a:ext cx="1975212" cy="1772179"/>
          </a:xfrm>
          <a:prstGeom prst="frame">
            <a:avLst>
              <a:gd name="adj1" fmla="val 2501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280560" y="2019070"/>
            <a:ext cx="7849985" cy="1772179"/>
            <a:chOff x="206730" y="204305"/>
            <a:chExt cx="7849985" cy="1772179"/>
          </a:xfrm>
        </p:grpSpPr>
        <p:sp>
          <p:nvSpPr>
            <p:cNvPr id="156" name="Frame 155"/>
            <p:cNvSpPr/>
            <p:nvPr/>
          </p:nvSpPr>
          <p:spPr>
            <a:xfrm>
              <a:off x="206730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3" name="Frame 152"/>
            <p:cNvSpPr/>
            <p:nvPr/>
          </p:nvSpPr>
          <p:spPr>
            <a:xfrm>
              <a:off x="2131079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1" name="Frame 150"/>
            <p:cNvSpPr/>
            <p:nvPr/>
          </p:nvSpPr>
          <p:spPr>
            <a:xfrm>
              <a:off x="4106291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9" name="Frame 148"/>
            <p:cNvSpPr/>
            <p:nvPr/>
          </p:nvSpPr>
          <p:spPr>
            <a:xfrm>
              <a:off x="6081503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977" y="2454198"/>
            <a:ext cx="580206" cy="1109459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284" y="749361"/>
            <a:ext cx="757233" cy="102236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1132" y="749361"/>
            <a:ext cx="757233" cy="102236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3037" y="749679"/>
            <a:ext cx="757233" cy="1022365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6643" y="749361"/>
            <a:ext cx="757233" cy="1022365"/>
          </a:xfrm>
          <a:prstGeom prst="rect">
            <a:avLst/>
          </a:prstGeom>
        </p:spPr>
      </p:pic>
      <p:grpSp>
        <p:nvGrpSpPr>
          <p:cNvPr id="65" name="Group 64"/>
          <p:cNvGrpSpPr/>
          <p:nvPr/>
        </p:nvGrpSpPr>
        <p:grpSpPr>
          <a:xfrm>
            <a:off x="278851" y="3761298"/>
            <a:ext cx="7849985" cy="1772179"/>
            <a:chOff x="206730" y="204305"/>
            <a:chExt cx="7849985" cy="1772179"/>
          </a:xfrm>
        </p:grpSpPr>
        <p:sp>
          <p:nvSpPr>
            <p:cNvPr id="76" name="Frame 75"/>
            <p:cNvSpPr/>
            <p:nvPr/>
          </p:nvSpPr>
          <p:spPr>
            <a:xfrm>
              <a:off x="206730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4" name="Frame 73"/>
            <p:cNvSpPr/>
            <p:nvPr/>
          </p:nvSpPr>
          <p:spPr>
            <a:xfrm>
              <a:off x="2131079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2" name="Frame 71"/>
            <p:cNvSpPr/>
            <p:nvPr/>
          </p:nvSpPr>
          <p:spPr>
            <a:xfrm>
              <a:off x="4106291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0" name="Frame 69"/>
            <p:cNvSpPr/>
            <p:nvPr/>
          </p:nvSpPr>
          <p:spPr>
            <a:xfrm>
              <a:off x="6081503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81" name="Picture 25" descr="HES 4 fossil refine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6453" y="4405337"/>
            <a:ext cx="982529" cy="98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6835" y="2454198"/>
            <a:ext cx="580206" cy="1109459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227" y="2454198"/>
            <a:ext cx="580206" cy="1109459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5812" y="2454198"/>
            <a:ext cx="580206" cy="1109459"/>
          </a:xfrm>
          <a:prstGeom prst="rect">
            <a:avLst/>
          </a:prstGeom>
        </p:spPr>
      </p:pic>
      <p:pic>
        <p:nvPicPr>
          <p:cNvPr id="85" name="Picture 25" descr="HES 4 fossil refine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8370" y="4352857"/>
            <a:ext cx="982529" cy="98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25" descr="HES 4 fossil refine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3806" y="4321369"/>
            <a:ext cx="982529" cy="98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25" descr="HES 4 fossil refine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9784" y="4373849"/>
            <a:ext cx="982529" cy="98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itle 1"/>
          <p:cNvSpPr>
            <a:spLocks noGrp="1"/>
          </p:cNvSpPr>
          <p:nvPr>
            <p:ph type="ctrTitle"/>
          </p:nvPr>
        </p:nvSpPr>
        <p:spPr>
          <a:xfrm rot="5400000">
            <a:off x="5418766" y="3110617"/>
            <a:ext cx="6557096" cy="69030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Cards for 25 or more students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369854" y="2019070"/>
            <a:ext cx="11099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A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33035" y="3727054"/>
            <a:ext cx="11099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A</a:t>
            </a:r>
            <a:r>
              <a:rPr lang="en-US" sz="4400" baseline="-25000" dirty="0">
                <a:latin typeface="Cambria"/>
                <a:cs typeface="Cambria"/>
              </a:rPr>
              <a:t>3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304698" y="2028953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B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273213" y="3714891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B</a:t>
            </a:r>
            <a:r>
              <a:rPr lang="en-US" sz="4400" baseline="-25000" dirty="0">
                <a:latin typeface="Cambria"/>
                <a:cs typeface="Cambria"/>
              </a:rPr>
              <a:t>3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283274" y="95346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Cambria"/>
                <a:cs typeface="Cambria"/>
              </a:rPr>
              <a:t>C</a:t>
            </a:r>
            <a:r>
              <a:rPr lang="en-US" sz="4400" baseline="-25000" dirty="0" smtClean="0">
                <a:latin typeface="Cambria"/>
                <a:cs typeface="Cambria"/>
              </a:rPr>
              <a:t>1</a:t>
            </a:r>
            <a:endParaRPr lang="en-US" sz="4400" baseline="-25000" dirty="0">
              <a:latin typeface="Cambria"/>
              <a:cs typeface="Cambri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207808" y="127771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Cambria"/>
                <a:cs typeface="Cambria"/>
              </a:rPr>
              <a:t>D</a:t>
            </a:r>
            <a:r>
              <a:rPr lang="en-US" sz="4400" baseline="-25000" dirty="0" smtClean="0">
                <a:latin typeface="Cambria"/>
                <a:cs typeface="Cambria"/>
              </a:rPr>
              <a:t>1</a:t>
            </a:r>
            <a:endParaRPr lang="en-US" sz="4400" baseline="-25000" dirty="0">
              <a:latin typeface="Cambria"/>
              <a:cs typeface="Cambri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283274" y="1990132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C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241294" y="3672907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C</a:t>
            </a:r>
            <a:r>
              <a:rPr lang="en-US" sz="4400" baseline="-25000" dirty="0">
                <a:latin typeface="Cambria"/>
                <a:cs typeface="Cambria"/>
              </a:rPr>
              <a:t>3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02781" y="2032116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D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223771" y="3696559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D</a:t>
            </a:r>
            <a:r>
              <a:rPr lang="en-US" sz="4400" baseline="-25000" dirty="0">
                <a:latin typeface="Cambria"/>
                <a:cs typeface="Cambria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00455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80560" y="271004"/>
            <a:ext cx="7849985" cy="1772179"/>
            <a:chOff x="280560" y="271004"/>
            <a:chExt cx="7849985" cy="1772179"/>
          </a:xfrm>
        </p:grpSpPr>
        <p:grpSp>
          <p:nvGrpSpPr>
            <p:cNvPr id="106" name="Group 105"/>
            <p:cNvGrpSpPr/>
            <p:nvPr/>
          </p:nvGrpSpPr>
          <p:grpSpPr>
            <a:xfrm>
              <a:off x="280560" y="271004"/>
              <a:ext cx="7849985" cy="1772179"/>
              <a:chOff x="206730" y="204305"/>
              <a:chExt cx="7849985" cy="1772179"/>
            </a:xfrm>
          </p:grpSpPr>
          <p:sp>
            <p:nvSpPr>
              <p:cNvPr id="6" name="Frame 5"/>
              <p:cNvSpPr/>
              <p:nvPr/>
            </p:nvSpPr>
            <p:spPr>
              <a:xfrm>
                <a:off x="206730" y="204305"/>
                <a:ext cx="1975212" cy="1772179"/>
              </a:xfrm>
              <a:prstGeom prst="frame">
                <a:avLst>
                  <a:gd name="adj1" fmla="val 2501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Frame 43"/>
              <p:cNvSpPr/>
              <p:nvPr/>
            </p:nvSpPr>
            <p:spPr>
              <a:xfrm>
                <a:off x="2131079" y="204305"/>
                <a:ext cx="1975212" cy="1772179"/>
              </a:xfrm>
              <a:prstGeom prst="frame">
                <a:avLst>
                  <a:gd name="adj1" fmla="val 2501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Frame 47"/>
              <p:cNvSpPr/>
              <p:nvPr/>
            </p:nvSpPr>
            <p:spPr>
              <a:xfrm>
                <a:off x="4106291" y="204305"/>
                <a:ext cx="1975212" cy="1772179"/>
              </a:xfrm>
              <a:prstGeom prst="frame">
                <a:avLst>
                  <a:gd name="adj1" fmla="val 2501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Frame 51"/>
              <p:cNvSpPr/>
              <p:nvPr/>
            </p:nvSpPr>
            <p:spPr>
              <a:xfrm>
                <a:off x="6081503" y="204305"/>
                <a:ext cx="1975212" cy="1772179"/>
              </a:xfrm>
              <a:prstGeom prst="frame">
                <a:avLst>
                  <a:gd name="adj1" fmla="val 2501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56" name="Picture 7" descr="HES 3 fossil airplan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1164" y="915094"/>
              <a:ext cx="985838" cy="985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7" descr="HES 3 fossil airplan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1323" y="915094"/>
              <a:ext cx="985838" cy="985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7" descr="HES 3 fossil airplan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9012" y="915094"/>
              <a:ext cx="985838" cy="985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7" descr="HES 3 fossil airplan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8037" y="915094"/>
              <a:ext cx="985838" cy="985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3" name="Group 62"/>
          <p:cNvGrpSpPr/>
          <p:nvPr/>
        </p:nvGrpSpPr>
        <p:grpSpPr>
          <a:xfrm>
            <a:off x="280560" y="2052422"/>
            <a:ext cx="7849985" cy="1772179"/>
            <a:chOff x="206730" y="204305"/>
            <a:chExt cx="7849985" cy="1772179"/>
          </a:xfrm>
        </p:grpSpPr>
        <p:sp>
          <p:nvSpPr>
            <p:cNvPr id="99" name="Frame 98"/>
            <p:cNvSpPr/>
            <p:nvPr/>
          </p:nvSpPr>
          <p:spPr>
            <a:xfrm>
              <a:off x="206730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7" name="Frame 96"/>
            <p:cNvSpPr/>
            <p:nvPr/>
          </p:nvSpPr>
          <p:spPr>
            <a:xfrm>
              <a:off x="2131079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5" name="Frame 94"/>
            <p:cNvSpPr/>
            <p:nvPr/>
          </p:nvSpPr>
          <p:spPr>
            <a:xfrm>
              <a:off x="4106291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3" name="Frame 92"/>
            <p:cNvSpPr/>
            <p:nvPr/>
          </p:nvSpPr>
          <p:spPr>
            <a:xfrm>
              <a:off x="6081503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80560" y="3800488"/>
            <a:ext cx="7849985" cy="1772179"/>
            <a:chOff x="206730" y="204305"/>
            <a:chExt cx="7849985" cy="1772179"/>
          </a:xfrm>
        </p:grpSpPr>
        <p:sp>
          <p:nvSpPr>
            <p:cNvPr id="118" name="Frame 117"/>
            <p:cNvSpPr/>
            <p:nvPr/>
          </p:nvSpPr>
          <p:spPr>
            <a:xfrm>
              <a:off x="206730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6" name="Frame 115"/>
            <p:cNvSpPr/>
            <p:nvPr/>
          </p:nvSpPr>
          <p:spPr>
            <a:xfrm>
              <a:off x="2131079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4" name="Frame 113"/>
            <p:cNvSpPr/>
            <p:nvPr/>
          </p:nvSpPr>
          <p:spPr>
            <a:xfrm>
              <a:off x="4106291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2" name="Frame 111"/>
            <p:cNvSpPr/>
            <p:nvPr/>
          </p:nvSpPr>
          <p:spPr>
            <a:xfrm>
              <a:off x="6081503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20" name="Picture 17" descr="HES 3 fossil c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1164" y="2769507"/>
            <a:ext cx="1030983" cy="103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17" descr="HES 3 fossil c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7263" y="2651369"/>
            <a:ext cx="1030983" cy="103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7" descr="HES 3 fossil c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9012" y="2651369"/>
            <a:ext cx="1030983" cy="103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17" descr="HES 3 fossil c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2987" y="2651369"/>
            <a:ext cx="1030983" cy="103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22" descr="HES 3 bio tre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983" y="3920230"/>
            <a:ext cx="728049" cy="1495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22" descr="HES 3 bio tre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4257" y="3920230"/>
            <a:ext cx="728049" cy="1495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22" descr="HES 3 bio tre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1347" y="3920230"/>
            <a:ext cx="728049" cy="1495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22" descr="HES 3 bio tre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5826" y="3920230"/>
            <a:ext cx="728049" cy="1495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itle 1"/>
          <p:cNvSpPr txBox="1">
            <a:spLocks/>
          </p:cNvSpPr>
          <p:nvPr/>
        </p:nvSpPr>
        <p:spPr>
          <a:xfrm rot="5400000">
            <a:off x="5418766" y="3110617"/>
            <a:ext cx="6557096" cy="6903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mtClean="0"/>
              <a:t>Cards for 25 or more students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69854" y="152866"/>
            <a:ext cx="12883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A</a:t>
            </a:r>
            <a:r>
              <a:rPr lang="en-US" sz="4400" baseline="-25000" dirty="0" smtClean="0">
                <a:latin typeface="Cambria"/>
                <a:cs typeface="Cambria"/>
              </a:rPr>
              <a:t>1</a:t>
            </a:r>
            <a:endParaRPr lang="en-US" sz="4400" baseline="-25000" dirty="0">
              <a:latin typeface="Cambria"/>
              <a:cs typeface="Cambri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42015" y="1921700"/>
            <a:ext cx="12883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A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27490" y="3682350"/>
            <a:ext cx="12883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A</a:t>
            </a:r>
            <a:r>
              <a:rPr lang="en-US" sz="4400" baseline="-25000" dirty="0">
                <a:latin typeface="Cambria"/>
                <a:cs typeface="Cambria"/>
              </a:rPr>
              <a:t>3</a:t>
            </a:r>
          </a:p>
        </p:txBody>
      </p:sp>
      <p:grpSp>
        <p:nvGrpSpPr>
          <p:cNvPr id="65" name="Group 64"/>
          <p:cNvGrpSpPr/>
          <p:nvPr/>
        </p:nvGrpSpPr>
        <p:grpSpPr>
          <a:xfrm>
            <a:off x="2204909" y="152866"/>
            <a:ext cx="1975212" cy="1890317"/>
            <a:chOff x="280560" y="147700"/>
            <a:chExt cx="1975212" cy="1890317"/>
          </a:xfrm>
        </p:grpSpPr>
        <p:sp>
          <p:nvSpPr>
            <p:cNvPr id="66" name="Frame 65"/>
            <p:cNvSpPr/>
            <p:nvPr/>
          </p:nvSpPr>
          <p:spPr>
            <a:xfrm>
              <a:off x="280560" y="265838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80349" y="147700"/>
              <a:ext cx="104329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dirty="0" smtClean="0">
                  <a:latin typeface="Cambria"/>
                  <a:cs typeface="Cambria"/>
                </a:rPr>
                <a:t>B</a:t>
              </a:r>
              <a:r>
                <a:rPr lang="en-US" sz="4400" baseline="-25000" dirty="0" smtClean="0">
                  <a:latin typeface="Cambria"/>
                  <a:cs typeface="Cambria"/>
                </a:rPr>
                <a:t>1</a:t>
              </a:r>
              <a:endParaRPr lang="en-US" sz="4400" baseline="-25000" dirty="0">
                <a:latin typeface="Cambria"/>
                <a:cs typeface="Cambria"/>
              </a:endParaRP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2252223" y="1976473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B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273213" y="3714891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B</a:t>
            </a:r>
            <a:r>
              <a:rPr lang="en-US" sz="4400" baseline="-25000" dirty="0">
                <a:latin typeface="Cambria"/>
                <a:cs typeface="Cambria"/>
              </a:rPr>
              <a:t>3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283274" y="95346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Cambria"/>
                <a:cs typeface="Cambria"/>
              </a:rPr>
              <a:t>C</a:t>
            </a:r>
            <a:r>
              <a:rPr lang="en-US" sz="4400" baseline="-25000" dirty="0" smtClean="0">
                <a:latin typeface="Cambria"/>
                <a:cs typeface="Cambria"/>
              </a:rPr>
              <a:t>1</a:t>
            </a:r>
            <a:endParaRPr lang="en-US" sz="4400" baseline="-25000" dirty="0">
              <a:latin typeface="Cambria"/>
              <a:cs typeface="Cambri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207808" y="127771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Cambria"/>
                <a:cs typeface="Cambria"/>
              </a:rPr>
              <a:t>D</a:t>
            </a:r>
            <a:r>
              <a:rPr lang="en-US" sz="4400" baseline="-25000" dirty="0" smtClean="0">
                <a:latin typeface="Cambria"/>
                <a:cs typeface="Cambria"/>
              </a:rPr>
              <a:t>1</a:t>
            </a:r>
            <a:endParaRPr lang="en-US" sz="4400" baseline="-25000" dirty="0">
              <a:latin typeface="Cambria"/>
              <a:cs typeface="Cambri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220304" y="1990132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C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241294" y="3672907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C</a:t>
            </a:r>
            <a:r>
              <a:rPr lang="en-US" sz="4400" baseline="-25000" dirty="0">
                <a:latin typeface="Cambria"/>
                <a:cs typeface="Cambria"/>
              </a:rPr>
              <a:t>3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202781" y="1937652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D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223771" y="3696559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D</a:t>
            </a:r>
            <a:r>
              <a:rPr lang="en-US" sz="4400" baseline="-25000" dirty="0">
                <a:latin typeface="Cambria"/>
                <a:cs typeface="Cambria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73278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5400000">
            <a:off x="5418766" y="3110617"/>
            <a:ext cx="6557096" cy="69030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Cards for 25 or more students</a:t>
            </a:r>
            <a:endParaRPr lang="en-US" dirty="0"/>
          </a:p>
        </p:txBody>
      </p:sp>
      <p:grpSp>
        <p:nvGrpSpPr>
          <p:cNvPr id="106" name="Group 105"/>
          <p:cNvGrpSpPr/>
          <p:nvPr/>
        </p:nvGrpSpPr>
        <p:grpSpPr>
          <a:xfrm>
            <a:off x="280560" y="271004"/>
            <a:ext cx="7849985" cy="1772179"/>
            <a:chOff x="206730" y="204305"/>
            <a:chExt cx="7849985" cy="1772179"/>
          </a:xfrm>
        </p:grpSpPr>
        <p:sp>
          <p:nvSpPr>
            <p:cNvPr id="6" name="Frame 5"/>
            <p:cNvSpPr/>
            <p:nvPr/>
          </p:nvSpPr>
          <p:spPr>
            <a:xfrm>
              <a:off x="206730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4" name="Frame 43"/>
            <p:cNvSpPr/>
            <p:nvPr/>
          </p:nvSpPr>
          <p:spPr>
            <a:xfrm>
              <a:off x="2131079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8" name="Frame 47"/>
            <p:cNvSpPr/>
            <p:nvPr/>
          </p:nvSpPr>
          <p:spPr>
            <a:xfrm>
              <a:off x="4106291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2" name="Frame 51"/>
            <p:cNvSpPr/>
            <p:nvPr/>
          </p:nvSpPr>
          <p:spPr>
            <a:xfrm>
              <a:off x="6081503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80560" y="2052422"/>
            <a:ext cx="7849985" cy="1772179"/>
            <a:chOff x="206730" y="204305"/>
            <a:chExt cx="7849985" cy="1772179"/>
          </a:xfrm>
        </p:grpSpPr>
        <p:sp>
          <p:nvSpPr>
            <p:cNvPr id="99" name="Frame 98"/>
            <p:cNvSpPr/>
            <p:nvPr/>
          </p:nvSpPr>
          <p:spPr>
            <a:xfrm>
              <a:off x="206730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7" name="Frame 96"/>
            <p:cNvSpPr/>
            <p:nvPr/>
          </p:nvSpPr>
          <p:spPr>
            <a:xfrm>
              <a:off x="2131079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5" name="Frame 94"/>
            <p:cNvSpPr/>
            <p:nvPr/>
          </p:nvSpPr>
          <p:spPr>
            <a:xfrm>
              <a:off x="4106291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3" name="Frame 92"/>
            <p:cNvSpPr/>
            <p:nvPr/>
          </p:nvSpPr>
          <p:spPr>
            <a:xfrm>
              <a:off x="6081503" y="204305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55" name="Picture 5" descr="HES 3 bio bir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9184" y="2587225"/>
            <a:ext cx="1095125" cy="109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" descr="HES 3 bio bir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1323" y="2587225"/>
            <a:ext cx="1095125" cy="109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" descr="HES 3 bio bir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9725" y="2587225"/>
            <a:ext cx="1095125" cy="109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" descr="HES 3 bio bir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8037" y="2494717"/>
            <a:ext cx="1095125" cy="109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arbon dioxide labeled06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299" y="1121841"/>
            <a:ext cx="1539453" cy="1026302"/>
          </a:xfrm>
          <a:prstGeom prst="rect">
            <a:avLst/>
          </a:prstGeom>
        </p:spPr>
      </p:pic>
      <p:pic>
        <p:nvPicPr>
          <p:cNvPr id="68" name="Picture 67" descr="carbon dioxide labeled06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6995" y="1026120"/>
            <a:ext cx="1539453" cy="1026302"/>
          </a:xfrm>
          <a:prstGeom prst="rect">
            <a:avLst/>
          </a:prstGeom>
        </p:spPr>
      </p:pic>
      <p:pic>
        <p:nvPicPr>
          <p:cNvPr id="69" name="Picture 68" descr="carbon dioxide labeled06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5397" y="1026120"/>
            <a:ext cx="1539453" cy="1026302"/>
          </a:xfrm>
          <a:prstGeom prst="rect">
            <a:avLst/>
          </a:prstGeom>
        </p:spPr>
      </p:pic>
      <p:pic>
        <p:nvPicPr>
          <p:cNvPr id="70" name="Picture 69" descr="carbon dioxide labeled06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9082" y="1016881"/>
            <a:ext cx="1539453" cy="1026302"/>
          </a:xfrm>
          <a:prstGeom prst="rect">
            <a:avLst/>
          </a:prstGeom>
        </p:spPr>
      </p:pic>
      <p:sp>
        <p:nvSpPr>
          <p:cNvPr id="71" name="TextBox 70"/>
          <p:cNvSpPr txBox="1"/>
          <p:nvPr/>
        </p:nvSpPr>
        <p:spPr>
          <a:xfrm>
            <a:off x="432824" y="152866"/>
            <a:ext cx="12883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A</a:t>
            </a:r>
            <a:r>
              <a:rPr lang="en-US" sz="4400" baseline="-25000" dirty="0" smtClean="0">
                <a:latin typeface="Cambria"/>
                <a:cs typeface="Cambria"/>
              </a:rPr>
              <a:t>1</a:t>
            </a:r>
            <a:endParaRPr lang="en-US" sz="4400" baseline="-25000" dirty="0">
              <a:latin typeface="Cambria"/>
              <a:cs typeface="Cambri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69854" y="1990703"/>
            <a:ext cx="12883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A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2204909" y="152866"/>
            <a:ext cx="1975212" cy="1890317"/>
            <a:chOff x="280560" y="147700"/>
            <a:chExt cx="1975212" cy="1890317"/>
          </a:xfrm>
        </p:grpSpPr>
        <p:sp>
          <p:nvSpPr>
            <p:cNvPr id="74" name="Frame 73"/>
            <p:cNvSpPr/>
            <p:nvPr/>
          </p:nvSpPr>
          <p:spPr>
            <a:xfrm>
              <a:off x="280560" y="265838"/>
              <a:ext cx="1975212" cy="1772179"/>
            </a:xfrm>
            <a:prstGeom prst="frame">
              <a:avLst>
                <a:gd name="adj1" fmla="val 250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0349" y="147700"/>
              <a:ext cx="104329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dirty="0" smtClean="0">
                  <a:latin typeface="Cambria"/>
                  <a:cs typeface="Cambria"/>
                </a:rPr>
                <a:t>B</a:t>
              </a:r>
              <a:r>
                <a:rPr lang="en-US" sz="4400" baseline="-25000" dirty="0" smtClean="0">
                  <a:latin typeface="Cambria"/>
                  <a:cs typeface="Cambria"/>
                </a:rPr>
                <a:t>1</a:t>
              </a:r>
              <a:endParaRPr lang="en-US" sz="4400" baseline="-25000" dirty="0">
                <a:latin typeface="Cambria"/>
                <a:cs typeface="Cambria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2252223" y="1997465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B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283274" y="95346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Cambria"/>
                <a:cs typeface="Cambria"/>
              </a:rPr>
              <a:t>C</a:t>
            </a:r>
            <a:r>
              <a:rPr lang="en-US" sz="4400" baseline="-25000" dirty="0" smtClean="0">
                <a:latin typeface="Cambria"/>
                <a:cs typeface="Cambria"/>
              </a:rPr>
              <a:t>1</a:t>
            </a:r>
            <a:endParaRPr lang="en-US" sz="4400" baseline="-25000" dirty="0">
              <a:latin typeface="Cambria"/>
              <a:cs typeface="Cambri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207808" y="127771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Cambria"/>
                <a:cs typeface="Cambria"/>
              </a:rPr>
              <a:t>D</a:t>
            </a:r>
            <a:r>
              <a:rPr lang="en-US" sz="4400" baseline="-25000" dirty="0" smtClean="0">
                <a:latin typeface="Cambria"/>
                <a:cs typeface="Cambria"/>
              </a:rPr>
              <a:t>1</a:t>
            </a:r>
            <a:endParaRPr lang="en-US" sz="4400" baseline="-25000" dirty="0">
              <a:latin typeface="Cambria"/>
              <a:cs typeface="Cambri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220304" y="1990132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C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02781" y="1937652"/>
            <a:ext cx="1043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latin typeface="Cambria"/>
                <a:cs typeface="Cambria"/>
              </a:rPr>
              <a:t>D</a:t>
            </a:r>
            <a:r>
              <a:rPr lang="en-US" sz="4400" baseline="-25000" dirty="0">
                <a:latin typeface="Cambria"/>
                <a:cs typeface="Cambria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11439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256</Words>
  <Application>Microsoft Macintosh PowerPoint</Application>
  <PresentationFormat>On-screen Show (4:3)</PresentationFormat>
  <Paragraphs>57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Jigsaw cards</vt:lpstr>
      <vt:lpstr>Cards for 25 or more students</vt:lpstr>
      <vt:lpstr>PowerPoint Presentation</vt:lpstr>
      <vt:lpstr>Cards for 25 or more students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Jigsaw Cards for 4 groups</dc:title>
  <dc:creator>Hannah Miller</dc:creator>
  <cp:lastModifiedBy>Hannah Miller</cp:lastModifiedBy>
  <cp:revision>203</cp:revision>
  <dcterms:created xsi:type="dcterms:W3CDTF">2012-05-23T14:10:57Z</dcterms:created>
  <dcterms:modified xsi:type="dcterms:W3CDTF">2016-01-05T14:52:41Z</dcterms:modified>
</cp:coreProperties>
</file>