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71" r:id="rId2"/>
    <p:sldId id="275" r:id="rId3"/>
    <p:sldId id="305" r:id="rId4"/>
    <p:sldId id="306" r:id="rId5"/>
    <p:sldId id="307" r:id="rId6"/>
    <p:sldId id="30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99"/>
    <p:restoredTop sz="66190" autoAdjust="0"/>
  </p:normalViewPr>
  <p:slideViewPr>
    <p:cSldViewPr snapToGrid="0" snapToObjects="1">
      <p:cViewPr varScale="1">
        <p:scale>
          <a:sx n="53" d="100"/>
          <a:sy n="53" d="100"/>
        </p:scale>
        <p:origin x="176" y="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DF50D-21D7-7F4E-8017-195F3FC74AC2}" type="datetimeFigureOut">
              <a:rPr lang="en-US" smtClean="0"/>
              <a:pPr/>
              <a:t>1/7/20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C0993-5D4C-D840-8BBD-4837800D5D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4868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48E9A-9C9B-F845-9A60-0AEE82910B40}" type="datetimeFigureOut">
              <a:rPr lang="en-US" smtClean="0"/>
              <a:pPr/>
              <a:t>1/7/20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B7EDE-1D34-AF43-A72F-F106018D4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8368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Credit: Craig</a:t>
            </a:r>
            <a:r>
              <a:rPr lang="en-US" baseline="0" dirty="0"/>
              <a:t> Douglas, Michigan State University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916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the instructional model to show students where they are in the course of the unit.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Display slide 2 of the 5.3a Ecosystem Posters PPT.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36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a class discussion about the elements of an ecosystem.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Slide 3.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a whole class discussion about what makes an ecosystem.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 on the question: what elements does an ecosystem need? Make sure students note the need for producers, herbivores, carnivores, soil carbon, carbon dioxide, and sun.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34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work in groups on their ecosystem posters.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Display slide 4 of 5.3a Ecosystem Posters PPT.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Divide students into groups of four.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 out a 5.3a Ecosystem Posters Handout and a poster to each group.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each group choose which ecosystem they will focus on, making sure that at least one group is doing each of the ecosystems.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to continue to work through the questions on 5.3a Ecosystem Posters Handout. All questions will be completed on the poster.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54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do a gallery walk of the posters.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Display slide 5 of the 5.3a Ecosystem Posters PPT. Display each of the posters around the room.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groups walk around the room and look at each poster. While at each poster, students should discuss the questions on slide 5.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261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a whole class review discussion.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 slide 6, have a whole class discussion about how carbon cycles and energy flows in ecosystems using the carbon cycling diagram. </a:t>
            </a:r>
          </a:p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Credit: Craig Douglas, Michigan State University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CAD82-890D-E448-8E28-381549A5FA4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05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:\Documents and Settings\Craig Douglas\My Documents\for JJ\Carbon TIME\logo\Carbon TIME 1 line small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" y="687134"/>
            <a:ext cx="2689225" cy="6261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 userDrawn="1"/>
        </p:nvSpPr>
        <p:spPr>
          <a:xfrm>
            <a:off x="3366003" y="690424"/>
            <a:ext cx="2287787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3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3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Environmental Literacy Project</a:t>
            </a:r>
            <a:br>
              <a:rPr lang="en-US" sz="13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3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Michigan State University</a:t>
            </a:r>
            <a:r>
              <a:rPr lang="en-US" sz="1300" dirty="0">
                <a:effectLst/>
              </a:rPr>
              <a:t> 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89051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150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83201"/>
            <a:ext cx="2057400" cy="564296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83201"/>
            <a:ext cx="6019800" cy="56429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412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826"/>
            <a:ext cx="8229600" cy="490674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09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47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187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714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78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0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5588"/>
            <a:ext cx="3008313" cy="97951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455588"/>
            <a:ext cx="5111750" cy="56705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72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89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2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91020"/>
            <a:ext cx="8229600" cy="49067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115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BAAFF94-8111-A348-8301-1F63C1D0CE4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6400800"/>
            <a:ext cx="598967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35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8036" y="294321"/>
            <a:ext cx="6164199" cy="684705"/>
            <a:chOff x="178036" y="294321"/>
            <a:chExt cx="6164199" cy="684705"/>
          </a:xfrm>
        </p:grpSpPr>
        <p:sp>
          <p:nvSpPr>
            <p:cNvPr id="6" name="TextBox 5"/>
            <p:cNvSpPr txBox="1"/>
            <p:nvPr/>
          </p:nvSpPr>
          <p:spPr>
            <a:xfrm>
              <a:off x="3003051" y="332695"/>
              <a:ext cx="33391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Carbon: Transformations in Matter and Energy</a:t>
              </a:r>
            </a:p>
            <a:p>
              <a: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Environmental Literacy Project</a:t>
              </a:r>
              <a:b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Michigan State University</a:t>
              </a:r>
              <a:r>
                <a:rPr lang="en-US" sz="12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" name="Picture 1" descr="Carbon TIME 1 line smal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036" y="294321"/>
              <a:ext cx="2831104" cy="643007"/>
            </a:xfrm>
            <a:prstGeom prst="rect">
              <a:avLst/>
            </a:prstGeom>
          </p:spPr>
        </p:pic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2829" y="2047882"/>
            <a:ext cx="8229600" cy="1838318"/>
          </a:xfrm>
        </p:spPr>
        <p:txBody>
          <a:bodyPr>
            <a:normAutofit fontScale="90000"/>
          </a:bodyPr>
          <a:lstStyle/>
          <a:p>
            <a:r>
              <a:rPr lang="en-US" i="1" dirty="0">
                <a:latin typeface="Arial"/>
                <a:cs typeface="Arial"/>
              </a:rPr>
              <a:t>Ecosystems </a:t>
            </a:r>
            <a:r>
              <a:rPr lang="en-US" dirty="0">
                <a:latin typeface="Arial"/>
                <a:cs typeface="Arial"/>
              </a:rPr>
              <a:t>Unit</a:t>
            </a:r>
            <a:br>
              <a:rPr lang="en-US" dirty="0">
                <a:latin typeface="Arial"/>
                <a:cs typeface="Arial"/>
              </a:rPr>
            </a:b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Activity 5.3a: </a:t>
            </a:r>
            <a:r>
              <a:rPr lang="en-US" dirty="0">
                <a:ea typeface="ＭＳ Ｐゴシック" charset="-128"/>
                <a:cs typeface="ＭＳ Ｐゴシック" charset="-128"/>
              </a:rPr>
              <a:t>Ecosystem Posters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075BF0-615A-476C-95AE-7E2B815EB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68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map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3C58A3-30C6-9046-9D2B-64B9DC62C1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2397" y="1868565"/>
            <a:ext cx="8612270" cy="4296913"/>
          </a:xfrm>
          <a:prstGeom prst="rect">
            <a:avLst/>
          </a:prstGeom>
        </p:spPr>
      </p:pic>
      <p:sp>
        <p:nvSpPr>
          <p:cNvPr id="7" name="Oval Callout 6"/>
          <p:cNvSpPr>
            <a:spLocks noChangeArrowheads="1"/>
          </p:cNvSpPr>
          <p:nvPr/>
        </p:nvSpPr>
        <p:spPr bwMode="auto">
          <a:xfrm>
            <a:off x="8039474" y="2733973"/>
            <a:ext cx="924560" cy="1014358"/>
          </a:xfrm>
          <a:prstGeom prst="wedgeEllipseCallout">
            <a:avLst>
              <a:gd name="adj1" fmla="val -46942"/>
              <a:gd name="adj2" fmla="val 119034"/>
            </a:avLst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r>
              <a:rPr lang="en-US" sz="1100" dirty="0">
                <a:solidFill>
                  <a:srgbClr val="FFFFFF"/>
                </a:solidFill>
                <a:effectLst/>
                <a:latin typeface="Arial"/>
                <a:ea typeface="Times New Roman"/>
              </a:rPr>
              <a:t>You are here</a:t>
            </a:r>
            <a:endParaRPr lang="en-US" sz="1100" dirty="0">
              <a:effectLst/>
              <a:latin typeface="Arial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65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makes an ecosystem?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038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Ecosystem Posters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09665"/>
            <a:ext cx="3032449" cy="2247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21" y="3813464"/>
            <a:ext cx="3006459" cy="2208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405" y="1216343"/>
            <a:ext cx="3203035" cy="2441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25716"/>
            <a:ext cx="3307728" cy="22191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8427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Gallery Walk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the carbon pools and what is in each carbon pool?</a:t>
            </a:r>
          </a:p>
          <a:p>
            <a:r>
              <a:rPr lang="en-US" dirty="0"/>
              <a:t>How does carbon move within the ecosystem?</a:t>
            </a:r>
          </a:p>
          <a:p>
            <a:r>
              <a:rPr lang="en-US" dirty="0"/>
              <a:t>How does energy flow through the ecosystem?</a:t>
            </a:r>
          </a:p>
          <a:p>
            <a:r>
              <a:rPr lang="en-US" dirty="0"/>
              <a:t>What are the products and services provided by the ecosystem?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49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9915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Matter and Energy in Ecosystems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94A01-5C9A-5B49-BA85-52E6C4A953E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 descr="BothProcessTools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3085"/>
            <a:ext cx="9144000" cy="500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96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</TotalTime>
  <Words>380</Words>
  <Application>Microsoft Macintosh PowerPoint</Application>
  <PresentationFormat>On-screen Show 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Ecosystems Unit  Activity 5.3a: Ecosystem Posters</vt:lpstr>
      <vt:lpstr>Unit map</vt:lpstr>
      <vt:lpstr>What makes an ecosystem?</vt:lpstr>
      <vt:lpstr>Ecosystem Posters</vt:lpstr>
      <vt:lpstr>Gallery Walk</vt:lpstr>
      <vt:lpstr>Matter and Energy in Ecosystems</vt:lpstr>
    </vt:vector>
  </TitlesOfParts>
  <Company>Michigan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Dauer</dc:creator>
  <cp:lastModifiedBy>Tompkins, Elizabeth</cp:lastModifiedBy>
  <cp:revision>117</cp:revision>
  <dcterms:created xsi:type="dcterms:W3CDTF">2013-03-15T22:46:26Z</dcterms:created>
  <dcterms:modified xsi:type="dcterms:W3CDTF">2020-01-08T00:19:17Z</dcterms:modified>
</cp:coreProperties>
</file>