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75" r:id="rId3"/>
    <p:sldId id="305" r:id="rId4"/>
    <p:sldId id="306" r:id="rId5"/>
    <p:sldId id="307" r:id="rId6"/>
    <p:sldId id="30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9"/>
    <p:restoredTop sz="56887" autoAdjust="0"/>
  </p:normalViewPr>
  <p:slideViewPr>
    <p:cSldViewPr snapToGrid="0" snapToObjects="1">
      <p:cViewPr varScale="1">
        <p:scale>
          <a:sx n="51" d="100"/>
          <a:sy n="5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F50D-21D7-7F4E-8017-195F3FC74AC2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0993-5D4C-D840-8BBD-4837800D5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8E9A-9C9B-F845-9A60-0AEE82910B4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7EDE-1D34-AF43-A72F-F106018D4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6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Craig</a:t>
            </a:r>
            <a:r>
              <a:rPr lang="en-US" baseline="0" dirty="0"/>
              <a:t> Douglas, Michigan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instructional model to show students where they are in the course of the unit.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slide 2 of the 5.3b Ecosystem Posters PPT.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class discussion about the elements of an ecosystem.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Slide 3.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whole class discussion about what makes an ecosystem worksheet.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the question: what elements does an ecosystem need? Make sure students note the need for producers, herbivores, carnivores, soil carbon, carbon dioxide, and sun.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work in groups on their ecosystem posters.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slide 4 of 5.3b Ecosystem Posters PPT.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students into groups of four.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out a 5.3b Ecosystem Posters Handout and a poster to each group.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group choose which ecosystem they will focus on, making sure that at least one group is doing each of the ecosystems.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to continue to work through the questions on 5.3b Ecosystem Posters Handout. All questions will be completed on the poster.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do a gallery walk of the posters.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slide 5 of the 5.3b Ecosystem Posters PPT. Display each of the posters around the room.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groups walk around the room and look at each poster. While at each poster, students should discuss the questions on slide 5.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whole class review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6, have a whole class discussion about how carbon cycles and energy flows in ecosystems using the carbon cycling diagram. </a:t>
            </a:r>
            <a:endParaRPr lang="en-US" dirty="0"/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Credit: Craig Douglas, Michigan State University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AD82-890D-E448-8E28-381549A5FA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Documents and Settings\Craig Douglas\My Documents\for JJ\Carbon TIME\logo\Carbon TIME 1 line small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687134"/>
            <a:ext cx="2689225" cy="6261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3366003" y="690424"/>
            <a:ext cx="228778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Literacy Project</a:t>
            </a:r>
            <a:br>
              <a:rPr lang="en-US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3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Michigan State University</a:t>
            </a:r>
            <a:r>
              <a:rPr lang="en-US" sz="1300" dirty="0">
                <a:effectLst/>
              </a:rPr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905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3201"/>
            <a:ext cx="2057400" cy="56429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3201"/>
            <a:ext cx="6019800" cy="5642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826"/>
            <a:ext cx="8229600" cy="49067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588"/>
            <a:ext cx="3008313" cy="9795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5588"/>
            <a:ext cx="5111750" cy="5670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020"/>
            <a:ext cx="8229600" cy="490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1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AAFF94-8111-A348-8301-1F63C1D0CE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9896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8036" y="294321"/>
            <a:ext cx="6164199" cy="684705"/>
            <a:chOff x="178036" y="294321"/>
            <a:chExt cx="6164199" cy="684705"/>
          </a:xfrm>
        </p:grpSpPr>
        <p:sp>
          <p:nvSpPr>
            <p:cNvPr id="6" name="TextBox 5"/>
            <p:cNvSpPr txBox="1"/>
            <p:nvPr/>
          </p:nvSpPr>
          <p:spPr>
            <a:xfrm>
              <a:off x="3003051" y="332695"/>
              <a:ext cx="3339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Carbon: Transformations in Matter and Energy</a:t>
              </a:r>
            </a:p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Environmental Literacy Project</a:t>
              </a:r>
              <a:b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Michigan State University</a:t>
              </a:r>
              <a:r>
                <a:rPr lang="en-US" sz="12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Carbon TIME 1 line sma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36" y="294321"/>
              <a:ext cx="2831104" cy="643007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2829" y="2047882"/>
            <a:ext cx="8229600" cy="183831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Arial"/>
                <a:cs typeface="Arial"/>
              </a:rPr>
              <a:t>Ecosystems </a:t>
            </a:r>
            <a:r>
              <a:rPr lang="en-US" dirty="0">
                <a:latin typeface="Arial"/>
                <a:cs typeface="Arial"/>
              </a:rPr>
              <a:t>Unit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Activity 5.3b: </a:t>
            </a:r>
            <a:r>
              <a:rPr lang="en-US" dirty="0">
                <a:ea typeface="ＭＳ Ｐゴシック" charset="-128"/>
                <a:cs typeface="ＭＳ Ｐゴシック" charset="-128"/>
              </a:rPr>
              <a:t>Ecosystem Posters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75BF0-615A-476C-95AE-7E2B815E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2397" y="1868565"/>
            <a:ext cx="8612270" cy="4296913"/>
          </a:xfrm>
          <a:prstGeom prst="rect">
            <a:avLst/>
          </a:prstGeom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8026377" y="2414642"/>
            <a:ext cx="924560" cy="1014358"/>
          </a:xfrm>
          <a:prstGeom prst="wedgeEllipseCallout">
            <a:avLst>
              <a:gd name="adj1" fmla="val -43449"/>
              <a:gd name="adj2" fmla="val 151412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You are here</a:t>
            </a:r>
            <a:endParaRPr lang="en-US" sz="11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6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an ecosystem?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Posters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665"/>
            <a:ext cx="3032449" cy="224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1" y="3813464"/>
            <a:ext cx="3006459" cy="220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05" y="1216343"/>
            <a:ext cx="3203035" cy="244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5716"/>
            <a:ext cx="3307728" cy="2219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4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carbon pools and what is in each carbon pool?</a:t>
            </a:r>
          </a:p>
          <a:p>
            <a:r>
              <a:rPr lang="en-US" dirty="0"/>
              <a:t>How does carbon move within the ecosystem?</a:t>
            </a:r>
          </a:p>
          <a:p>
            <a:r>
              <a:rPr lang="en-US" dirty="0"/>
              <a:t>How does energy flow through the ecosystem?</a:t>
            </a:r>
          </a:p>
          <a:p>
            <a:r>
              <a:rPr lang="en-US" dirty="0"/>
              <a:t>How does the disturbance effect the ecosystem?</a:t>
            </a:r>
          </a:p>
          <a:p>
            <a:r>
              <a:rPr lang="en-US" dirty="0"/>
              <a:t>What are the products and services provided by the ecosystem?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C050-F6FE-0E43-A9D0-F8EEADE3D1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Matter and Energy in Ecosystems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BothProcessTools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85"/>
            <a:ext cx="9144000" cy="5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9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389</Words>
  <Application>Microsoft Macintosh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Ecosystems Unit  Activity 5.3b: Ecosystem Posters</vt:lpstr>
      <vt:lpstr>Unit map</vt:lpstr>
      <vt:lpstr>What makes an ecosystem?</vt:lpstr>
      <vt:lpstr>Ecosystem Posters</vt:lpstr>
      <vt:lpstr>Gallery Walk</vt:lpstr>
      <vt:lpstr>Matter and Energy in Ecosystems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Dauer</dc:creator>
  <cp:lastModifiedBy>Tompkins, Elizabeth</cp:lastModifiedBy>
  <cp:revision>115</cp:revision>
  <dcterms:created xsi:type="dcterms:W3CDTF">2013-03-15T22:46:26Z</dcterms:created>
  <dcterms:modified xsi:type="dcterms:W3CDTF">2020-01-08T00:20:18Z</dcterms:modified>
</cp:coreProperties>
</file>