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5544800" cy="10058400"/>
  <p:notesSz cx="6858000" cy="9144000"/>
  <p:defaultTextStyle>
    <a:defPPr>
      <a:defRPr lang="en-US"/>
    </a:defPPr>
    <a:lvl1pPr marL="0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1465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62928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94393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25858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57321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88786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20251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51714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80" y="-80"/>
      </p:cViewPr>
      <p:guideLst>
        <p:guide orient="horz" pos="3168"/>
        <p:guide pos="48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51F2-ACC5-8C4C-B6C5-AE43BCCE30CE}" type="datetimeFigureOut">
              <a:rPr lang="en-US" smtClean="0"/>
              <a:t>7/14/14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9463" y="685800"/>
            <a:ext cx="52990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F9A4D6-FA8C-BA41-9197-49F1E6F3D6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491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Credit: Craig</a:t>
            </a:r>
            <a:r>
              <a:rPr lang="en-US" baseline="0" smtClean="0"/>
              <a:t> </a:t>
            </a:r>
            <a:r>
              <a:rPr lang="en-US" baseline="0" dirty="0" smtClean="0"/>
              <a:t>Douglas, Michigan State University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F9A4D6-FA8C-BA41-9197-49F1E6F3D6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120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5861" y="3124624"/>
            <a:ext cx="1321308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31720" y="5699760"/>
            <a:ext cx="1088136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1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6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94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25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573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887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20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51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49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793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269980" y="402803"/>
            <a:ext cx="3497581" cy="85822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7241" y="402803"/>
            <a:ext cx="10233660" cy="858223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11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774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7933" y="6463454"/>
            <a:ext cx="13213080" cy="199771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7933" y="4263180"/>
            <a:ext cx="13213080" cy="2200275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1465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6292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9439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2585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5732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38878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2025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5171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748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1" y="2346961"/>
            <a:ext cx="6865620" cy="6638079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01941" y="2346961"/>
            <a:ext cx="6865620" cy="6638079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84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251499"/>
            <a:ext cx="6868320" cy="938317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465" indent="0">
              <a:buNone/>
              <a:defRPr sz="3200" b="1"/>
            </a:lvl2pPr>
            <a:lvl3pPr marL="1462928" indent="0">
              <a:buNone/>
              <a:defRPr sz="2900" b="1"/>
            </a:lvl3pPr>
            <a:lvl4pPr marL="2194393" indent="0">
              <a:buNone/>
              <a:defRPr sz="2500" b="1"/>
            </a:lvl4pPr>
            <a:lvl5pPr marL="2925858" indent="0">
              <a:buNone/>
              <a:defRPr sz="2500" b="1"/>
            </a:lvl5pPr>
            <a:lvl6pPr marL="3657321" indent="0">
              <a:buNone/>
              <a:defRPr sz="2500" b="1"/>
            </a:lvl6pPr>
            <a:lvl7pPr marL="4388786" indent="0">
              <a:buNone/>
              <a:defRPr sz="2500" b="1"/>
            </a:lvl7pPr>
            <a:lvl8pPr marL="5120251" indent="0">
              <a:buNone/>
              <a:defRPr sz="2500" b="1"/>
            </a:lvl8pPr>
            <a:lvl9pPr marL="5851714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3189817"/>
            <a:ext cx="6868320" cy="5795222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96543" y="2251499"/>
            <a:ext cx="6871018" cy="938317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465" indent="0">
              <a:buNone/>
              <a:defRPr sz="3200" b="1"/>
            </a:lvl2pPr>
            <a:lvl3pPr marL="1462928" indent="0">
              <a:buNone/>
              <a:defRPr sz="2900" b="1"/>
            </a:lvl3pPr>
            <a:lvl4pPr marL="2194393" indent="0">
              <a:buNone/>
              <a:defRPr sz="2500" b="1"/>
            </a:lvl4pPr>
            <a:lvl5pPr marL="2925858" indent="0">
              <a:buNone/>
              <a:defRPr sz="2500" b="1"/>
            </a:lvl5pPr>
            <a:lvl6pPr marL="3657321" indent="0">
              <a:buNone/>
              <a:defRPr sz="2500" b="1"/>
            </a:lvl6pPr>
            <a:lvl7pPr marL="4388786" indent="0">
              <a:buNone/>
              <a:defRPr sz="2500" b="1"/>
            </a:lvl7pPr>
            <a:lvl8pPr marL="5120251" indent="0">
              <a:buNone/>
              <a:defRPr sz="2500" b="1"/>
            </a:lvl8pPr>
            <a:lvl9pPr marL="5851714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96543" y="3189817"/>
            <a:ext cx="6871018" cy="5795222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119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793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43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1" y="400473"/>
            <a:ext cx="5114132" cy="170434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7586" y="400475"/>
            <a:ext cx="8689975" cy="8584565"/>
          </a:xfrm>
        </p:spPr>
        <p:txBody>
          <a:bodyPr/>
          <a:lstStyle>
            <a:lvl1pPr>
              <a:defRPr sz="52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241" y="2104815"/>
            <a:ext cx="5114132" cy="6880225"/>
          </a:xfrm>
        </p:spPr>
        <p:txBody>
          <a:bodyPr/>
          <a:lstStyle>
            <a:lvl1pPr marL="0" indent="0">
              <a:buNone/>
              <a:defRPr sz="2300"/>
            </a:lvl1pPr>
            <a:lvl2pPr marL="731465" indent="0">
              <a:buNone/>
              <a:defRPr sz="1900"/>
            </a:lvl2pPr>
            <a:lvl3pPr marL="1462928" indent="0">
              <a:buNone/>
              <a:defRPr sz="1600"/>
            </a:lvl3pPr>
            <a:lvl4pPr marL="2194393" indent="0">
              <a:buNone/>
              <a:defRPr sz="1400"/>
            </a:lvl4pPr>
            <a:lvl5pPr marL="2925858" indent="0">
              <a:buNone/>
              <a:defRPr sz="1400"/>
            </a:lvl5pPr>
            <a:lvl6pPr marL="3657321" indent="0">
              <a:buNone/>
              <a:defRPr sz="1400"/>
            </a:lvl6pPr>
            <a:lvl7pPr marL="4388786" indent="0">
              <a:buNone/>
              <a:defRPr sz="1400"/>
            </a:lvl7pPr>
            <a:lvl8pPr marL="5120251" indent="0">
              <a:buNone/>
              <a:defRPr sz="1400"/>
            </a:lvl8pPr>
            <a:lvl9pPr marL="585171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818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6890" y="7040880"/>
            <a:ext cx="9326880" cy="831216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6890" y="898737"/>
            <a:ext cx="9326880" cy="6035040"/>
          </a:xfrm>
        </p:spPr>
        <p:txBody>
          <a:bodyPr/>
          <a:lstStyle>
            <a:lvl1pPr marL="0" indent="0">
              <a:buNone/>
              <a:defRPr sz="5200"/>
            </a:lvl1pPr>
            <a:lvl2pPr marL="731465" indent="0">
              <a:buNone/>
              <a:defRPr sz="4400"/>
            </a:lvl2pPr>
            <a:lvl3pPr marL="1462928" indent="0">
              <a:buNone/>
              <a:defRPr sz="3800"/>
            </a:lvl3pPr>
            <a:lvl4pPr marL="2194393" indent="0">
              <a:buNone/>
              <a:defRPr sz="3200"/>
            </a:lvl4pPr>
            <a:lvl5pPr marL="2925858" indent="0">
              <a:buNone/>
              <a:defRPr sz="3200"/>
            </a:lvl5pPr>
            <a:lvl6pPr marL="3657321" indent="0">
              <a:buNone/>
              <a:defRPr sz="3200"/>
            </a:lvl6pPr>
            <a:lvl7pPr marL="4388786" indent="0">
              <a:buNone/>
              <a:defRPr sz="3200"/>
            </a:lvl7pPr>
            <a:lvl8pPr marL="5120251" indent="0">
              <a:buNone/>
              <a:defRPr sz="3200"/>
            </a:lvl8pPr>
            <a:lvl9pPr marL="5851714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6890" y="7872096"/>
            <a:ext cx="9326880" cy="1180464"/>
          </a:xfrm>
        </p:spPr>
        <p:txBody>
          <a:bodyPr/>
          <a:lstStyle>
            <a:lvl1pPr marL="0" indent="0">
              <a:buNone/>
              <a:defRPr sz="2300"/>
            </a:lvl1pPr>
            <a:lvl2pPr marL="731465" indent="0">
              <a:buNone/>
              <a:defRPr sz="1900"/>
            </a:lvl2pPr>
            <a:lvl3pPr marL="1462928" indent="0">
              <a:buNone/>
              <a:defRPr sz="1600"/>
            </a:lvl3pPr>
            <a:lvl4pPr marL="2194393" indent="0">
              <a:buNone/>
              <a:defRPr sz="1400"/>
            </a:lvl4pPr>
            <a:lvl5pPr marL="2925858" indent="0">
              <a:buNone/>
              <a:defRPr sz="1400"/>
            </a:lvl5pPr>
            <a:lvl6pPr marL="3657321" indent="0">
              <a:buNone/>
              <a:defRPr sz="1400"/>
            </a:lvl6pPr>
            <a:lvl7pPr marL="4388786" indent="0">
              <a:buNone/>
              <a:defRPr sz="1400"/>
            </a:lvl7pPr>
            <a:lvl8pPr marL="5120251" indent="0">
              <a:buNone/>
              <a:defRPr sz="1400"/>
            </a:lvl8pPr>
            <a:lvl9pPr marL="585171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316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02802"/>
            <a:ext cx="13990320" cy="1676401"/>
          </a:xfrm>
          <a:prstGeom prst="rect">
            <a:avLst/>
          </a:prstGeom>
        </p:spPr>
        <p:txBody>
          <a:bodyPr vert="horz" lIns="146293" tIns="73146" rIns="146293" bIns="7314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346961"/>
            <a:ext cx="13990320" cy="6638079"/>
          </a:xfrm>
          <a:prstGeom prst="rect">
            <a:avLst/>
          </a:prstGeom>
        </p:spPr>
        <p:txBody>
          <a:bodyPr vert="horz" lIns="146293" tIns="73146" rIns="146293" bIns="7314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1" y="9322648"/>
            <a:ext cx="3627120" cy="535516"/>
          </a:xfrm>
          <a:prstGeom prst="rect">
            <a:avLst/>
          </a:prstGeom>
        </p:spPr>
        <p:txBody>
          <a:bodyPr vert="horz" lIns="146293" tIns="73146" rIns="146293" bIns="731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11140" y="9322648"/>
            <a:ext cx="4922520" cy="535516"/>
          </a:xfrm>
          <a:prstGeom prst="rect">
            <a:avLst/>
          </a:prstGeom>
        </p:spPr>
        <p:txBody>
          <a:bodyPr vert="horz" lIns="146293" tIns="73146" rIns="146293" bIns="731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40440" y="9322648"/>
            <a:ext cx="3627120" cy="535516"/>
          </a:xfrm>
          <a:prstGeom prst="rect">
            <a:avLst/>
          </a:prstGeom>
        </p:spPr>
        <p:txBody>
          <a:bodyPr vert="horz" lIns="146293" tIns="73146" rIns="146293" bIns="731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331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6292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599" indent="-548599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88629" indent="-457165" algn="l" defTabSz="1462928" rtl="0" eaLnBrk="1" latinLnBrk="0" hangingPunct="1">
        <a:spcBef>
          <a:spcPct val="20000"/>
        </a:spcBef>
        <a:buFont typeface="Arial" panose="020B0604020202020204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661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125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91590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23054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54518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85983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17447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1465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62928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94393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25858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57321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88786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20251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51714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3" y="0"/>
            <a:ext cx="15542346" cy="1005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500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</Words>
  <Application>Microsoft Macintosh PowerPoint</Application>
  <PresentationFormat>Custom</PresentationFormat>
  <Paragraphs>2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Craig Douglas</dc:creator>
  <cp:lastModifiedBy>Hannah Miller</cp:lastModifiedBy>
  <cp:revision>4</cp:revision>
  <dcterms:created xsi:type="dcterms:W3CDTF">2014-07-01T18:39:27Z</dcterms:created>
  <dcterms:modified xsi:type="dcterms:W3CDTF">2014-07-14T17:36:39Z</dcterms:modified>
</cp:coreProperties>
</file>