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f"/>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handoutMasterIdLst>
    <p:handoutMasterId r:id="rId29"/>
  </p:handoutMasterIdLst>
  <p:sldIdLst>
    <p:sldId id="320" r:id="rId2"/>
    <p:sldId id="343" r:id="rId3"/>
    <p:sldId id="324" r:id="rId4"/>
    <p:sldId id="316" r:id="rId5"/>
    <p:sldId id="346" r:id="rId6"/>
    <p:sldId id="345" r:id="rId7"/>
    <p:sldId id="271" r:id="rId8"/>
    <p:sldId id="272" r:id="rId9"/>
    <p:sldId id="317" r:id="rId10"/>
    <p:sldId id="322" r:id="rId11"/>
    <p:sldId id="325" r:id="rId12"/>
    <p:sldId id="318" r:id="rId13"/>
    <p:sldId id="319" r:id="rId14"/>
    <p:sldId id="327" r:id="rId15"/>
    <p:sldId id="328" r:id="rId16"/>
    <p:sldId id="329" r:id="rId17"/>
    <p:sldId id="330" r:id="rId18"/>
    <p:sldId id="331" r:id="rId19"/>
    <p:sldId id="333" r:id="rId20"/>
    <p:sldId id="334" r:id="rId21"/>
    <p:sldId id="347" r:id="rId22"/>
    <p:sldId id="349" r:id="rId23"/>
    <p:sldId id="335" r:id="rId24"/>
    <p:sldId id="336" r:id="rId25"/>
    <p:sldId id="337" r:id="rId26"/>
    <p:sldId id="309"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994" autoAdjust="0"/>
    <p:restoredTop sz="36625" autoAdjust="0"/>
  </p:normalViewPr>
  <p:slideViewPr>
    <p:cSldViewPr snapToGrid="0" snapToObjects="1">
      <p:cViewPr varScale="1">
        <p:scale>
          <a:sx n="30" d="100"/>
          <a:sy n="30" d="100"/>
        </p:scale>
        <p:origin x="1912" y="184"/>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8/12/20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8/12/20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youtu.be/onWzeDElz6w"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dirty="0"/>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Check students’ work for the reactants.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9 in the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compare their own molecule with the picture on the slide.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Slide 10 shows an </a:t>
            </a:r>
            <a:r>
              <a:rPr lang="en-US" sz="1200" b="1" kern="1200" dirty="0">
                <a:solidFill>
                  <a:schemeClr val="tx1"/>
                </a:solidFill>
                <a:effectLst/>
                <a:latin typeface="+mn-lt"/>
                <a:ea typeface="+mn-ea"/>
                <a:cs typeface="+mn-cs"/>
              </a:rPr>
              <a:t>important message</a:t>
            </a:r>
            <a:r>
              <a:rPr lang="en-US" sz="1200" kern="1200" dirty="0">
                <a:solidFill>
                  <a:schemeClr val="tx1"/>
                </a:solidFill>
                <a:effectLst/>
                <a:latin typeface="+mn-lt"/>
                <a:ea typeface="+mn-ea"/>
                <a:cs typeface="+mn-cs"/>
              </a:rPr>
              <a:t>: after students create their reactant molecules, make sure they put away all unused pieces of their molecule kits. This helps reinforce that the matter and energy in the reactants are conserved through the chemical change, and that only the materials from the reactants are used to build the products.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dirty="0"/>
          </a:p>
        </p:txBody>
      </p:sp>
    </p:spTree>
    <p:extLst>
      <p:ext uri="{BB962C8B-B14F-4D97-AF65-F5344CB8AC3E}">
        <p14:creationId xmlns:p14="http://schemas.microsoft.com/office/powerpoint/2010/main" val="9496489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construct a model of the product molecules.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11 of the</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PPT and have students re-arrange the atoms to make molecules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and H</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O. Tell students to follow the instructions in steps 3 and 4 in Part B of the worksheet to construct their products.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To do this, they will need to move their molecules from the reactants side to the products side of the placemat</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Explain to students that atoms last forever, so they should not add or subtract atoms when they change the reactant molecule into product molecules.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dirty="0"/>
          </a:p>
        </p:txBody>
      </p:sp>
    </p:spTree>
    <p:extLst>
      <p:ext uri="{BB962C8B-B14F-4D97-AF65-F5344CB8AC3E}">
        <p14:creationId xmlns:p14="http://schemas.microsoft.com/office/powerpoint/2010/main" val="16251935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Check students’ work for the products.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in the PPT.</a:t>
            </a:r>
          </a:p>
          <a:p>
            <a:pPr lvl="0"/>
            <a:r>
              <a:rPr lang="en-US" sz="1200" kern="1200" dirty="0">
                <a:solidFill>
                  <a:schemeClr val="tx1"/>
                </a:solidFill>
                <a:effectLst/>
                <a:latin typeface="+mn-lt"/>
                <a:ea typeface="+mn-ea"/>
                <a:cs typeface="+mn-cs"/>
              </a:rPr>
              <a:t>Have students compare their own molecule with the picture on the slide.</a:t>
            </a:r>
          </a:p>
          <a:p>
            <a:r>
              <a:rPr lang="en-US" sz="1200" kern="1200" dirty="0">
                <a:solidFill>
                  <a:schemeClr val="tx1"/>
                </a:solidFill>
                <a:effectLst/>
                <a:latin typeface="+mn-lt"/>
                <a:ea typeface="+mn-ea"/>
                <a:cs typeface="+mn-cs"/>
              </a:rPr>
              <a:t>Use slide 13 to compare the reactants and products.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(energy cards): Craig Douglas, Michigan</a:t>
            </a:r>
            <a:r>
              <a:rPr lang="en-US" sz="1200" kern="1200" baseline="0" dirty="0">
                <a:solidFill>
                  <a:schemeClr val="tx1"/>
                </a:solidFill>
                <a:effectLst/>
                <a:latin typeface="+mn-lt"/>
                <a:ea typeface="+mn-ea"/>
                <a:cs typeface="+mn-cs"/>
              </a:rPr>
              <a:t>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(molecules): Michigan</a:t>
            </a:r>
            <a:r>
              <a:rPr lang="en-US" sz="1200" kern="1200" baseline="0" dirty="0">
                <a:solidFill>
                  <a:schemeClr val="tx1"/>
                </a:solidFill>
                <a:effectLst/>
                <a:latin typeface="+mn-lt"/>
                <a:ea typeface="+mn-ea"/>
                <a:cs typeface="+mn-cs"/>
              </a:rPr>
              <a:t> State University</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dirty="0"/>
          </a:p>
        </p:txBody>
      </p:sp>
    </p:spTree>
    <p:extLst>
      <p:ext uri="{BB962C8B-B14F-4D97-AF65-F5344CB8AC3E}">
        <p14:creationId xmlns:p14="http://schemas.microsoft.com/office/powerpoint/2010/main" val="1530993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Check students’ work for the products.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in the PPT.</a:t>
            </a:r>
          </a:p>
          <a:p>
            <a:pPr lvl="0"/>
            <a:r>
              <a:rPr lang="en-US" sz="1200" kern="1200" dirty="0">
                <a:solidFill>
                  <a:schemeClr val="tx1"/>
                </a:solidFill>
                <a:effectLst/>
                <a:latin typeface="+mn-lt"/>
                <a:ea typeface="+mn-ea"/>
                <a:cs typeface="+mn-cs"/>
              </a:rPr>
              <a:t>Have students compare their own molecule with the picture on the slide.</a:t>
            </a:r>
          </a:p>
          <a:p>
            <a:r>
              <a:rPr lang="en-US" sz="1200" kern="1200" dirty="0">
                <a:solidFill>
                  <a:schemeClr val="tx1"/>
                </a:solidFill>
                <a:effectLst/>
                <a:latin typeface="+mn-lt"/>
                <a:ea typeface="+mn-ea"/>
                <a:cs typeface="+mn-cs"/>
              </a:rPr>
              <a:t>Use slide 13 to compare the reactants and products.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(energy cards): Craig Douglas, Michigan</a:t>
            </a:r>
            <a:r>
              <a:rPr lang="en-US" sz="1200" kern="1200" baseline="0" dirty="0">
                <a:solidFill>
                  <a:schemeClr val="tx1"/>
                </a:solidFill>
                <a:effectLst/>
                <a:latin typeface="+mn-lt"/>
                <a:ea typeface="+mn-ea"/>
                <a:cs typeface="+mn-cs"/>
              </a:rPr>
              <a:t>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(molecules): Michigan</a:t>
            </a:r>
            <a:r>
              <a:rPr lang="en-US" sz="1200" kern="1200" baseline="0" dirty="0">
                <a:solidFill>
                  <a:schemeClr val="tx1"/>
                </a:solidFill>
                <a:effectLst/>
                <a:latin typeface="+mn-lt"/>
                <a:ea typeface="+mn-ea"/>
                <a:cs typeface="+mn-cs"/>
              </a:rPr>
              <a:t> State University</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dirty="0"/>
          </a:p>
        </p:txBody>
      </p:sp>
    </p:spTree>
    <p:extLst>
      <p:ext uri="{BB962C8B-B14F-4D97-AF65-F5344CB8AC3E}">
        <p14:creationId xmlns:p14="http://schemas.microsoft.com/office/powerpoint/2010/main" val="15309933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r>
              <a:rPr lang="en-US" dirty="0">
                <a:effectLst/>
              </a:rPr>
              <a:t> </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87D93A-C588-4C71-AC47-FB6172C6A9CD}" type="slidenum">
              <a:rPr lang="en-US" smtClean="0"/>
              <a:pPr fontAlgn="base">
                <a:spcBef>
                  <a:spcPct val="0"/>
                </a:spcBef>
                <a:spcAft>
                  <a:spcPct val="0"/>
                </a:spcAft>
                <a:defRPr/>
              </a:pPr>
              <a:t>14</a:t>
            </a:fld>
            <a:endParaRPr lang="en-US" dirty="0"/>
          </a:p>
        </p:txBody>
      </p:sp>
    </p:spTree>
    <p:extLst>
      <p:ext uri="{BB962C8B-B14F-4D97-AF65-F5344CB8AC3E}">
        <p14:creationId xmlns:p14="http://schemas.microsoft.com/office/powerpoint/2010/main" val="28890061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r>
              <a:rPr lang="en-US" dirty="0">
                <a:effectLst/>
              </a:rPr>
              <a:t> </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a:p>
            <a:endParaRPr lang="en-US" sz="1200" kern="1200" baseline="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a:p>
            <a:endParaRPr lang="en-US" sz="1200" kern="1200" dirty="0">
              <a:solidFill>
                <a:schemeClr val="tx1"/>
              </a:solidFill>
              <a:effectLst/>
              <a:latin typeface="+mn-lt"/>
              <a:ea typeface="+mn-ea"/>
              <a:cs typeface="+mn-cs"/>
            </a:endParaRPr>
          </a:p>
        </p:txBody>
      </p:sp>
      <p:sp>
        <p:nvSpPr>
          <p:cNvPr id="1331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r" eaLnBrk="1" hangingPunct="1"/>
            <a:fld id="{C7B69619-95A2-45B0-B3CA-CEC19C749534}" type="slidenum">
              <a:rPr lang="en-US" sz="1200">
                <a:latin typeface="Calibri" pitchFamily="34" charset="0"/>
              </a:rPr>
              <a:pPr algn="r" eaLnBrk="1" hangingPunct="1"/>
              <a:t>15</a:t>
            </a:fld>
            <a:endParaRPr lang="en-US" sz="1200" dirty="0">
              <a:latin typeface="Calibri" pitchFamily="34" charset="0"/>
            </a:endParaRPr>
          </a:p>
        </p:txBody>
      </p:sp>
    </p:spTree>
    <p:extLst>
      <p:ext uri="{BB962C8B-B14F-4D97-AF65-F5344CB8AC3E}">
        <p14:creationId xmlns:p14="http://schemas.microsoft.com/office/powerpoint/2010/main" val="15891466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r>
              <a:rPr lang="en-US" dirty="0">
                <a:effectLst/>
              </a:rPr>
              <a:t> </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a:p>
            <a:pPr lvl="0"/>
            <a:br>
              <a:rPr lang="en-US" dirty="0">
                <a:effectLst/>
              </a:rPr>
            </a:b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87D93A-C588-4C71-AC47-FB6172C6A9CD}" type="slidenum">
              <a:rPr lang="en-US" smtClean="0"/>
              <a:pPr fontAlgn="base">
                <a:spcBef>
                  <a:spcPct val="0"/>
                </a:spcBef>
                <a:spcAft>
                  <a:spcPct val="0"/>
                </a:spcAft>
                <a:defRPr/>
              </a:pPr>
              <a:t>16</a:t>
            </a:fld>
            <a:endParaRPr lang="en-US" dirty="0"/>
          </a:p>
        </p:txBody>
      </p:sp>
    </p:spTree>
    <p:extLst>
      <p:ext uri="{BB962C8B-B14F-4D97-AF65-F5344CB8AC3E}">
        <p14:creationId xmlns:p14="http://schemas.microsoft.com/office/powerpoint/2010/main" val="5809035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r>
              <a:rPr lang="en-US" dirty="0">
                <a:effectLst/>
              </a:rPr>
              <a:t> </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p:txBody>
      </p:sp>
      <p:sp>
        <p:nvSpPr>
          <p:cNvPr id="1331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r" eaLnBrk="1" hangingPunct="1"/>
            <a:fld id="{C7B69619-95A2-45B0-B3CA-CEC19C749534}" type="slidenum">
              <a:rPr lang="en-US" sz="1200">
                <a:latin typeface="Calibri" pitchFamily="34" charset="0"/>
              </a:rPr>
              <a:pPr algn="r" eaLnBrk="1" hangingPunct="1"/>
              <a:t>17</a:t>
            </a:fld>
            <a:endParaRPr lang="en-US" sz="1200" dirty="0">
              <a:latin typeface="Calibri" pitchFamily="34" charset="0"/>
            </a:endParaRPr>
          </a:p>
        </p:txBody>
      </p:sp>
    </p:spTree>
    <p:extLst>
      <p:ext uri="{BB962C8B-B14F-4D97-AF65-F5344CB8AC3E}">
        <p14:creationId xmlns:p14="http://schemas.microsoft.com/office/powerpoint/2010/main" val="42450329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r>
              <a:rPr lang="en-US" dirty="0">
                <a:effectLst/>
              </a:rPr>
              <a:t> </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a:p>
            <a:pPr eaLnBrk="1" hangingPunct="1">
              <a:spcBef>
                <a:spcPct val="0"/>
              </a:spcBef>
            </a:pPr>
            <a:endParaRPr lang="en-US" sz="1200" kern="1200" baseline="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ct val="0"/>
              </a:spcBef>
              <a:spcAft>
                <a:spcPts val="0"/>
              </a:spcAft>
              <a:buClrTx/>
              <a:buSzTx/>
              <a:buFontTx/>
              <a:buNone/>
              <a:tabLst/>
              <a:defRPr/>
            </a:pPr>
            <a:r>
              <a:rPr lang="en-US" dirty="0"/>
              <a:t>Image</a:t>
            </a:r>
            <a:r>
              <a:rPr lang="en-US" baseline="0" dirty="0"/>
              <a:t> Credit: Craig Douglas, Michigan State University</a:t>
            </a:r>
            <a:endParaRPr lang="en-US" dirty="0"/>
          </a:p>
          <a:p>
            <a:pPr eaLnBrk="1" hangingPunct="1">
              <a:spcBef>
                <a:spcPct val="0"/>
              </a:spcBef>
            </a:pPr>
            <a:endParaRPr lang="en-US" sz="1200" kern="1200" dirty="0">
              <a:solidFill>
                <a:schemeClr val="tx1"/>
              </a:solidFill>
              <a:effectLst/>
              <a:latin typeface="+mn-lt"/>
              <a:ea typeface="+mn-ea"/>
              <a:cs typeface="+mn-cs"/>
            </a:endParaRPr>
          </a:p>
        </p:txBody>
      </p:sp>
      <p:sp>
        <p:nvSpPr>
          <p:cNvPr id="2048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3F415C7-A92D-40A7-8615-E6EE9C89D1DA}" type="slidenum">
              <a:rPr lang="en-US" smtClean="0"/>
              <a:pPr fontAlgn="base">
                <a:spcBef>
                  <a:spcPct val="0"/>
                </a:spcBef>
                <a:spcAft>
                  <a:spcPct val="0"/>
                </a:spcAft>
                <a:defRPr/>
              </a:pPr>
              <a:t>18</a:t>
            </a:fld>
            <a:endParaRPr lang="en-US" dirty="0"/>
          </a:p>
        </p:txBody>
      </p:sp>
    </p:spTree>
    <p:extLst>
      <p:ext uri="{BB962C8B-B14F-4D97-AF65-F5344CB8AC3E}">
        <p14:creationId xmlns:p14="http://schemas.microsoft.com/office/powerpoint/2010/main" val="5237186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r>
              <a:rPr lang="en-US" dirty="0">
                <a:effectLst/>
              </a:rPr>
              <a:t> </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a:p>
            <a:pPr eaLnBrk="1" hangingPunct="1">
              <a:spcBef>
                <a:spcPct val="0"/>
              </a:spcBef>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ct val="0"/>
              </a:spcBef>
              <a:spcAft>
                <a:spcPts val="0"/>
              </a:spcAft>
              <a:buClrTx/>
              <a:buSzTx/>
              <a:buFontTx/>
              <a:buNone/>
              <a:tabLst/>
              <a:defRPr/>
            </a:pPr>
            <a:r>
              <a:rPr lang="en-US" dirty="0"/>
              <a:t>Image</a:t>
            </a:r>
            <a:r>
              <a:rPr lang="en-US" baseline="0" dirty="0"/>
              <a:t> Credit: Craig Douglas, Michigan State University</a:t>
            </a:r>
            <a:endParaRPr lang="en-US" dirty="0"/>
          </a:p>
          <a:p>
            <a:pPr eaLnBrk="1" hangingPunct="1">
              <a:spcBef>
                <a:spcPct val="0"/>
              </a:spcBef>
            </a:pPr>
            <a:endParaRPr lang="en-US" sz="1200" kern="1200" dirty="0">
              <a:solidFill>
                <a:schemeClr val="tx1"/>
              </a:solidFill>
              <a:effectLst/>
              <a:latin typeface="+mn-lt"/>
              <a:ea typeface="+mn-ea"/>
              <a:cs typeface="+mn-cs"/>
            </a:endParaRPr>
          </a:p>
        </p:txBody>
      </p:sp>
      <p:sp>
        <p:nvSpPr>
          <p:cNvPr id="245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DE12D3-DA5B-4A3A-B6E0-2CD6F3048C0F}" type="slidenum">
              <a:rPr lang="en-US" smtClean="0"/>
              <a:pPr fontAlgn="base">
                <a:spcBef>
                  <a:spcPct val="0"/>
                </a:spcBef>
                <a:spcAft>
                  <a:spcPct val="0"/>
                </a:spcAft>
                <a:defRPr/>
              </a:pPr>
              <a:t>19</a:t>
            </a:fld>
            <a:endParaRPr lang="en-US" dirty="0"/>
          </a:p>
        </p:txBody>
      </p:sp>
    </p:spTree>
    <p:extLst>
      <p:ext uri="{BB962C8B-B14F-4D97-AF65-F5344CB8AC3E}">
        <p14:creationId xmlns:p14="http://schemas.microsoft.com/office/powerpoint/2010/main" val="26234002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4.1 Molecular Models for Cow Cellular Respiration PPT.</a:t>
            </a:r>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7003241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r>
              <a:rPr lang="en-US" dirty="0">
                <a:effectLst/>
              </a:rPr>
              <a:t> </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br>
              <a:rPr lang="en-US" dirty="0">
                <a:effectLst/>
              </a:rPr>
            </a:b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20</a:t>
            </a:fld>
            <a:endParaRPr lang="en-US" dirty="0"/>
          </a:p>
        </p:txBody>
      </p:sp>
    </p:spTree>
    <p:extLst>
      <p:ext uri="{BB962C8B-B14F-4D97-AF65-F5344CB8AC3E}">
        <p14:creationId xmlns:p14="http://schemas.microsoft.com/office/powerpoint/2010/main" val="3289340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record their results.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21 in the PPT. </a:t>
            </a:r>
          </a:p>
          <a:p>
            <a:r>
              <a:rPr lang="en-US" sz="1200" kern="1200" dirty="0">
                <a:solidFill>
                  <a:schemeClr val="tx1"/>
                </a:solidFill>
                <a:effectLst/>
                <a:latin typeface="+mn-lt"/>
                <a:ea typeface="+mn-ea"/>
                <a:cs typeface="+mn-cs"/>
              </a:rPr>
              <a:t>Tell students to complete Part C of their worksheet to trace the atoms during the chemical change.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21</a:t>
            </a:fld>
            <a:endParaRPr lang="en-US"/>
          </a:p>
        </p:txBody>
      </p:sp>
    </p:spTree>
    <p:extLst>
      <p:ext uri="{BB962C8B-B14F-4D97-AF65-F5344CB8AC3E}">
        <p14:creationId xmlns:p14="http://schemas.microsoft.com/office/powerpoint/2010/main" val="6796861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record their results.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22 in the PPT. </a:t>
            </a:r>
          </a:p>
          <a:p>
            <a:r>
              <a:rPr lang="en-US" sz="1200" kern="1200" dirty="0">
                <a:solidFill>
                  <a:schemeClr val="tx1"/>
                </a:solidFill>
                <a:effectLst/>
                <a:latin typeface="+mn-lt"/>
                <a:ea typeface="+mn-ea"/>
                <a:cs typeface="+mn-cs"/>
              </a:rPr>
              <a:t>Tell students to complete Part D of their worksheet to trace the energy during the chemical change.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22</a:t>
            </a:fld>
            <a:endParaRPr lang="en-US"/>
          </a:p>
        </p:txBody>
      </p:sp>
    </p:spTree>
    <p:extLst>
      <p:ext uri="{BB962C8B-B14F-4D97-AF65-F5344CB8AC3E}">
        <p14:creationId xmlns:p14="http://schemas.microsoft.com/office/powerpoint/2010/main" val="13211347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results with the class.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23 in the PPT. </a:t>
            </a:r>
          </a:p>
          <a:p>
            <a:r>
              <a:rPr lang="en-US" sz="1200" kern="1200" dirty="0">
                <a:solidFill>
                  <a:schemeClr val="tx1"/>
                </a:solidFill>
                <a:effectLst/>
                <a:latin typeface="+mn-lt"/>
                <a:ea typeface="+mn-ea"/>
                <a:cs typeface="+mn-cs"/>
              </a:rPr>
              <a:t>Complete the “check yourself” questions with the class in Part 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23</a:t>
            </a:fld>
            <a:endParaRPr lang="en-US"/>
          </a:p>
        </p:txBody>
      </p:sp>
    </p:spTree>
    <p:extLst>
      <p:ext uri="{BB962C8B-B14F-4D97-AF65-F5344CB8AC3E}">
        <p14:creationId xmlns:p14="http://schemas.microsoft.com/office/powerpoint/2010/main" val="25775036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Help students write a balanced chemical equation.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that now that they have represented a chemical change using molecular models and in animations, they will represent chemical change by writing the chemical equation.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24 to guide students through the process of writing a balanced chemical equation for cellular respiration. Tell students that these rules apply to all chemical reactions.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to write their equations in Part F of their</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worksheet.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their own chemical equations before comparing them with the one on Slide 25.</a:t>
            </a:r>
            <a:r>
              <a:rPr lang="en-US" dirty="0">
                <a:effectLst/>
              </a:rPr>
              <a:t> </a:t>
            </a:r>
            <a:endParaRPr lang="en-US" i="1"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24</a:t>
            </a:fld>
            <a:endParaRPr lang="en-US"/>
          </a:p>
        </p:txBody>
      </p:sp>
    </p:spTree>
    <p:extLst>
      <p:ext uri="{BB962C8B-B14F-4D97-AF65-F5344CB8AC3E}">
        <p14:creationId xmlns:p14="http://schemas.microsoft.com/office/powerpoint/2010/main" val="32276101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Help students write a balanced chemical equation.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that now that they have represented a chemical change using molecular models and in animations, they will represent chemical change by writing the chemical equation.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24 to guide students through the process of writing a balanced chemical equation for cellular respiration. Tell students that these rules apply to all chemical reactions.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to write their equations in Part F of their</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worksheet.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their own chemical equations before comparing them with the one on Slide 25.</a:t>
            </a:r>
            <a:r>
              <a:rPr lang="en-US" dirty="0">
                <a:effectLst/>
              </a:rPr>
              <a:t> </a:t>
            </a:r>
            <a:endParaRPr lang="en-US" i="1"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25</a:t>
            </a:fld>
            <a:endParaRPr lang="en-US"/>
          </a:p>
        </p:txBody>
      </p:sp>
    </p:spTree>
    <p:extLst>
      <p:ext uri="{BB962C8B-B14F-4D97-AF65-F5344CB8AC3E}">
        <p14:creationId xmlns:p14="http://schemas.microsoft.com/office/powerpoint/2010/main" val="8781778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26 of the 4.1 Molecular Models for Cow Cellular Respiration PPT.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Conclusions: What happens to glucose and oxygen during cellular respiration?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Predictions and Planning: Where do you think cellular respiration occurs?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and Planning question allows students to begin thinking about the next activity and allows you to assess their current ideas as you prepare for the next activity. Student answers to the Predictions and Planning question can be used as a lead in to the next activity.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26</a:t>
            </a:fld>
            <a:endParaRPr lang="en-US"/>
          </a:p>
        </p:txBody>
      </p:sp>
    </p:spTree>
    <p:extLst>
      <p:ext uri="{BB962C8B-B14F-4D97-AF65-F5344CB8AC3E}">
        <p14:creationId xmlns:p14="http://schemas.microsoft.com/office/powerpoint/2010/main" val="4416052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Remind students of their unanswered questions from Activity 3.3.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that in today’s activity we will use molecular modeling to begin to answer some of their unanswered questions about what happens when a mealworm eats.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Return students’ completed 3.3 Evidence-Based Arguments Tool for Mealworms Eating and ask them to review their unanswered questions from the last lesson.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You may have typed and saved students’ unanswered questions on the 3.3 Evidence-Based Arguments Tool for Mealworms Eating PPT</a:t>
            </a:r>
            <a:r>
              <a:rPr lang="en-US" sz="1200" kern="1200" baseline="0" dirty="0">
                <a:solidFill>
                  <a:schemeClr val="tx1"/>
                </a:solidFill>
                <a:effectLst/>
                <a:latin typeface="+mn-lt"/>
                <a:ea typeface="+mn-ea"/>
                <a:cs typeface="+mn-cs"/>
              </a:rPr>
              <a:t> o</a:t>
            </a:r>
            <a:r>
              <a:rPr lang="en-US" sz="1200" kern="1200" dirty="0">
                <a:solidFill>
                  <a:schemeClr val="tx1"/>
                </a:solidFill>
                <a:effectLst/>
                <a:latin typeface="+mn-lt"/>
                <a:ea typeface="+mn-ea"/>
                <a:cs typeface="+mn-cs"/>
              </a:rPr>
              <a:t>r you may have taken a picture of students’ unanswered questions. Display the visual and review what students shared.</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We are transitioning from mealworms to cows because it is simpler to track the carbon-transforming processes (cellular respiration, digestion, and biosynthesis) in a cow than in a mealworm.</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Make</a:t>
            </a:r>
            <a:r>
              <a:rPr lang="en-US" sz="1200" b="1" kern="1200" baseline="0" dirty="0">
                <a:solidFill>
                  <a:schemeClr val="tx1"/>
                </a:solidFill>
                <a:effectLst/>
                <a:latin typeface="+mn-lt"/>
                <a:ea typeface="+mn-ea"/>
                <a:cs typeface="+mn-cs"/>
              </a:rPr>
              <a:t> connections among questions about processes at different scales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3 in the PPT.</a:t>
            </a:r>
          </a:p>
          <a:p>
            <a:pPr marL="171450" lvl="0" indent="-171450">
              <a:buFont typeface="Arial" panose="020B0604020202020204" pitchFamily="34" charset="0"/>
              <a:buChar char="•"/>
            </a:pPr>
            <a:r>
              <a:rPr lang="en-US" sz="1200" u="sng" kern="1200" dirty="0">
                <a:solidFill>
                  <a:schemeClr val="tx1"/>
                </a:solidFill>
                <a:effectLst/>
                <a:latin typeface="+mn-lt"/>
                <a:ea typeface="+mn-ea"/>
                <a:cs typeface="+mn-cs"/>
              </a:rPr>
              <a:t>Show students the short clip of a cow moving. Follow the link in the PPT, in the materials list, or here (</a:t>
            </a:r>
            <a:r>
              <a:rPr lang="en-US" sz="1200" u="sng" kern="1200" dirty="0">
                <a:solidFill>
                  <a:schemeClr val="tx1"/>
                </a:solidFill>
                <a:effectLst/>
                <a:latin typeface="+mn-lt"/>
                <a:ea typeface="+mn-ea"/>
                <a:cs typeface="+mn-cs"/>
                <a:hlinkClick r:id="rId3"/>
              </a:rPr>
              <a:t>https://youtu.be/onWzeDElz6w</a:t>
            </a:r>
            <a:r>
              <a:rPr lang="en-US" sz="1200" kern="1200" dirty="0">
                <a:solidFill>
                  <a:schemeClr val="tx1"/>
                </a:solidFill>
                <a:effectLst/>
                <a:latin typeface="+mn-lt"/>
                <a:ea typeface="+mn-ea"/>
                <a:cs typeface="+mn-cs"/>
              </a:rPr>
              <a:t>). Thirty seconds of the clip should be sufficient.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Introduce students to the new driving question: </a:t>
            </a:r>
            <a:r>
              <a:rPr lang="en-US" sz="1200" i="1" kern="1200" dirty="0">
                <a:solidFill>
                  <a:schemeClr val="tx1"/>
                </a:solidFill>
                <a:effectLst/>
                <a:latin typeface="+mn-lt"/>
                <a:ea typeface="+mn-ea"/>
                <a:cs typeface="+mn-cs"/>
              </a:rPr>
              <a:t>How do cows move</a:t>
            </a:r>
            <a:r>
              <a:rPr lang="en-US" sz="1200" kern="1200" dirty="0">
                <a:solidFill>
                  <a:schemeClr val="tx1"/>
                </a:solidFill>
                <a:effectLst/>
                <a:latin typeface="+mn-lt"/>
                <a:ea typeface="+mn-ea"/>
                <a:cs typeface="+mn-cs"/>
              </a:rPr>
              <a: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Connect this question at the macroscopic scale to an unanswered question about the Energy Change Question at the microscopic scale:  </a:t>
            </a:r>
            <a:r>
              <a:rPr lang="en-US" sz="1200" i="1" kern="1200" dirty="0">
                <a:solidFill>
                  <a:schemeClr val="tx1"/>
                </a:solidFill>
                <a:effectLst/>
                <a:latin typeface="+mn-lt"/>
                <a:ea typeface="+mn-ea"/>
                <a:cs typeface="+mn-cs"/>
              </a:rPr>
              <a:t>How do a cow’s muscle cells contract the muscles and move?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Connect this question at the microscopic scale to an unanswered question about the Energy Change Question at the atomic-molecular scale:</a:t>
            </a:r>
            <a:r>
              <a:rPr lang="en-US" sz="1200" i="1" kern="1200" dirty="0">
                <a:solidFill>
                  <a:schemeClr val="tx1"/>
                </a:solidFill>
                <a:effectLst/>
                <a:latin typeface="+mn-lt"/>
                <a:ea typeface="+mn-ea"/>
                <a:cs typeface="+mn-cs"/>
              </a:rPr>
              <a:t> How does a cow get the energy to move?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Assure students that we will be able to answer several of their unanswered questions by the end of today’s activity.</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1176872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How does a cow’s muscle cells get energy to move?</a:t>
            </a:r>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Use Slide 4 to show students that animals use food in two ways.</a:t>
            </a:r>
          </a:p>
          <a:p>
            <a:r>
              <a:rPr lang="en-US" sz="1200" kern="1200" dirty="0">
                <a:solidFill>
                  <a:schemeClr val="tx1"/>
                </a:solidFill>
                <a:effectLst/>
                <a:latin typeface="+mn-lt"/>
                <a:ea typeface="+mn-ea"/>
                <a:cs typeface="+mn-cs"/>
              </a:rPr>
              <a:t>Today we’ll be focusing on energy as one of those uses (cellular respiration). </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p>
          <a:p>
            <a:endParaRPr lang="en-US" dirty="0"/>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4</a:t>
            </a:fld>
            <a:endParaRPr lang="en-US" dirty="0"/>
          </a:p>
        </p:txBody>
      </p:sp>
    </p:spTree>
    <p:extLst>
      <p:ext uri="{BB962C8B-B14F-4D97-AF65-F5344CB8AC3E}">
        <p14:creationId xmlns:p14="http://schemas.microsoft.com/office/powerpoint/2010/main" val="611710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cow</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animation to connect the atomic-molecular scale to the macroscopic scale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5 of the PPT. </a:t>
            </a:r>
          </a:p>
          <a:p>
            <a:pPr lvl="0"/>
            <a:r>
              <a:rPr lang="en-US" sz="1200" kern="1200" dirty="0">
                <a:solidFill>
                  <a:schemeClr val="tx1"/>
                </a:solidFill>
                <a:effectLst/>
                <a:latin typeface="+mn-lt"/>
                <a:ea typeface="+mn-ea"/>
                <a:cs typeface="+mn-cs"/>
              </a:rPr>
              <a:t>Use the animation to support students in connecting the atomic-molecular scale to the macroscopic scale.</a:t>
            </a:r>
          </a:p>
          <a:p>
            <a:r>
              <a:rPr lang="en-US" sz="1200" kern="1200" dirty="0">
                <a:solidFill>
                  <a:schemeClr val="tx1"/>
                </a:solidFill>
                <a:effectLst/>
                <a:latin typeface="+mn-lt"/>
                <a:ea typeface="+mn-ea"/>
                <a:cs typeface="+mn-cs"/>
              </a:rPr>
              <a:t>Tell students they will be modeling the change that occurs during cellular respiration at the atomic-molecular scale.</a:t>
            </a:r>
            <a:r>
              <a:rPr lang="en-US" dirty="0">
                <a:effectLst/>
              </a:rPr>
              <a:t> </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199594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students to the three different ways we represent molecules in the </a:t>
            </a:r>
            <a:r>
              <a:rPr lang="en-US" sz="1200" b="1" i="1" kern="1200" dirty="0">
                <a:solidFill>
                  <a:schemeClr val="tx1"/>
                </a:solidFill>
                <a:effectLst/>
                <a:latin typeface="+mn-lt"/>
                <a:ea typeface="+mn-ea"/>
                <a:cs typeface="+mn-cs"/>
              </a:rPr>
              <a:t>Carbon TIME</a:t>
            </a:r>
            <a:r>
              <a:rPr lang="en-US" sz="1200" b="1" kern="1200" dirty="0">
                <a:solidFill>
                  <a:schemeClr val="tx1"/>
                </a:solidFill>
                <a:effectLst/>
                <a:latin typeface="+mn-lt"/>
                <a:ea typeface="+mn-ea"/>
                <a:cs typeface="+mn-cs"/>
              </a:rPr>
              <a:t> units.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Post a copy of the Three Ways to Represent Glucose 11 x 17 Poster in your classroom and display slide 6 in the PPT. Have students discuss the differences in the three different images we use in the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 to represent molecules.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first form uses letters and numbers. Each letter represents a type of atom and each number indicates how many of that atom are in the molecule.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second form uses letters and sticks. Each letter represents an atom, and each stick represents a bond.</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third form uses balls and sticks. Each ball represents an atom, and each stick represents a bond.</a:t>
            </a:r>
            <a:r>
              <a:rPr lang="en-US" dirty="0">
                <a:effectLst/>
              </a:rPr>
              <a:t> </a:t>
            </a:r>
          </a:p>
          <a:p>
            <a:pPr marL="171450" indent="-171450">
              <a:buFont typeface="Arial" panose="020B0604020202020204" pitchFamily="34" charset="0"/>
              <a:buChar char="•"/>
            </a:pPr>
            <a:endParaRPr lang="en-US" dirty="0">
              <a:effectLst/>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Image</a:t>
            </a:r>
            <a:r>
              <a:rPr lang="en-US" baseline="0" dirty="0"/>
              <a:t> Credit: Craig Douglas, Michigan State University</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2357836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Prepare for building molecular models.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Divide the class into pairs and give each pair a molecular model kit, a set of Forms of Energy Cards, and Molecular Models 11 x 17 Placemat. Pass out one copy of 4.1 Molecular Models for Cow Cellular Respiration Worksheet to each student.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that they’ll be using molecular models to model the process of cellular respiration which will help them answer several of their unanswered questions.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students slide 7 to explain the bonding of atoms in molecules. Tell students that the rules on this slide are important because they apply to all molecules that they will make in all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a:t>
            </a:r>
            <a:r>
              <a:rPr lang="en-US" dirty="0">
                <a:effectLst/>
              </a:rPr>
              <a:t> </a:t>
            </a:r>
            <a:r>
              <a:rPr lang="en-US" sz="1200"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dirty="0"/>
          </a:p>
        </p:txBody>
      </p:sp>
    </p:spTree>
    <p:extLst>
      <p:ext uri="{BB962C8B-B14F-4D97-AF65-F5344CB8AC3E}">
        <p14:creationId xmlns:p14="http://schemas.microsoft.com/office/powerpoint/2010/main" val="42855481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Have students use the molecular model kits to construct the reactants.</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Use slide</a:t>
            </a:r>
            <a:r>
              <a:rPr lang="en-US" sz="1200" kern="1200" baseline="0" dirty="0">
                <a:solidFill>
                  <a:schemeClr val="tx1"/>
                </a:solidFill>
                <a:effectLst/>
                <a:latin typeface="+mn-lt"/>
                <a:ea typeface="+mn-ea"/>
                <a:cs typeface="+mn-cs"/>
              </a:rPr>
              <a:t> 8</a:t>
            </a:r>
            <a:r>
              <a:rPr lang="en-US" sz="1200" kern="1200" dirty="0">
                <a:solidFill>
                  <a:schemeClr val="tx1"/>
                </a:solidFill>
                <a:effectLst/>
                <a:latin typeface="+mn-lt"/>
                <a:ea typeface="+mn-ea"/>
                <a:cs typeface="+mn-cs"/>
              </a:rPr>
              <a:t> to show instructions to construct the reactants: sugar and oxygen. Students can also follow instructions in Part B of their worksheet.</a:t>
            </a:r>
          </a:p>
          <a:p>
            <a:r>
              <a:rPr lang="en-US" altLang="zh-CN" sz="1200" i="1" kern="1200" dirty="0">
                <a:solidFill>
                  <a:schemeClr val="tx1"/>
                </a:solidFill>
                <a:effectLst/>
                <a:latin typeface="+mn-lt"/>
                <a:ea typeface="+mn-ea"/>
                <a:cs typeface="+mn-cs"/>
              </a:rPr>
              <a:t> </a:t>
            </a:r>
            <a:endParaRPr lang="en-US" altLang="zh-CN"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dirty="0"/>
          </a:p>
        </p:txBody>
      </p:sp>
    </p:spTree>
    <p:extLst>
      <p:ext uri="{BB962C8B-B14F-4D97-AF65-F5344CB8AC3E}">
        <p14:creationId xmlns:p14="http://schemas.microsoft.com/office/powerpoint/2010/main" val="16251935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Check students’ work for the reactants.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9 in the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compare their own molecules with the pictures on the slide.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Slide 10 shows an </a:t>
            </a:r>
            <a:r>
              <a:rPr lang="en-US" sz="1200" b="1" kern="1200" dirty="0">
                <a:solidFill>
                  <a:schemeClr val="tx1"/>
                </a:solidFill>
                <a:effectLst/>
                <a:latin typeface="+mn-lt"/>
                <a:ea typeface="+mn-ea"/>
                <a:cs typeface="+mn-cs"/>
              </a:rPr>
              <a:t>important message</a:t>
            </a:r>
            <a:r>
              <a:rPr lang="en-US" sz="1200" kern="1200" dirty="0">
                <a:solidFill>
                  <a:schemeClr val="tx1"/>
                </a:solidFill>
                <a:effectLst/>
                <a:latin typeface="+mn-lt"/>
                <a:ea typeface="+mn-ea"/>
                <a:cs typeface="+mn-cs"/>
              </a:rPr>
              <a:t>: after students create their reactant molecules, make sure they put away all unused pieces of their molecule kits. This helps reinforce that the matter and energy in the reactants are conserved through the chemical change, and that only the materials from the reactants are used to build the products.</a:t>
            </a:r>
            <a:r>
              <a:rPr lang="en-US" dirty="0">
                <a:effectLst/>
              </a:rPr>
              <a:t> </a:t>
            </a:r>
          </a:p>
          <a:p>
            <a:pPr marL="171450" indent="-171450">
              <a:buFont typeface="Arial" panose="020B0604020202020204" pitchFamily="34" charset="0"/>
              <a:buChar char="•"/>
            </a:pP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(energy cards): Craig Douglas, Michigan</a:t>
            </a:r>
            <a:r>
              <a:rPr lang="en-US" sz="1200" kern="1200" baseline="0" dirty="0">
                <a:solidFill>
                  <a:schemeClr val="tx1"/>
                </a:solidFill>
                <a:effectLst/>
                <a:latin typeface="+mn-lt"/>
                <a:ea typeface="+mn-ea"/>
                <a:cs typeface="+mn-cs"/>
              </a:rPr>
              <a:t> State University</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(molecules): Michigan</a:t>
            </a:r>
            <a:r>
              <a:rPr lang="en-US" sz="1200" kern="1200" baseline="0" dirty="0">
                <a:solidFill>
                  <a:schemeClr val="tx1"/>
                </a:solidFill>
                <a:effectLst/>
                <a:latin typeface="+mn-lt"/>
                <a:ea typeface="+mn-ea"/>
                <a:cs typeface="+mn-cs"/>
              </a:rPr>
              <a:t> State University</a:t>
            </a: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dirty="0"/>
          </a:p>
        </p:txBody>
      </p:sp>
    </p:spTree>
    <p:extLst>
      <p:ext uri="{BB962C8B-B14F-4D97-AF65-F5344CB8AC3E}">
        <p14:creationId xmlns:p14="http://schemas.microsoft.com/office/powerpoint/2010/main" val="15309933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8" Type="http://schemas.openxmlformats.org/officeDocument/2006/relationships/image" Target="../media/image25.tif"/><Relationship Id="rId3" Type="http://schemas.openxmlformats.org/officeDocument/2006/relationships/image" Target="../media/image22.jpeg"/><Relationship Id="rId7" Type="http://schemas.openxmlformats.org/officeDocument/2006/relationships/image" Target="../media/image24.ti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23.jpeg"/><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20.tif"/><Relationship Id="rId3" Type="http://schemas.openxmlformats.org/officeDocument/2006/relationships/image" Target="../media/image22.jpeg"/><Relationship Id="rId7" Type="http://schemas.openxmlformats.org/officeDocument/2006/relationships/image" Target="../media/image18.jpeg"/><Relationship Id="rId12" Type="http://schemas.openxmlformats.org/officeDocument/2006/relationships/image" Target="../media/image25.ti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6.wdp"/><Relationship Id="rId11" Type="http://schemas.openxmlformats.org/officeDocument/2006/relationships/image" Target="../media/image24.tif"/><Relationship Id="rId5" Type="http://schemas.openxmlformats.org/officeDocument/2006/relationships/image" Target="../media/image23.jpeg"/><Relationship Id="rId10" Type="http://schemas.microsoft.com/office/2007/relationships/hdphoto" Target="../media/hdphoto8.wdp"/><Relationship Id="rId4" Type="http://schemas.microsoft.com/office/2007/relationships/hdphoto" Target="../media/hdphoto5.wdp"/><Relationship Id="rId9" Type="http://schemas.openxmlformats.org/officeDocument/2006/relationships/image" Target="../media/image19.jpeg"/></Relationships>
</file>

<file path=ppt/slides/_rels/slide1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0.tif"/><Relationship Id="rId7"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25.tif"/><Relationship Id="rId4" Type="http://schemas.openxmlformats.org/officeDocument/2006/relationships/image" Target="../media/image26.png"/><Relationship Id="rId9" Type="http://schemas.openxmlformats.org/officeDocument/2006/relationships/image" Target="../media/image24.tif"/></Relationships>
</file>

<file path=ppt/slides/_rels/slide1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0.tif"/><Relationship Id="rId7"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25.tif"/><Relationship Id="rId4" Type="http://schemas.openxmlformats.org/officeDocument/2006/relationships/image" Target="../media/image31.png"/><Relationship Id="rId9" Type="http://schemas.openxmlformats.org/officeDocument/2006/relationships/image" Target="../media/image24.tif"/></Relationships>
</file>

<file path=ppt/slides/_rels/slide1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0.tif"/><Relationship Id="rId7"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25.tif"/><Relationship Id="rId4" Type="http://schemas.openxmlformats.org/officeDocument/2006/relationships/image" Target="../media/image26.png"/><Relationship Id="rId9" Type="http://schemas.openxmlformats.org/officeDocument/2006/relationships/image" Target="../media/image24.tif"/></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5.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0.tif"/><Relationship Id="rId7"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25.tif"/><Relationship Id="rId4" Type="http://schemas.openxmlformats.org/officeDocument/2006/relationships/image" Target="../media/image31.png"/><Relationship Id="rId9" Type="http://schemas.openxmlformats.org/officeDocument/2006/relationships/image" Target="../media/image24.tif"/></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0.tif"/><Relationship Id="rId7"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25.tif"/><Relationship Id="rId4" Type="http://schemas.openxmlformats.org/officeDocument/2006/relationships/image" Target="../media/image26.png"/><Relationship Id="rId9" Type="http://schemas.openxmlformats.org/officeDocument/2006/relationships/image" Target="../media/image24.tif"/></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youtu.be/onWzeDElz6w"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17.tiff"/></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0.ti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9.jpe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1838318"/>
          </a:xfrm>
        </p:spPr>
        <p:txBody>
          <a:bodyPr>
            <a:normAutofit fontScale="90000"/>
          </a:bodyPr>
          <a:lstStyle/>
          <a:p>
            <a:r>
              <a:rPr lang="en-US" i="1" dirty="0">
                <a:latin typeface="Arial"/>
                <a:cs typeface="Arial"/>
              </a:rPr>
              <a:t>Animals </a:t>
            </a:r>
            <a:r>
              <a:rPr lang="en-US" dirty="0">
                <a:latin typeface="Arial"/>
                <a:cs typeface="Arial"/>
              </a:rPr>
              <a:t>Unit</a:t>
            </a:r>
            <a:br>
              <a:rPr lang="en-US" dirty="0">
                <a:latin typeface="Arial"/>
                <a:cs typeface="Arial"/>
              </a:rPr>
            </a:br>
            <a:r>
              <a:rPr lang="en-US" dirty="0">
                <a:latin typeface="Arial"/>
                <a:cs typeface="Arial"/>
              </a:rPr>
              <a:t>Activity 4.1 Molecular Models for Cows Moving and Functioning: Cellular Respiration</a:t>
            </a:r>
          </a:p>
        </p:txBody>
      </p:sp>
      <p:pic>
        <p:nvPicPr>
          <p:cNvPr id="10" name="Picture 9" descr="cows 04b input output - Copy.jpg"/>
          <p:cNvPicPr>
            <a:picLocks noChangeAspect="1"/>
          </p:cNvPicPr>
          <p:nvPr/>
        </p:nvPicPr>
        <p:blipFill>
          <a:blip r:embed="rId4" cstate="print"/>
          <a:stretch>
            <a:fillRect/>
          </a:stretch>
        </p:blipFill>
        <p:spPr>
          <a:xfrm>
            <a:off x="2808989" y="3767563"/>
            <a:ext cx="3939188" cy="2043979"/>
          </a:xfrm>
          <a:prstGeom prst="rect">
            <a:avLst/>
          </a:prstGeom>
        </p:spPr>
      </p:pic>
      <p:sp>
        <p:nvSpPr>
          <p:cNvPr id="5" name="Slide Number Placeholder 4">
            <a:extLst>
              <a:ext uri="{FF2B5EF4-FFF2-40B4-BE49-F238E27FC236}">
                <a16:creationId xmlns:a16="http://schemas.microsoft.com/office/drawing/2014/main" id="{CBA7EA66-5928-4076-A345-8B0CBBFED296}"/>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16098486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Important: </a:t>
            </a:r>
          </a:p>
        </p:txBody>
      </p:sp>
      <p:sp>
        <p:nvSpPr>
          <p:cNvPr id="3" name="Content Placeholder 2"/>
          <p:cNvSpPr>
            <a:spLocks noGrp="1"/>
          </p:cNvSpPr>
          <p:nvPr>
            <p:ph idx="1"/>
          </p:nvPr>
        </p:nvSpPr>
        <p:spPr/>
        <p:txBody>
          <a:bodyPr>
            <a:normAutofit/>
          </a:bodyPr>
          <a:lstStyle/>
          <a:p>
            <a:pPr marL="0" indent="0" algn="ctr">
              <a:buNone/>
            </a:pPr>
            <a:r>
              <a:rPr lang="en-US" sz="7200" dirty="0"/>
              <a:t>When you are finished constructing the reactants, put all extra pieces away.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dirty="0"/>
          </a:p>
        </p:txBody>
      </p:sp>
    </p:spTree>
    <p:extLst>
      <p:ext uri="{BB962C8B-B14F-4D97-AF65-F5344CB8AC3E}">
        <p14:creationId xmlns:p14="http://schemas.microsoft.com/office/powerpoint/2010/main" val="10870045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034793" cy="979511"/>
          </a:xfrm>
        </p:spPr>
        <p:txBody>
          <a:bodyPr>
            <a:noAutofit/>
          </a:bodyPr>
          <a:lstStyle/>
          <a:p>
            <a:pPr algn="ctr"/>
            <a:r>
              <a:rPr lang="en-US" sz="3600" dirty="0"/>
              <a:t>Rearranging the Atoms to Make Product Molecules: Carbon Dioxide and Water </a:t>
            </a:r>
          </a:p>
        </p:txBody>
      </p:sp>
      <p:sp>
        <p:nvSpPr>
          <p:cNvPr id="6" name="Text Placeholder 5"/>
          <p:cNvSpPr>
            <a:spLocks noGrp="1"/>
          </p:cNvSpPr>
          <p:nvPr>
            <p:ph type="body" sz="half" idx="2"/>
          </p:nvPr>
        </p:nvSpPr>
        <p:spPr/>
        <p:txBody>
          <a:bodyPr>
            <a:normAutofit lnSpcReduction="10000"/>
          </a:bodyPr>
          <a:lstStyle/>
          <a:p>
            <a:r>
              <a:rPr lang="en-US" sz="2800" dirty="0"/>
              <a:t>Complete </a:t>
            </a:r>
            <a:r>
              <a:rPr lang="en-US" sz="2800" b="1" i="1" dirty="0"/>
              <a:t>Steps 3 and 4 </a:t>
            </a:r>
            <a:r>
              <a:rPr lang="en-US" sz="2800" dirty="0"/>
              <a:t>in Part B of your worksheet.</a:t>
            </a:r>
          </a:p>
          <a:p>
            <a:pPr marL="457200" indent="-457200">
              <a:buFont typeface="Arial" panose="020B0604020202020204" pitchFamily="34" charset="0"/>
              <a:buChar char="•"/>
            </a:pPr>
            <a:r>
              <a:rPr lang="en-US" sz="2800" dirty="0"/>
              <a:t>Remember that this process is happening in all of the cells in the cow. </a:t>
            </a:r>
          </a:p>
          <a:p>
            <a:pPr marL="457200" indent="-457200">
              <a:buFont typeface="Arial" panose="020B0604020202020204" pitchFamily="34" charset="0"/>
              <a:buChar char="•"/>
            </a:pPr>
            <a:r>
              <a:rPr lang="en-US" sz="2800" dirty="0"/>
              <a:t>Today, let’s think about a muscle cell.</a:t>
            </a:r>
          </a:p>
        </p:txBody>
      </p:sp>
      <p:pic>
        <p:nvPicPr>
          <p:cNvPr id="1026" name="Picture 2"/>
          <p:cNvPicPr>
            <a:picLocks noGrp="1" noChangeAspect="1" noChangeArrowheads="1"/>
          </p:cNvPicPr>
          <p:nvPr>
            <p:ph idx="1"/>
          </p:nvPr>
        </p:nvPicPr>
        <p:blipFill>
          <a:blip r:embed="rId3"/>
          <a:srcRect/>
          <a:stretch/>
        </p:blipFill>
        <p:spPr bwMode="auto">
          <a:xfrm>
            <a:off x="3788632" y="1741336"/>
            <a:ext cx="4643891" cy="3610951"/>
          </a:xfrm>
          <a:prstGeom prst="rect">
            <a:avLst/>
          </a:prstGeom>
          <a:noFill/>
          <a:ln w="9525">
            <a:solidFill>
              <a:schemeClr val="tx1"/>
            </a:solidFill>
            <a:miter lim="800000"/>
            <a:headEnd/>
            <a:tailEnd/>
          </a:ln>
          <a:extLst>
            <a:ext uri="{909E8E84-426E-40dd-AFC4-6F175D3DCCD1}">
              <a14:hiddenFill xmlns="" xmlns:a14="http://schemas.microsoft.com/office/drawing/2010/main">
                <a:solidFill>
                  <a:schemeClr val="accent1"/>
                </a:solidFill>
              </a14:hiddenFill>
            </a:ext>
          </a:extLst>
        </p:spPr>
      </p:pic>
      <p:sp>
        <p:nvSpPr>
          <p:cNvPr id="3" name="Slide Number Placeholder 2">
            <a:extLst>
              <a:ext uri="{FF2B5EF4-FFF2-40B4-BE49-F238E27FC236}">
                <a16:creationId xmlns:a16="http://schemas.microsoft.com/office/drawing/2014/main" id="{B872901F-5C36-404E-9B90-62A55536C979}"/>
              </a:ext>
            </a:extLst>
          </p:cNvPr>
          <p:cNvSpPr>
            <a:spLocks noGrp="1"/>
          </p:cNvSpPr>
          <p:nvPr>
            <p:ph type="sldNum" sz="quarter" idx="12"/>
          </p:nvPr>
        </p:nvSpPr>
        <p:spPr/>
        <p:txBody>
          <a:bodyPr/>
          <a:lstStyle/>
          <a:p>
            <a:fld id="{D3A1C050-F6FE-0E43-A9D0-F8EEADE3D1E4}" type="slidenum">
              <a:rPr lang="en-US" smtClean="0"/>
              <a:pPr/>
              <a:t>11</a:t>
            </a:fld>
            <a:endParaRPr lang="en-US"/>
          </a:p>
        </p:txBody>
      </p:sp>
    </p:spTree>
    <p:extLst>
      <p:ext uri="{BB962C8B-B14F-4D97-AF65-F5344CB8AC3E}">
        <p14:creationId xmlns:p14="http://schemas.microsoft.com/office/powerpoint/2010/main" val="30667093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12</a:t>
            </a:fld>
            <a:endParaRPr lang="en-US" dirty="0"/>
          </a:p>
        </p:txBody>
      </p:sp>
      <p:sp>
        <p:nvSpPr>
          <p:cNvPr id="5" name="Title 1"/>
          <p:cNvSpPr txBox="1">
            <a:spLocks/>
          </p:cNvSpPr>
          <p:nvPr/>
        </p:nvSpPr>
        <p:spPr>
          <a:xfrm>
            <a:off x="467853" y="435428"/>
            <a:ext cx="8218947" cy="841375"/>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600" b="1" dirty="0"/>
              <a:t>Photo of product molecules: CO</a:t>
            </a:r>
            <a:r>
              <a:rPr lang="en-US" sz="1600" b="1" baseline="-25000" dirty="0"/>
              <a:t>2</a:t>
            </a:r>
            <a:r>
              <a:rPr lang="en-US" sz="1600" b="1" dirty="0"/>
              <a:t> (carbon dioxide) and H</a:t>
            </a:r>
            <a:r>
              <a:rPr lang="en-US" sz="1600" b="1" baseline="-25000" dirty="0"/>
              <a:t>2</a:t>
            </a:r>
            <a:r>
              <a:rPr lang="en-US" sz="1600" b="1" dirty="0"/>
              <a:t>O (water)</a:t>
            </a:r>
            <a:br>
              <a:rPr lang="en-US" sz="1600" b="1" dirty="0"/>
            </a:br>
            <a:r>
              <a:rPr lang="en-US" sz="1600" dirty="0"/>
              <a:t>Start by making the molecules and energy units of the reactants and putting them on the reactants side, then rearrange the atoms and energy units to show the products.</a:t>
            </a:r>
            <a:endParaRPr lang="en-US" sz="1600" b="1" dirty="0"/>
          </a:p>
        </p:txBody>
      </p:sp>
      <p:sp>
        <p:nvSpPr>
          <p:cNvPr id="6" name="Subtitle 2"/>
          <p:cNvSpPr txBox="1">
            <a:spLocks/>
          </p:cNvSpPr>
          <p:nvPr/>
        </p:nvSpPr>
        <p:spPr>
          <a:xfrm>
            <a:off x="467853" y="5615362"/>
            <a:ext cx="8218947" cy="35178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t>Remember: </a:t>
            </a:r>
            <a:r>
              <a:rPr lang="en-US" sz="1600" b="1" dirty="0"/>
              <a:t>Atoms last foreve</a:t>
            </a:r>
            <a:r>
              <a:rPr lang="en-US" sz="1600" dirty="0"/>
              <a:t>r (so you can rearrange atoms into new molecules, but can’t add or subtract atoms). </a:t>
            </a:r>
            <a:r>
              <a:rPr lang="en-US" sz="1600" b="1" dirty="0"/>
              <a:t>Energy lasts forever </a:t>
            </a:r>
            <a:r>
              <a:rPr lang="en-US" sz="1600" dirty="0"/>
              <a:t>(so you can change forms of energy, but energy units can’t appear or go away).</a:t>
            </a:r>
            <a:endParaRPr lang="en-US" sz="1600" b="1" dirty="0"/>
          </a:p>
        </p:txBody>
      </p:sp>
      <p:sp>
        <p:nvSpPr>
          <p:cNvPr id="7" name="Rounded Rectangle 6"/>
          <p:cNvSpPr/>
          <p:nvPr/>
        </p:nvSpPr>
        <p:spPr>
          <a:xfrm>
            <a:off x="467853"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dirty="0"/>
          </a:p>
        </p:txBody>
      </p:sp>
      <p:sp>
        <p:nvSpPr>
          <p:cNvPr id="8" name="Rounded Rectangle 7"/>
          <p:cNvSpPr/>
          <p:nvPr/>
        </p:nvSpPr>
        <p:spPr>
          <a:xfrm>
            <a:off x="4716747"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dirty="0"/>
          </a:p>
        </p:txBody>
      </p:sp>
      <p:sp>
        <p:nvSpPr>
          <p:cNvPr id="9" name="AutoShape 2"/>
          <p:cNvSpPr>
            <a:spLocks noChangeArrowheads="1"/>
          </p:cNvSpPr>
          <p:nvPr/>
        </p:nvSpPr>
        <p:spPr bwMode="auto">
          <a:xfrm>
            <a:off x="4238018" y="2591018"/>
            <a:ext cx="947217" cy="1467383"/>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dirty="0">
              <a:solidFill>
                <a:srgbClr val="000000"/>
              </a:solidFill>
            </a:endParaRPr>
          </a:p>
        </p:txBody>
      </p:sp>
      <p:sp>
        <p:nvSpPr>
          <p:cNvPr id="10" name="TextBox 9"/>
          <p:cNvSpPr txBox="1"/>
          <p:nvPr/>
        </p:nvSpPr>
        <p:spPr>
          <a:xfrm>
            <a:off x="4199804" y="3064435"/>
            <a:ext cx="908130" cy="555090"/>
          </a:xfrm>
          <a:prstGeom prst="rect">
            <a:avLst/>
          </a:prstGeom>
          <a:noFill/>
        </p:spPr>
        <p:txBody>
          <a:bodyPr wrap="square" lIns="62042" tIns="31021" rIns="62042" bIns="31021" rtlCol="0">
            <a:spAutoFit/>
          </a:bodyPr>
          <a:lstStyle/>
          <a:p>
            <a:pPr algn="ctr"/>
            <a:r>
              <a:rPr lang="en-US" sz="1600" dirty="0"/>
              <a:t>Chemical change</a:t>
            </a:r>
          </a:p>
        </p:txBody>
      </p:sp>
      <p:sp>
        <p:nvSpPr>
          <p:cNvPr id="12" name="TextBox 11"/>
          <p:cNvSpPr txBox="1"/>
          <p:nvPr/>
        </p:nvSpPr>
        <p:spPr>
          <a:xfrm>
            <a:off x="1926971" y="5304062"/>
            <a:ext cx="1041654" cy="308869"/>
          </a:xfrm>
          <a:prstGeom prst="rect">
            <a:avLst/>
          </a:prstGeom>
          <a:noFill/>
        </p:spPr>
        <p:txBody>
          <a:bodyPr wrap="square" lIns="62042" tIns="31021" rIns="62042" bIns="31021" rtlCol="0">
            <a:spAutoFit/>
          </a:bodyPr>
          <a:lstStyle/>
          <a:p>
            <a:r>
              <a:rPr lang="en-US" sz="1600" dirty="0"/>
              <a:t>Reactants</a:t>
            </a:r>
          </a:p>
        </p:txBody>
      </p:sp>
      <p:sp>
        <p:nvSpPr>
          <p:cNvPr id="13" name="TextBox 12"/>
          <p:cNvSpPr txBox="1"/>
          <p:nvPr/>
        </p:nvSpPr>
        <p:spPr>
          <a:xfrm>
            <a:off x="6355793" y="5296177"/>
            <a:ext cx="962749" cy="308869"/>
          </a:xfrm>
          <a:prstGeom prst="rect">
            <a:avLst/>
          </a:prstGeom>
          <a:noFill/>
        </p:spPr>
        <p:txBody>
          <a:bodyPr wrap="square" lIns="62042" tIns="31021" rIns="62042" bIns="31021" rtlCol="0">
            <a:spAutoFit/>
          </a:bodyPr>
          <a:lstStyle/>
          <a:p>
            <a:r>
              <a:rPr lang="en-US" sz="1600" dirty="0"/>
              <a:t>Products</a:t>
            </a:r>
          </a:p>
        </p:txBody>
      </p:sp>
      <p:pic>
        <p:nvPicPr>
          <p:cNvPr id="16" name="Picture 15" descr="IMAG0187.jpg"/>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10000"/>
                    </a14:imgEffect>
                    <a14:imgEffect>
                      <a14:brightnessContrast bright="30000" contrast="20000"/>
                    </a14:imgEffect>
                  </a14:imgLayer>
                </a14:imgProps>
              </a:ext>
              <a:ext uri="{28A0092B-C50C-407E-A947-70E740481C1C}">
                <a14:useLocalDpi xmlns:a14="http://schemas.microsoft.com/office/drawing/2010/main"/>
              </a:ext>
            </a:extLst>
          </a:blip>
          <a:srcRect/>
          <a:stretch/>
        </p:blipFill>
        <p:spPr>
          <a:xfrm rot="16200000">
            <a:off x="7053294" y="1607957"/>
            <a:ext cx="1108329" cy="1571845"/>
          </a:xfrm>
          <a:prstGeom prst="rect">
            <a:avLst/>
          </a:prstGeom>
        </p:spPr>
      </p:pic>
      <p:pic>
        <p:nvPicPr>
          <p:cNvPr id="18" name="Picture 17" descr="IMAG0186.jpg"/>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
                    </a14:imgEffect>
                    <a14:imgEffect>
                      <a14:brightnessContrast bright="35000" contrast="20000"/>
                    </a14:imgEffect>
                  </a14:imgLayer>
                </a14:imgProps>
              </a:ext>
              <a:ext uri="{28A0092B-C50C-407E-A947-70E740481C1C}">
                <a14:useLocalDpi xmlns:a14="http://schemas.microsoft.com/office/drawing/2010/main"/>
              </a:ext>
            </a:extLst>
          </a:blip>
          <a:srcRect/>
          <a:stretch/>
        </p:blipFill>
        <p:spPr>
          <a:xfrm rot="16200000">
            <a:off x="5134096" y="1699792"/>
            <a:ext cx="1518271" cy="1406270"/>
          </a:xfrm>
          <a:prstGeom prst="rect">
            <a:avLst/>
          </a:prstGeom>
        </p:spPr>
      </p:pic>
      <p:sp>
        <p:nvSpPr>
          <p:cNvPr id="20" name="TextBox 19"/>
          <p:cNvSpPr txBox="1"/>
          <p:nvPr/>
        </p:nvSpPr>
        <p:spPr>
          <a:xfrm>
            <a:off x="7196233" y="3163094"/>
            <a:ext cx="787395" cy="369332"/>
          </a:xfrm>
          <a:prstGeom prst="rect">
            <a:avLst/>
          </a:prstGeom>
          <a:noFill/>
        </p:spPr>
        <p:txBody>
          <a:bodyPr wrap="none" rtlCol="0">
            <a:spAutoFit/>
          </a:bodyPr>
          <a:lstStyle/>
          <a:p>
            <a:r>
              <a:rPr lang="en-US" b="1" dirty="0"/>
              <a:t>Water</a:t>
            </a:r>
          </a:p>
        </p:txBody>
      </p:sp>
      <p:sp>
        <p:nvSpPr>
          <p:cNvPr id="22" name="TextBox 21"/>
          <p:cNvSpPr txBox="1"/>
          <p:nvPr/>
        </p:nvSpPr>
        <p:spPr>
          <a:xfrm>
            <a:off x="5249502" y="3158168"/>
            <a:ext cx="1634357" cy="369332"/>
          </a:xfrm>
          <a:prstGeom prst="rect">
            <a:avLst/>
          </a:prstGeom>
          <a:noFill/>
        </p:spPr>
        <p:txBody>
          <a:bodyPr wrap="none" rtlCol="0">
            <a:spAutoFit/>
          </a:bodyPr>
          <a:lstStyle/>
          <a:p>
            <a:r>
              <a:rPr lang="en-US" b="1" dirty="0"/>
              <a:t>Carbon dioxide</a:t>
            </a:r>
          </a:p>
        </p:txBody>
      </p:sp>
      <p:cxnSp>
        <p:nvCxnSpPr>
          <p:cNvPr id="17" name="Straight Connector 16"/>
          <p:cNvCxnSpPr/>
          <p:nvPr/>
        </p:nvCxnSpPr>
        <p:spPr>
          <a:xfrm>
            <a:off x="7267247" y="4851929"/>
            <a:ext cx="839479" cy="28064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V="1">
            <a:off x="6873583" y="3939092"/>
            <a:ext cx="858446" cy="372780"/>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590852" y="3809727"/>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V="1">
            <a:off x="7293843" y="4844433"/>
            <a:ext cx="812883" cy="16201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7530391" y="3894781"/>
            <a:ext cx="128193"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7506184" y="4716721"/>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7155693" y="4359039"/>
            <a:ext cx="351167" cy="65614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7155693" y="4474237"/>
            <a:ext cx="714486" cy="189602"/>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210293" y="3939092"/>
            <a:ext cx="659886" cy="535145"/>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7155693" y="4099455"/>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7082248" y="4610002"/>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V="1">
            <a:off x="7511945" y="3939092"/>
            <a:ext cx="740002" cy="31521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pic>
        <p:nvPicPr>
          <p:cNvPr id="33" name="Picture 32"/>
          <p:cNvPicPr/>
          <p:nvPr/>
        </p:nvPicPr>
        <p:blipFill>
          <a:blip r:embed="rId7"/>
          <a:stretch>
            <a:fillRect/>
          </a:stretch>
        </p:blipFill>
        <p:spPr bwMode="auto">
          <a:xfrm rot="20844126">
            <a:off x="5921834" y="3944640"/>
            <a:ext cx="1252399" cy="1258442"/>
          </a:xfrm>
          <a:prstGeom prst="rect">
            <a:avLst/>
          </a:prstGeom>
          <a:noFill/>
          <a:ln>
            <a:solidFill>
              <a:srgbClr val="000000"/>
            </a:solidFill>
          </a:ln>
        </p:spPr>
      </p:pic>
      <p:pic>
        <p:nvPicPr>
          <p:cNvPr id="34" name="Picture 33"/>
          <p:cNvPicPr/>
          <p:nvPr/>
        </p:nvPicPr>
        <p:blipFill>
          <a:blip r:embed="rId8"/>
          <a:stretch>
            <a:fillRect/>
          </a:stretch>
        </p:blipFill>
        <p:spPr bwMode="auto">
          <a:xfrm>
            <a:off x="5107933" y="3954874"/>
            <a:ext cx="1247859" cy="1253880"/>
          </a:xfrm>
          <a:prstGeom prst="rect">
            <a:avLst/>
          </a:prstGeom>
          <a:solidFill>
            <a:schemeClr val="bg1"/>
          </a:solidFill>
          <a:ln>
            <a:solidFill>
              <a:schemeClr val="tx1"/>
            </a:solidFill>
          </a:ln>
        </p:spPr>
      </p:pic>
    </p:spTree>
    <p:extLst>
      <p:ext uri="{BB962C8B-B14F-4D97-AF65-F5344CB8AC3E}">
        <p14:creationId xmlns:p14="http://schemas.microsoft.com/office/powerpoint/2010/main" val="15102411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13</a:t>
            </a:fld>
            <a:endParaRPr lang="en-US" dirty="0"/>
          </a:p>
        </p:txBody>
      </p:sp>
      <p:sp>
        <p:nvSpPr>
          <p:cNvPr id="5" name="Title 1"/>
          <p:cNvSpPr txBox="1">
            <a:spLocks/>
          </p:cNvSpPr>
          <p:nvPr/>
        </p:nvSpPr>
        <p:spPr>
          <a:xfrm>
            <a:off x="467853" y="498954"/>
            <a:ext cx="8218947" cy="68713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600" b="1" dirty="0"/>
              <a:t>Comparing photos of reactant and product molecules</a:t>
            </a:r>
          </a:p>
          <a:p>
            <a:r>
              <a:rPr lang="en-US" sz="1600" dirty="0"/>
              <a:t>Start by making the molecules and energy units of the reactants and putting them on the reactants side, then rearrange the atoms and energy units to show the products.</a:t>
            </a:r>
            <a:endParaRPr lang="en-US" sz="1600" b="1" dirty="0"/>
          </a:p>
        </p:txBody>
      </p:sp>
      <p:sp>
        <p:nvSpPr>
          <p:cNvPr id="6" name="Subtitle 2"/>
          <p:cNvSpPr txBox="1">
            <a:spLocks/>
          </p:cNvSpPr>
          <p:nvPr/>
        </p:nvSpPr>
        <p:spPr>
          <a:xfrm>
            <a:off x="467853" y="5615362"/>
            <a:ext cx="8218947" cy="35178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t>Remember: </a:t>
            </a:r>
            <a:r>
              <a:rPr lang="en-US" sz="1600" b="1" dirty="0"/>
              <a:t>Atoms last foreve</a:t>
            </a:r>
            <a:r>
              <a:rPr lang="en-US" sz="1600" dirty="0"/>
              <a:t>r (so you can rearrange atoms into new molecules, but can’t add or subtract atoms). </a:t>
            </a:r>
            <a:r>
              <a:rPr lang="en-US" sz="1600" b="1" dirty="0"/>
              <a:t>Energy lasts forever </a:t>
            </a:r>
            <a:r>
              <a:rPr lang="en-US" sz="1600" dirty="0"/>
              <a:t>(so you can change forms of energy, but energy units can’t appear or go away).</a:t>
            </a:r>
            <a:endParaRPr lang="en-US" sz="1600" b="1" dirty="0"/>
          </a:p>
        </p:txBody>
      </p:sp>
      <p:sp>
        <p:nvSpPr>
          <p:cNvPr id="7" name="Rounded Rectangle 6"/>
          <p:cNvSpPr/>
          <p:nvPr/>
        </p:nvSpPr>
        <p:spPr>
          <a:xfrm>
            <a:off x="467853"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dirty="0"/>
          </a:p>
        </p:txBody>
      </p:sp>
      <p:sp>
        <p:nvSpPr>
          <p:cNvPr id="8" name="Rounded Rectangle 7"/>
          <p:cNvSpPr/>
          <p:nvPr/>
        </p:nvSpPr>
        <p:spPr>
          <a:xfrm>
            <a:off x="4716747"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dirty="0"/>
          </a:p>
        </p:txBody>
      </p:sp>
      <p:sp>
        <p:nvSpPr>
          <p:cNvPr id="9" name="AutoShape 2"/>
          <p:cNvSpPr>
            <a:spLocks noChangeArrowheads="1"/>
          </p:cNvSpPr>
          <p:nvPr/>
        </p:nvSpPr>
        <p:spPr bwMode="auto">
          <a:xfrm>
            <a:off x="4238018" y="2591018"/>
            <a:ext cx="947217" cy="1467383"/>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dirty="0">
              <a:solidFill>
                <a:srgbClr val="000000"/>
              </a:solidFill>
            </a:endParaRPr>
          </a:p>
        </p:txBody>
      </p:sp>
      <p:sp>
        <p:nvSpPr>
          <p:cNvPr id="10" name="TextBox 9"/>
          <p:cNvSpPr txBox="1"/>
          <p:nvPr/>
        </p:nvSpPr>
        <p:spPr>
          <a:xfrm>
            <a:off x="4200402" y="3064435"/>
            <a:ext cx="908130" cy="555090"/>
          </a:xfrm>
          <a:prstGeom prst="rect">
            <a:avLst/>
          </a:prstGeom>
          <a:noFill/>
        </p:spPr>
        <p:txBody>
          <a:bodyPr wrap="square" lIns="62042" tIns="31021" rIns="62042" bIns="31021" rtlCol="0">
            <a:spAutoFit/>
          </a:bodyPr>
          <a:lstStyle/>
          <a:p>
            <a:pPr algn="ctr"/>
            <a:r>
              <a:rPr lang="en-US" sz="1600" dirty="0"/>
              <a:t>Chemical change</a:t>
            </a:r>
          </a:p>
        </p:txBody>
      </p:sp>
      <p:sp>
        <p:nvSpPr>
          <p:cNvPr id="12" name="TextBox 11"/>
          <p:cNvSpPr txBox="1"/>
          <p:nvPr/>
        </p:nvSpPr>
        <p:spPr>
          <a:xfrm>
            <a:off x="1926971" y="5304062"/>
            <a:ext cx="1041654" cy="308869"/>
          </a:xfrm>
          <a:prstGeom prst="rect">
            <a:avLst/>
          </a:prstGeom>
          <a:noFill/>
        </p:spPr>
        <p:txBody>
          <a:bodyPr wrap="square" lIns="62042" tIns="31021" rIns="62042" bIns="31021" rtlCol="0">
            <a:spAutoFit/>
          </a:bodyPr>
          <a:lstStyle/>
          <a:p>
            <a:r>
              <a:rPr lang="en-US" sz="1600" dirty="0"/>
              <a:t>Reactants</a:t>
            </a:r>
          </a:p>
        </p:txBody>
      </p:sp>
      <p:sp>
        <p:nvSpPr>
          <p:cNvPr id="13" name="TextBox 12"/>
          <p:cNvSpPr txBox="1"/>
          <p:nvPr/>
        </p:nvSpPr>
        <p:spPr>
          <a:xfrm>
            <a:off x="6355793" y="5296177"/>
            <a:ext cx="962749" cy="308869"/>
          </a:xfrm>
          <a:prstGeom prst="rect">
            <a:avLst/>
          </a:prstGeom>
          <a:noFill/>
        </p:spPr>
        <p:txBody>
          <a:bodyPr wrap="square" lIns="62042" tIns="31021" rIns="62042" bIns="31021" rtlCol="0">
            <a:spAutoFit/>
          </a:bodyPr>
          <a:lstStyle/>
          <a:p>
            <a:r>
              <a:rPr lang="en-US" sz="1600" dirty="0"/>
              <a:t>Products</a:t>
            </a:r>
          </a:p>
        </p:txBody>
      </p:sp>
      <p:pic>
        <p:nvPicPr>
          <p:cNvPr id="16" name="Picture 15" descr="IMAG0187.jpg"/>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10000"/>
                    </a14:imgEffect>
                    <a14:imgEffect>
                      <a14:brightnessContrast bright="30000" contrast="20000"/>
                    </a14:imgEffect>
                  </a14:imgLayer>
                </a14:imgProps>
              </a:ext>
              <a:ext uri="{28A0092B-C50C-407E-A947-70E740481C1C}">
                <a14:useLocalDpi xmlns:a14="http://schemas.microsoft.com/office/drawing/2010/main"/>
              </a:ext>
            </a:extLst>
          </a:blip>
          <a:srcRect/>
          <a:stretch/>
        </p:blipFill>
        <p:spPr>
          <a:xfrm rot="16200000">
            <a:off x="7053294" y="1607957"/>
            <a:ext cx="1108329" cy="1571845"/>
          </a:xfrm>
          <a:prstGeom prst="rect">
            <a:avLst/>
          </a:prstGeom>
        </p:spPr>
      </p:pic>
      <p:pic>
        <p:nvPicPr>
          <p:cNvPr id="18" name="Picture 17" descr="IMAG0186.jpg"/>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
                    </a14:imgEffect>
                    <a14:imgEffect>
                      <a14:brightnessContrast bright="35000" contrast="20000"/>
                    </a14:imgEffect>
                  </a14:imgLayer>
                </a14:imgProps>
              </a:ext>
              <a:ext uri="{28A0092B-C50C-407E-A947-70E740481C1C}">
                <a14:useLocalDpi xmlns:a14="http://schemas.microsoft.com/office/drawing/2010/main"/>
              </a:ext>
            </a:extLst>
          </a:blip>
          <a:srcRect/>
          <a:stretch/>
        </p:blipFill>
        <p:spPr>
          <a:xfrm rot="16200000">
            <a:off x="5134096" y="1699792"/>
            <a:ext cx="1518271" cy="1406270"/>
          </a:xfrm>
          <a:prstGeom prst="rect">
            <a:avLst/>
          </a:prstGeom>
        </p:spPr>
      </p:pic>
      <p:sp>
        <p:nvSpPr>
          <p:cNvPr id="20" name="TextBox 19"/>
          <p:cNvSpPr txBox="1"/>
          <p:nvPr/>
        </p:nvSpPr>
        <p:spPr>
          <a:xfrm>
            <a:off x="7196233" y="3163094"/>
            <a:ext cx="787395" cy="369332"/>
          </a:xfrm>
          <a:prstGeom prst="rect">
            <a:avLst/>
          </a:prstGeom>
          <a:noFill/>
        </p:spPr>
        <p:txBody>
          <a:bodyPr wrap="none" rtlCol="0">
            <a:spAutoFit/>
          </a:bodyPr>
          <a:lstStyle/>
          <a:p>
            <a:r>
              <a:rPr lang="en-US" b="1" dirty="0"/>
              <a:t>Water</a:t>
            </a:r>
          </a:p>
        </p:txBody>
      </p:sp>
      <p:sp>
        <p:nvSpPr>
          <p:cNvPr id="22" name="TextBox 21"/>
          <p:cNvSpPr txBox="1"/>
          <p:nvPr/>
        </p:nvSpPr>
        <p:spPr>
          <a:xfrm>
            <a:off x="5249502" y="3158168"/>
            <a:ext cx="1634357" cy="369332"/>
          </a:xfrm>
          <a:prstGeom prst="rect">
            <a:avLst/>
          </a:prstGeom>
          <a:noFill/>
        </p:spPr>
        <p:txBody>
          <a:bodyPr wrap="none" rtlCol="0">
            <a:spAutoFit/>
          </a:bodyPr>
          <a:lstStyle/>
          <a:p>
            <a:r>
              <a:rPr lang="en-US" b="1" dirty="0"/>
              <a:t>Carbon dioxide</a:t>
            </a:r>
          </a:p>
        </p:txBody>
      </p:sp>
      <p:sp>
        <p:nvSpPr>
          <p:cNvPr id="17" name="TextBox 16"/>
          <p:cNvSpPr txBox="1"/>
          <p:nvPr/>
        </p:nvSpPr>
        <p:spPr>
          <a:xfrm>
            <a:off x="2983075" y="1944687"/>
            <a:ext cx="941296" cy="646331"/>
          </a:xfrm>
          <a:prstGeom prst="rect">
            <a:avLst/>
          </a:prstGeom>
          <a:noFill/>
        </p:spPr>
        <p:txBody>
          <a:bodyPr wrap="none" rtlCol="0">
            <a:spAutoFit/>
          </a:bodyPr>
          <a:lstStyle/>
          <a:p>
            <a:pPr algn="ctr"/>
            <a:r>
              <a:rPr lang="en-US" b="1" dirty="0"/>
              <a:t>Glucose</a:t>
            </a:r>
          </a:p>
          <a:p>
            <a:pPr algn="ctr"/>
            <a:endParaRPr lang="en-US" b="1" dirty="0"/>
          </a:p>
        </p:txBody>
      </p:sp>
      <p:pic>
        <p:nvPicPr>
          <p:cNvPr id="19" name="Picture 18" descr="2013-02-15 17.33.15.jpg"/>
          <p:cNvPicPr>
            <a:picLocks noChangeAspect="1"/>
          </p:cNvPicPr>
          <p:nvPr/>
        </p:nvPicPr>
        <p:blipFill rotWithShape="1">
          <a:blip r:embed="rId7" cstate="print">
            <a:extLst>
              <a:ext uri="{BEBA8EAE-BF5A-486C-A8C5-ECC9F3942E4B}">
                <a14:imgProps xmlns:a14="http://schemas.microsoft.com/office/drawing/2010/main">
                  <a14:imgLayer r:embed="rId8">
                    <a14:imgEffect>
                      <a14:brightnessContrast bright="30000" contrast="10000"/>
                    </a14:imgEffect>
                  </a14:imgLayer>
                </a14:imgProps>
              </a:ext>
              <a:ext uri="{28A0092B-C50C-407E-A947-70E740481C1C}">
                <a14:useLocalDpi xmlns:a14="http://schemas.microsoft.com/office/drawing/2010/main"/>
              </a:ext>
            </a:extLst>
          </a:blip>
          <a:srcRect/>
          <a:stretch/>
        </p:blipFill>
        <p:spPr>
          <a:xfrm>
            <a:off x="674132" y="1733792"/>
            <a:ext cx="1904994" cy="1952626"/>
          </a:xfrm>
          <a:prstGeom prst="rect">
            <a:avLst/>
          </a:prstGeom>
        </p:spPr>
      </p:pic>
      <p:sp>
        <p:nvSpPr>
          <p:cNvPr id="23" name="TextBox 22"/>
          <p:cNvSpPr txBox="1">
            <a:spLocks noChangeArrowheads="1"/>
          </p:cNvSpPr>
          <p:nvPr/>
        </p:nvSpPr>
        <p:spPr bwMode="auto">
          <a:xfrm>
            <a:off x="2828802" y="4217706"/>
            <a:ext cx="1371600" cy="369888"/>
          </a:xfrm>
          <a:prstGeom prst="rect">
            <a:avLst/>
          </a:prstGeom>
          <a:noFill/>
          <a:ln w="9525">
            <a:noFill/>
            <a:miter lim="800000"/>
            <a:headEnd/>
            <a:tailEnd/>
          </a:ln>
        </p:spPr>
        <p:txBody>
          <a:bodyPr>
            <a:prstTxWarp prst="textNoShape">
              <a:avLst/>
            </a:prstTxWarp>
            <a:spAutoFit/>
          </a:bodyPr>
          <a:lstStyle/>
          <a:p>
            <a:pPr algn="ctr"/>
            <a:r>
              <a:rPr lang="en-US" b="1" dirty="0">
                <a:latin typeface="Calibri" charset="0"/>
              </a:rPr>
              <a:t>Oxygen</a:t>
            </a:r>
            <a:endParaRPr lang="en-US" b="1" dirty="0">
              <a:solidFill>
                <a:srgbClr val="FF0000"/>
              </a:solidFill>
              <a:latin typeface="Calibri" charset="0"/>
            </a:endParaRPr>
          </a:p>
        </p:txBody>
      </p:sp>
      <p:pic>
        <p:nvPicPr>
          <p:cNvPr id="24" name="Picture 23" descr="IMAG0188.jpg"/>
          <p:cNvPicPr>
            <a:picLocks noChangeAspect="1"/>
          </p:cNvPicPr>
          <p:nvPr/>
        </p:nvPicPr>
        <p:blipFill rotWithShape="1">
          <a:blip r:embed="rId9" cstate="print">
            <a:extLst>
              <a:ext uri="{BEBA8EAE-BF5A-486C-A8C5-ECC9F3942E4B}">
                <a14:imgProps xmlns:a14="http://schemas.microsoft.com/office/drawing/2010/main">
                  <a14:imgLayer r:embed="rId10">
                    <a14:imgEffect>
                      <a14:sharpenSoften amount="10000"/>
                    </a14:imgEffect>
                    <a14:imgEffect>
                      <a14:brightnessContrast bright="30000" contrast="20000"/>
                    </a14:imgEffect>
                  </a14:imgLayer>
                </a14:imgProps>
              </a:ext>
              <a:ext uri="{28A0092B-C50C-407E-A947-70E740481C1C}">
                <a14:useLocalDpi xmlns:a14="http://schemas.microsoft.com/office/drawing/2010/main"/>
              </a:ext>
            </a:extLst>
          </a:blip>
          <a:srcRect/>
          <a:stretch/>
        </p:blipFill>
        <p:spPr>
          <a:xfrm>
            <a:off x="1026871" y="3859221"/>
            <a:ext cx="1371601" cy="1086857"/>
          </a:xfrm>
          <a:prstGeom prst="rect">
            <a:avLst/>
          </a:prstGeom>
        </p:spPr>
      </p:pic>
      <p:cxnSp>
        <p:nvCxnSpPr>
          <p:cNvPr id="25" name="Straight Connector 24"/>
          <p:cNvCxnSpPr/>
          <p:nvPr/>
        </p:nvCxnSpPr>
        <p:spPr>
          <a:xfrm>
            <a:off x="7267247" y="4851929"/>
            <a:ext cx="839479" cy="28064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V="1">
            <a:off x="6873583" y="3939092"/>
            <a:ext cx="858446" cy="372780"/>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7590852" y="3809727"/>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7293843" y="4844433"/>
            <a:ext cx="812883" cy="16201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530391" y="3894781"/>
            <a:ext cx="128193"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7506184" y="4716721"/>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7155693" y="4359039"/>
            <a:ext cx="351167" cy="65614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7155693" y="4474237"/>
            <a:ext cx="714486" cy="189602"/>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7210293" y="3939092"/>
            <a:ext cx="659886" cy="535145"/>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7155693" y="4099455"/>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7082248" y="4610002"/>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flipV="1">
            <a:off x="7511945" y="3939092"/>
            <a:ext cx="740002" cy="31521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pic>
        <p:nvPicPr>
          <p:cNvPr id="38" name="Picture 37"/>
          <p:cNvPicPr/>
          <p:nvPr/>
        </p:nvPicPr>
        <p:blipFill>
          <a:blip r:embed="rId11"/>
          <a:stretch>
            <a:fillRect/>
          </a:stretch>
        </p:blipFill>
        <p:spPr bwMode="auto">
          <a:xfrm rot="20844126">
            <a:off x="5921834" y="3944640"/>
            <a:ext cx="1252399" cy="1258442"/>
          </a:xfrm>
          <a:prstGeom prst="rect">
            <a:avLst/>
          </a:prstGeom>
          <a:noFill/>
          <a:ln>
            <a:solidFill>
              <a:srgbClr val="000000"/>
            </a:solidFill>
          </a:ln>
        </p:spPr>
      </p:pic>
      <p:pic>
        <p:nvPicPr>
          <p:cNvPr id="37" name="Picture 36"/>
          <p:cNvPicPr/>
          <p:nvPr/>
        </p:nvPicPr>
        <p:blipFill>
          <a:blip r:embed="rId12"/>
          <a:stretch>
            <a:fillRect/>
          </a:stretch>
        </p:blipFill>
        <p:spPr bwMode="auto">
          <a:xfrm>
            <a:off x="5107933" y="3954874"/>
            <a:ext cx="1247859" cy="1253880"/>
          </a:xfrm>
          <a:prstGeom prst="rect">
            <a:avLst/>
          </a:prstGeom>
          <a:solidFill>
            <a:schemeClr val="bg1"/>
          </a:solidFill>
          <a:ln>
            <a:solidFill>
              <a:schemeClr val="tx1"/>
            </a:solidFill>
          </a:ln>
        </p:spPr>
      </p:pic>
      <p:pic>
        <p:nvPicPr>
          <p:cNvPr id="39" name="Picture 38"/>
          <p:cNvPicPr/>
          <p:nvPr/>
        </p:nvPicPr>
        <p:blipFill>
          <a:blip r:embed="rId13"/>
          <a:stretch>
            <a:fillRect/>
          </a:stretch>
        </p:blipFill>
        <p:spPr bwMode="auto">
          <a:xfrm rot="699854">
            <a:off x="2324552" y="2322982"/>
            <a:ext cx="1244121" cy="1250125"/>
          </a:xfrm>
          <a:prstGeom prst="rect">
            <a:avLst/>
          </a:prstGeom>
          <a:solidFill>
            <a:schemeClr val="bg1"/>
          </a:solidFill>
          <a:ln>
            <a:solidFill>
              <a:srgbClr val="000000"/>
            </a:solidFill>
          </a:ln>
        </p:spPr>
      </p:pic>
    </p:spTree>
    <p:extLst>
      <p:ext uri="{BB962C8B-B14F-4D97-AF65-F5344CB8AC3E}">
        <p14:creationId xmlns:p14="http://schemas.microsoft.com/office/powerpoint/2010/main" val="26725707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Rounded Rectangle 94"/>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6" name="Rounded Rectangle 95"/>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6" name="Reactant energy type"/>
          <p:cNvPicPr>
            <a:picLocks noChangeAspect="1" noChangeArrowheads="1"/>
          </p:cNvPicPr>
          <p:nvPr/>
        </p:nvPicPr>
        <p:blipFill>
          <a:blip r:embed="rId3"/>
          <a:stretch>
            <a:fillRect/>
          </a:stretch>
        </p:blipFill>
        <p:spPr bwMode="auto">
          <a:xfrm>
            <a:off x="2731746" y="2298158"/>
            <a:ext cx="946089" cy="950653"/>
          </a:xfrm>
          <a:prstGeom prst="rect">
            <a:avLst/>
          </a:prstGeom>
          <a:noFill/>
          <a:extLst>
            <a:ext uri="{909E8E84-426E-40dd-AFC4-6F175D3DCCD1}">
              <a14:hiddenFill xmlns="" xmlns:a14="http://schemas.microsoft.com/office/drawing/2010/main">
                <a:solidFill>
                  <a:srgbClr val="FFFFFF"/>
                </a:solidFill>
              </a14:hiddenFill>
            </a:ext>
          </a:extLst>
        </p:spPr>
      </p:pic>
      <p:sp>
        <p:nvSpPr>
          <p:cNvPr id="64" name="Rounded Rectangle 63"/>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6" name="Rounded Rectangle 75"/>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7" name="Rounded Rectangle 76"/>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0" name="Rounded Rectangle 79"/>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1" name="Rounded Rectangle 80"/>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3" name="Rounded Rectangle 82"/>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6" name="Rounded Rectangle 85"/>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7" name="Rounded Rectangle 86"/>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7"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98"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99"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100"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101"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l="-1" r="-2824"/>
          <a:stretch/>
        </p:blipFill>
        <p:spPr bwMode="auto">
          <a:xfrm>
            <a:off x="3240874" y="2907843"/>
            <a:ext cx="906166"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2"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4132064" y="2872809"/>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3"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050398" y="1809880"/>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04" name="Picture 2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60353" y="1119454"/>
            <a:ext cx="2564242" cy="16927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0351" y="4098273"/>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82139" y="3661288"/>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8" name="TextBox 10"/>
          <p:cNvSpPr txBox="1">
            <a:spLocks noChangeArrowheads="1"/>
          </p:cNvSpPr>
          <p:nvPr/>
        </p:nvSpPr>
        <p:spPr bwMode="auto">
          <a:xfrm>
            <a:off x="1726274" y="3025504"/>
            <a:ext cx="92813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109"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110"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111" name="TextBox 26"/>
          <p:cNvSpPr txBox="1">
            <a:spLocks noChangeArrowheads="1"/>
          </p:cNvSpPr>
          <p:nvPr/>
        </p:nvSpPr>
        <p:spPr bwMode="auto">
          <a:xfrm>
            <a:off x="5648629" y="6124040"/>
            <a:ext cx="245451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sp>
        <p:nvSpPr>
          <p:cNvPr id="112"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11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1803"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49" y="412039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8152" y="417586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6"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50"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7"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14</a:t>
            </a:fld>
            <a:endParaRPr lang="en-US" dirty="0"/>
          </a:p>
        </p:txBody>
      </p:sp>
      <p:pic>
        <p:nvPicPr>
          <p:cNvPr id="48"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59214" y="4623132"/>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2518" y="3698354"/>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5151" y="5032304"/>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7738" y="5198766"/>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8"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419527" y="1816215"/>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1"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240874" y="2169478"/>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2"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610003" y="2175813"/>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3"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047671" y="2466264"/>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4"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416800" y="2472599"/>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5"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5139567" y="2964018"/>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4"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l="-1" r="-2824"/>
          <a:stretch/>
        </p:blipFill>
        <p:spPr bwMode="auto">
          <a:xfrm>
            <a:off x="3281879" y="3284238"/>
            <a:ext cx="906166"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5"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4173069" y="3249204"/>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8"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5180572" y="3340413"/>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5473"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0"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19" y="4075365"/>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1"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1822" y="413083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20"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1420"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6" y="4067843"/>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8"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7769" y="412331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7"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7"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vert="horz" lIns="91440" tIns="45720" rIns="91440" bIns="45720" rtlCol="0" anchor="ctr">
            <a:normAutofit fontScale="9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atoms and energy </a:t>
            </a:r>
            <a:br>
              <a:rPr lang="en-US" sz="2000" b="1" dirty="0">
                <a:latin typeface="Arial" charset="0"/>
                <a:cs typeface="Arial" charset="0"/>
              </a:rPr>
            </a:br>
            <a:r>
              <a:rPr lang="en-US" sz="2000" b="1" dirty="0">
                <a:latin typeface="Arial" charset="0"/>
                <a:cs typeface="Arial" charset="0"/>
              </a:rPr>
              <a:t>in cellular respiration?</a:t>
            </a:r>
          </a:p>
        </p:txBody>
      </p:sp>
      <p:pic>
        <p:nvPicPr>
          <p:cNvPr id="58" name="Product energy type"/>
          <p:cNvPicPr>
            <a:picLocks noChangeAspect="1" noChangeArrowheads="1"/>
          </p:cNvPicPr>
          <p:nvPr/>
        </p:nvPicPr>
        <p:blipFill>
          <a:blip r:embed="rId9"/>
          <a:stretch>
            <a:fillRect/>
          </a:stretch>
        </p:blipFill>
        <p:spPr bwMode="auto">
          <a:xfrm>
            <a:off x="8064670" y="5071993"/>
            <a:ext cx="606431" cy="609357"/>
          </a:xfrm>
          <a:prstGeom prst="rect">
            <a:avLst/>
          </a:prstGeom>
          <a:noFill/>
          <a:extLst>
            <a:ext uri="{909E8E84-426E-40dd-AFC4-6F175D3DCCD1}">
              <a14:hiddenFill xmlns="" xmlns:a14="http://schemas.microsoft.com/office/drawing/2010/main">
                <a:solidFill>
                  <a:srgbClr val="FFFFFF"/>
                </a:solidFill>
              </a14:hiddenFill>
            </a:ext>
          </a:extLst>
        </p:spPr>
      </p:pic>
      <p:pic>
        <p:nvPicPr>
          <p:cNvPr id="59" name="Product energy type"/>
          <p:cNvPicPr>
            <a:picLocks noChangeAspect="1" noChangeArrowheads="1"/>
          </p:cNvPicPr>
          <p:nvPr/>
        </p:nvPicPr>
        <p:blipFill>
          <a:blip r:embed="rId10"/>
          <a:stretch>
            <a:fillRect/>
          </a:stretch>
        </p:blipFill>
        <p:spPr bwMode="auto">
          <a:xfrm>
            <a:off x="8064671" y="5722535"/>
            <a:ext cx="606431" cy="60935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73851662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104"/>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106"/>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48"/>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105"/>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49"/>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50"/>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51"/>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96"/>
                                        </p:tgtEl>
                                        <p:attrNameLst>
                                          <p:attrName>style.visibility</p:attrName>
                                        </p:attrNameLst>
                                      </p:cBhvr>
                                      <p:to>
                                        <p:strVal val="visible"/>
                                      </p:to>
                                    </p:set>
                                    <p:animEffect transition="in" filter="fade">
                                      <p:cBhvr>
                                        <p:cTn id="21" dur="2000"/>
                                        <p:tgtEl>
                                          <p:spTgt spid="9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7"/>
                                        </p:tgtEl>
                                        <p:attrNameLst>
                                          <p:attrName>style.visibility</p:attrName>
                                        </p:attrNameLst>
                                      </p:cBhvr>
                                      <p:to>
                                        <p:strVal val="visible"/>
                                      </p:to>
                                    </p:set>
                                    <p:animEffect transition="in" filter="fade">
                                      <p:cBhvr>
                                        <p:cTn id="24" dur="2000"/>
                                        <p:tgtEl>
                                          <p:spTgt spid="8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2000"/>
                                        <p:tgtEl>
                                          <p:spTgt spid="7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fade">
                                      <p:cBhvr>
                                        <p:cTn id="30" dur="2000"/>
                                        <p:tgtEl>
                                          <p:spTgt spid="6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fade">
                                      <p:cBhvr>
                                        <p:cTn id="33" dur="2000"/>
                                        <p:tgtEl>
                                          <p:spTgt spid="76"/>
                                        </p:tgtEl>
                                      </p:cBhvr>
                                    </p:animEffect>
                                  </p:childTnLst>
                                </p:cTn>
                              </p:par>
                              <p:par>
                                <p:cTn id="34" presetID="6" presetClass="emph" presetSubtype="0" fill="hold" grpId="0" nodeType="withEffect">
                                  <p:stCondLst>
                                    <p:cond delay="0"/>
                                  </p:stCondLst>
                                  <p:childTnLst>
                                    <p:animScale>
                                      <p:cBhvr>
                                        <p:cTn id="35" dur="2000" fill="hold"/>
                                        <p:tgtEl>
                                          <p:spTgt spid="99"/>
                                        </p:tgtEl>
                                      </p:cBhvr>
                                      <p:by x="240000" y="240000"/>
                                    </p:animScale>
                                  </p:childTnLst>
                                </p:cTn>
                              </p:par>
                              <p:par>
                                <p:cTn id="36" presetID="7" presetClass="emph" presetSubtype="2" fill="hold" nodeType="withEffect">
                                  <p:stCondLst>
                                    <p:cond delay="0"/>
                                  </p:stCondLst>
                                  <p:childTnLst>
                                    <p:animClr clrSpc="rgb" dir="cw">
                                      <p:cBhvr>
                                        <p:cTn id="37" dur="2000" fill="hold"/>
                                        <p:tgtEl>
                                          <p:spTgt spid="99"/>
                                        </p:tgtEl>
                                        <p:attrNameLst>
                                          <p:attrName>stroke.color</p:attrName>
                                        </p:attrNameLst>
                                      </p:cBhvr>
                                      <p:to>
                                        <a:srgbClr val="00FF00"/>
                                      </p:to>
                                    </p:animClr>
                                    <p:set>
                                      <p:cBhvr>
                                        <p:cTn id="38" dur="2000" fill="hold"/>
                                        <p:tgtEl>
                                          <p:spTgt spid="99"/>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97"/>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98"/>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100">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100">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100">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104"/>
                                        </p:tgtEl>
                                      </p:cBhvr>
                                    </p:animEffect>
                                    <p:set>
                                      <p:cBhvr>
                                        <p:cTn id="52" dur="1" fill="hold">
                                          <p:stCondLst>
                                            <p:cond delay="999"/>
                                          </p:stCondLst>
                                        </p:cTn>
                                        <p:tgtEl>
                                          <p:spTgt spid="104"/>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106"/>
                                        </p:tgtEl>
                                      </p:cBhvr>
                                    </p:animEffect>
                                    <p:set>
                                      <p:cBhvr>
                                        <p:cTn id="55" dur="1" fill="hold">
                                          <p:stCondLst>
                                            <p:cond delay="999"/>
                                          </p:stCondLst>
                                        </p:cTn>
                                        <p:tgtEl>
                                          <p:spTgt spid="106"/>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48"/>
                                        </p:tgtEl>
                                      </p:cBhvr>
                                    </p:animEffect>
                                    <p:set>
                                      <p:cBhvr>
                                        <p:cTn id="58" dur="1" fill="hold">
                                          <p:stCondLst>
                                            <p:cond delay="999"/>
                                          </p:stCondLst>
                                        </p:cTn>
                                        <p:tgtEl>
                                          <p:spTgt spid="48"/>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105"/>
                                        </p:tgtEl>
                                      </p:cBhvr>
                                    </p:animEffect>
                                    <p:set>
                                      <p:cBhvr>
                                        <p:cTn id="61" dur="1" fill="hold">
                                          <p:stCondLst>
                                            <p:cond delay="999"/>
                                          </p:stCondLst>
                                        </p:cTn>
                                        <p:tgtEl>
                                          <p:spTgt spid="105"/>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49"/>
                                        </p:tgtEl>
                                      </p:cBhvr>
                                    </p:animEffect>
                                    <p:set>
                                      <p:cBhvr>
                                        <p:cTn id="64" dur="1" fill="hold">
                                          <p:stCondLst>
                                            <p:cond delay="999"/>
                                          </p:stCondLst>
                                        </p:cTn>
                                        <p:tgtEl>
                                          <p:spTgt spid="49"/>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50"/>
                                        </p:tgtEl>
                                      </p:cBhvr>
                                    </p:animEffect>
                                    <p:set>
                                      <p:cBhvr>
                                        <p:cTn id="67" dur="1" fill="hold">
                                          <p:stCondLst>
                                            <p:cond delay="999"/>
                                          </p:stCondLst>
                                        </p:cTn>
                                        <p:tgtEl>
                                          <p:spTgt spid="50"/>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51"/>
                                        </p:tgtEl>
                                      </p:cBhvr>
                                    </p:animEffect>
                                    <p:set>
                                      <p:cBhvr>
                                        <p:cTn id="70" dur="1" fill="hold">
                                          <p:stCondLst>
                                            <p:cond delay="999"/>
                                          </p:stCondLst>
                                        </p:cTn>
                                        <p:tgtEl>
                                          <p:spTgt spid="51"/>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102"/>
                                        </p:tgtEl>
                                        <p:attrNameLst>
                                          <p:attrName>style.visibility</p:attrName>
                                        </p:attrNameLst>
                                      </p:cBhvr>
                                      <p:to>
                                        <p:strVal val="visible"/>
                                      </p:to>
                                    </p:set>
                                    <p:animEffect transition="in" filter="fade">
                                      <p:cBhvr>
                                        <p:cTn id="73" dur="1000"/>
                                        <p:tgtEl>
                                          <p:spTgt spid="102"/>
                                        </p:tgtEl>
                                      </p:cBhvr>
                                    </p:animEffect>
                                  </p:childTnLst>
                                </p:cTn>
                              </p:par>
                              <p:par>
                                <p:cTn id="74" presetID="10" presetClass="entr" presetSubtype="0" fill="hold" nodeType="withEffect">
                                  <p:stCondLst>
                                    <p:cond delay="2000"/>
                                  </p:stCondLst>
                                  <p:childTnLst>
                                    <p:set>
                                      <p:cBhvr>
                                        <p:cTn id="75" dur="1" fill="hold">
                                          <p:stCondLst>
                                            <p:cond delay="0"/>
                                          </p:stCondLst>
                                        </p:cTn>
                                        <p:tgtEl>
                                          <p:spTgt spid="101"/>
                                        </p:tgtEl>
                                        <p:attrNameLst>
                                          <p:attrName>style.visibility</p:attrName>
                                        </p:attrNameLst>
                                      </p:cBhvr>
                                      <p:to>
                                        <p:strVal val="visible"/>
                                      </p:to>
                                    </p:set>
                                    <p:animEffect transition="in" filter="fade">
                                      <p:cBhvr>
                                        <p:cTn id="76" dur="1000"/>
                                        <p:tgtEl>
                                          <p:spTgt spid="101"/>
                                        </p:tgtEl>
                                      </p:cBhvr>
                                    </p:animEffect>
                                  </p:childTnLst>
                                </p:cTn>
                              </p:par>
                              <p:par>
                                <p:cTn id="77" presetID="10" presetClass="entr" presetSubtype="0" fill="hold" nodeType="withEffect">
                                  <p:stCondLst>
                                    <p:cond delay="2000"/>
                                  </p:stCondLst>
                                  <p:childTnLst>
                                    <p:set>
                                      <p:cBhvr>
                                        <p:cTn id="78" dur="1" fill="hold">
                                          <p:stCondLst>
                                            <p:cond delay="0"/>
                                          </p:stCondLst>
                                        </p:cTn>
                                        <p:tgtEl>
                                          <p:spTgt spid="103"/>
                                        </p:tgtEl>
                                        <p:attrNameLst>
                                          <p:attrName>style.visibility</p:attrName>
                                        </p:attrNameLst>
                                      </p:cBhvr>
                                      <p:to>
                                        <p:strVal val="visible"/>
                                      </p:to>
                                    </p:set>
                                    <p:animEffect transition="in" filter="fade">
                                      <p:cBhvr>
                                        <p:cTn id="79" dur="1000"/>
                                        <p:tgtEl>
                                          <p:spTgt spid="103"/>
                                        </p:tgtEl>
                                      </p:cBhvr>
                                    </p:animEffect>
                                  </p:childTnLst>
                                </p:cTn>
                              </p:par>
                              <p:par>
                                <p:cTn id="80" presetID="10" presetClass="entr" presetSubtype="0" fill="hold" nodeType="withEffect">
                                  <p:stCondLst>
                                    <p:cond delay="2000"/>
                                  </p:stCondLst>
                                  <p:childTnLst>
                                    <p:set>
                                      <p:cBhvr>
                                        <p:cTn id="81" dur="1" fill="hold">
                                          <p:stCondLst>
                                            <p:cond delay="0"/>
                                          </p:stCondLst>
                                        </p:cTn>
                                        <p:tgtEl>
                                          <p:spTgt spid="113"/>
                                        </p:tgtEl>
                                        <p:attrNameLst>
                                          <p:attrName>style.visibility</p:attrName>
                                        </p:attrNameLst>
                                      </p:cBhvr>
                                      <p:to>
                                        <p:strVal val="visible"/>
                                      </p:to>
                                    </p:set>
                                    <p:animEffect transition="in" filter="fade">
                                      <p:cBhvr>
                                        <p:cTn id="82" dur="1000"/>
                                        <p:tgtEl>
                                          <p:spTgt spid="113"/>
                                        </p:tgtEl>
                                      </p:cBhvr>
                                    </p:animEffect>
                                  </p:childTnLst>
                                </p:cTn>
                              </p:par>
                              <p:par>
                                <p:cTn id="83" presetID="10" presetClass="entr" presetSubtype="0" fill="hold" nodeType="withEffect">
                                  <p:stCondLst>
                                    <p:cond delay="2000"/>
                                  </p:stCondLst>
                                  <p:childTnLst>
                                    <p:set>
                                      <p:cBhvr>
                                        <p:cTn id="84" dur="1" fill="hold">
                                          <p:stCondLst>
                                            <p:cond delay="0"/>
                                          </p:stCondLst>
                                        </p:cTn>
                                        <p:tgtEl>
                                          <p:spTgt spid="116"/>
                                        </p:tgtEl>
                                        <p:attrNameLst>
                                          <p:attrName>style.visibility</p:attrName>
                                        </p:attrNameLst>
                                      </p:cBhvr>
                                      <p:to>
                                        <p:strVal val="visible"/>
                                      </p:to>
                                    </p:set>
                                    <p:animEffect transition="in" filter="fade">
                                      <p:cBhvr>
                                        <p:cTn id="85" dur="1000"/>
                                        <p:tgtEl>
                                          <p:spTgt spid="116"/>
                                        </p:tgtEl>
                                      </p:cBhvr>
                                    </p:animEffect>
                                  </p:childTnLst>
                                </p:cTn>
                              </p:par>
                              <p:par>
                                <p:cTn id="86" presetID="10" presetClass="entr" presetSubtype="0" fill="hold" nodeType="withEffect">
                                  <p:stCondLst>
                                    <p:cond delay="2000"/>
                                  </p:stCondLst>
                                  <p:childTnLst>
                                    <p:set>
                                      <p:cBhvr>
                                        <p:cTn id="87" dur="1" fill="hold">
                                          <p:stCondLst>
                                            <p:cond delay="0"/>
                                          </p:stCondLst>
                                        </p:cTn>
                                        <p:tgtEl>
                                          <p:spTgt spid="114"/>
                                        </p:tgtEl>
                                        <p:attrNameLst>
                                          <p:attrName>style.visibility</p:attrName>
                                        </p:attrNameLst>
                                      </p:cBhvr>
                                      <p:to>
                                        <p:strVal val="visible"/>
                                      </p:to>
                                    </p:set>
                                    <p:animEffect transition="in" filter="fade">
                                      <p:cBhvr>
                                        <p:cTn id="88" dur="1000"/>
                                        <p:tgtEl>
                                          <p:spTgt spid="114"/>
                                        </p:tgtEl>
                                      </p:cBhvr>
                                    </p:animEffect>
                                  </p:childTnLst>
                                </p:cTn>
                              </p:par>
                              <p:par>
                                <p:cTn id="89" presetID="10" presetClass="entr" presetSubtype="0" fill="hold" nodeType="withEffect">
                                  <p:stCondLst>
                                    <p:cond delay="2000"/>
                                  </p:stCondLst>
                                  <p:childTnLst>
                                    <p:set>
                                      <p:cBhvr>
                                        <p:cTn id="90" dur="1" fill="hold">
                                          <p:stCondLst>
                                            <p:cond delay="0"/>
                                          </p:stCondLst>
                                        </p:cTn>
                                        <p:tgtEl>
                                          <p:spTgt spid="115"/>
                                        </p:tgtEl>
                                        <p:attrNameLst>
                                          <p:attrName>style.visibility</p:attrName>
                                        </p:attrNameLst>
                                      </p:cBhvr>
                                      <p:to>
                                        <p:strVal val="visible"/>
                                      </p:to>
                                    </p:set>
                                    <p:animEffect transition="in" filter="fade">
                                      <p:cBhvr>
                                        <p:cTn id="91" dur="1000"/>
                                        <p:tgtEl>
                                          <p:spTgt spid="115"/>
                                        </p:tgtEl>
                                      </p:cBhvr>
                                    </p:animEffect>
                                  </p:childTnLst>
                                </p:cTn>
                              </p:par>
                              <p:par>
                                <p:cTn id="92" presetID="10" presetClass="entr" presetSubtype="0" fill="hold" nodeType="withEffect">
                                  <p:stCondLst>
                                    <p:cond delay="2000"/>
                                  </p:stCondLst>
                                  <p:childTnLst>
                                    <p:set>
                                      <p:cBhvr>
                                        <p:cTn id="93" dur="1" fill="hold">
                                          <p:stCondLst>
                                            <p:cond delay="0"/>
                                          </p:stCondLst>
                                        </p:cTn>
                                        <p:tgtEl>
                                          <p:spTgt spid="84"/>
                                        </p:tgtEl>
                                        <p:attrNameLst>
                                          <p:attrName>style.visibility</p:attrName>
                                        </p:attrNameLst>
                                      </p:cBhvr>
                                      <p:to>
                                        <p:strVal val="visible"/>
                                      </p:to>
                                    </p:set>
                                    <p:animEffect transition="in" filter="fade">
                                      <p:cBhvr>
                                        <p:cTn id="94" dur="1000"/>
                                        <p:tgtEl>
                                          <p:spTgt spid="84"/>
                                        </p:tgtEl>
                                      </p:cBhvr>
                                    </p:animEffect>
                                  </p:childTnLst>
                                </p:cTn>
                              </p:par>
                              <p:par>
                                <p:cTn id="95" presetID="10" presetClass="entr" presetSubtype="0" fill="hold" nodeType="withEffect">
                                  <p:stCondLst>
                                    <p:cond delay="2000"/>
                                  </p:stCondLst>
                                  <p:childTnLst>
                                    <p:set>
                                      <p:cBhvr>
                                        <p:cTn id="96" dur="1" fill="hold">
                                          <p:stCondLst>
                                            <p:cond delay="0"/>
                                          </p:stCondLst>
                                        </p:cTn>
                                        <p:tgtEl>
                                          <p:spTgt spid="85"/>
                                        </p:tgtEl>
                                        <p:attrNameLst>
                                          <p:attrName>style.visibility</p:attrName>
                                        </p:attrNameLst>
                                      </p:cBhvr>
                                      <p:to>
                                        <p:strVal val="visible"/>
                                      </p:to>
                                    </p:set>
                                    <p:animEffect transition="in" filter="fade">
                                      <p:cBhvr>
                                        <p:cTn id="97" dur="1000"/>
                                        <p:tgtEl>
                                          <p:spTgt spid="85"/>
                                        </p:tgtEl>
                                      </p:cBhvr>
                                    </p:animEffect>
                                  </p:childTnLst>
                                </p:cTn>
                              </p:par>
                              <p:par>
                                <p:cTn id="98" presetID="10" presetClass="entr" presetSubtype="0" fill="hold" nodeType="withEffect">
                                  <p:stCondLst>
                                    <p:cond delay="2000"/>
                                  </p:stCondLst>
                                  <p:childTnLst>
                                    <p:set>
                                      <p:cBhvr>
                                        <p:cTn id="99" dur="1" fill="hold">
                                          <p:stCondLst>
                                            <p:cond delay="0"/>
                                          </p:stCondLst>
                                        </p:cTn>
                                        <p:tgtEl>
                                          <p:spTgt spid="75"/>
                                        </p:tgtEl>
                                        <p:attrNameLst>
                                          <p:attrName>style.visibility</p:attrName>
                                        </p:attrNameLst>
                                      </p:cBhvr>
                                      <p:to>
                                        <p:strVal val="visible"/>
                                      </p:to>
                                    </p:set>
                                    <p:animEffect transition="in" filter="fade">
                                      <p:cBhvr>
                                        <p:cTn id="100" dur="1000"/>
                                        <p:tgtEl>
                                          <p:spTgt spid="75"/>
                                        </p:tgtEl>
                                      </p:cBhvr>
                                    </p:animEffect>
                                  </p:childTnLst>
                                </p:cTn>
                              </p:par>
                              <p:par>
                                <p:cTn id="101" presetID="10" presetClass="entr" presetSubtype="0" fill="hold" nodeType="withEffect">
                                  <p:stCondLst>
                                    <p:cond delay="2000"/>
                                  </p:stCondLst>
                                  <p:childTnLst>
                                    <p:set>
                                      <p:cBhvr>
                                        <p:cTn id="102" dur="1" fill="hold">
                                          <p:stCondLst>
                                            <p:cond delay="0"/>
                                          </p:stCondLst>
                                        </p:cTn>
                                        <p:tgtEl>
                                          <p:spTgt spid="88"/>
                                        </p:tgtEl>
                                        <p:attrNameLst>
                                          <p:attrName>style.visibility</p:attrName>
                                        </p:attrNameLst>
                                      </p:cBhvr>
                                      <p:to>
                                        <p:strVal val="visible"/>
                                      </p:to>
                                    </p:set>
                                    <p:animEffect transition="in" filter="fade">
                                      <p:cBhvr>
                                        <p:cTn id="103" dur="1000"/>
                                        <p:tgtEl>
                                          <p:spTgt spid="88"/>
                                        </p:tgtEl>
                                      </p:cBhvr>
                                    </p:animEffect>
                                  </p:childTnLst>
                                </p:cTn>
                              </p:par>
                              <p:par>
                                <p:cTn id="104"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105" dur="2000" fill="hold"/>
                                        <p:tgtEl>
                                          <p:spTgt spid="104"/>
                                        </p:tgtEl>
                                        <p:attrNameLst>
                                          <p:attrName>ppt_x</p:attrName>
                                          <p:attrName>ppt_y</p:attrName>
                                        </p:attrNameLst>
                                      </p:cBhvr>
                                    </p:animMotion>
                                  </p:childTnLst>
                                </p:cTn>
                              </p:par>
                              <p:par>
                                <p:cTn id="106"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107" dur="2000" fill="hold"/>
                                        <p:tgtEl>
                                          <p:spTgt spid="105"/>
                                        </p:tgtEl>
                                        <p:attrNameLst>
                                          <p:attrName>ppt_x</p:attrName>
                                          <p:attrName>ppt_y</p:attrName>
                                        </p:attrNameLst>
                                      </p:cBhvr>
                                      <p:rCtr x="-35" y="-93"/>
                                    </p:animMotion>
                                  </p:childTnLst>
                                </p:cTn>
                              </p:par>
                              <p:par>
                                <p:cTn id="108"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109" dur="2000" fill="hold"/>
                                        <p:tgtEl>
                                          <p:spTgt spid="48"/>
                                        </p:tgtEl>
                                        <p:attrNameLst>
                                          <p:attrName>ppt_x</p:attrName>
                                          <p:attrName>ppt_y</p:attrName>
                                        </p:attrNameLst>
                                      </p:cBhvr>
                                      <p:rCtr x="52" y="-278"/>
                                    </p:animMotion>
                                  </p:childTnLst>
                                </p:cTn>
                              </p:par>
                              <p:par>
                                <p:cTn id="110"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111" dur="2000" fill="hold"/>
                                        <p:tgtEl>
                                          <p:spTgt spid="49"/>
                                        </p:tgtEl>
                                        <p:attrNameLst>
                                          <p:attrName>ppt_x</p:attrName>
                                          <p:attrName>ppt_y</p:attrName>
                                        </p:attrNameLst>
                                      </p:cBhvr>
                                      <p:rCtr x="191" y="-23"/>
                                    </p:animMotion>
                                  </p:childTnLst>
                                </p:cTn>
                              </p:par>
                              <p:par>
                                <p:cTn id="112"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13" dur="2000" fill="hold"/>
                                        <p:tgtEl>
                                          <p:spTgt spid="106"/>
                                        </p:tgtEl>
                                        <p:attrNameLst>
                                          <p:attrName>ppt_x</p:attrName>
                                          <p:attrName>ppt_y</p:attrName>
                                        </p:attrNameLst>
                                      </p:cBhvr>
                                    </p:animMotion>
                                  </p:childTnLst>
                                </p:cTn>
                              </p:par>
                              <p:par>
                                <p:cTn id="114"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15" dur="2000" fill="hold"/>
                                        <p:tgtEl>
                                          <p:spTgt spid="51"/>
                                        </p:tgtEl>
                                        <p:attrNameLst>
                                          <p:attrName>ppt_x</p:attrName>
                                          <p:attrName>ppt_y</p:attrName>
                                        </p:attrNameLst>
                                      </p:cBhvr>
                                    </p:animMotion>
                                  </p:childTnLst>
                                </p:cTn>
                              </p:par>
                              <p:par>
                                <p:cTn id="116"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17" dur="2000" fill="hold"/>
                                        <p:tgtEl>
                                          <p:spTgt spid="50"/>
                                        </p:tgtEl>
                                        <p:attrNameLst>
                                          <p:attrName>ppt_x</p:attrName>
                                          <p:attrName>ppt_y</p:attrName>
                                        </p:attrNameLst>
                                      </p:cBhvr>
                                    </p:animMotion>
                                  </p:childTnLst>
                                </p:cTn>
                              </p:par>
                              <p:par>
                                <p:cTn id="118" presetID="10" presetClass="entr" presetSubtype="0" fill="hold" nodeType="withEffect">
                                  <p:stCondLst>
                                    <p:cond delay="2000"/>
                                  </p:stCondLst>
                                  <p:childTnLst>
                                    <p:set>
                                      <p:cBhvr>
                                        <p:cTn id="119" dur="1" fill="hold">
                                          <p:stCondLst>
                                            <p:cond delay="0"/>
                                          </p:stCondLst>
                                        </p:cTn>
                                        <p:tgtEl>
                                          <p:spTgt spid="68"/>
                                        </p:tgtEl>
                                        <p:attrNameLst>
                                          <p:attrName>style.visibility</p:attrName>
                                        </p:attrNameLst>
                                      </p:cBhvr>
                                      <p:to>
                                        <p:strVal val="visible"/>
                                      </p:to>
                                    </p:set>
                                    <p:animEffect transition="in" filter="fade">
                                      <p:cBhvr>
                                        <p:cTn id="120" dur="1000"/>
                                        <p:tgtEl>
                                          <p:spTgt spid="68"/>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71"/>
                                        </p:tgtEl>
                                        <p:attrNameLst>
                                          <p:attrName>style.visibility</p:attrName>
                                        </p:attrNameLst>
                                      </p:cBhvr>
                                      <p:to>
                                        <p:strVal val="visible"/>
                                      </p:to>
                                    </p:set>
                                    <p:animEffect transition="in" filter="fade">
                                      <p:cBhvr>
                                        <p:cTn id="123" dur="1000"/>
                                        <p:tgtEl>
                                          <p:spTgt spid="71"/>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72"/>
                                        </p:tgtEl>
                                        <p:attrNameLst>
                                          <p:attrName>style.visibility</p:attrName>
                                        </p:attrNameLst>
                                      </p:cBhvr>
                                      <p:to>
                                        <p:strVal val="visible"/>
                                      </p:to>
                                    </p:set>
                                    <p:animEffect transition="in" filter="fade">
                                      <p:cBhvr>
                                        <p:cTn id="126" dur="1000"/>
                                        <p:tgtEl>
                                          <p:spTgt spid="72"/>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73"/>
                                        </p:tgtEl>
                                        <p:attrNameLst>
                                          <p:attrName>style.visibility</p:attrName>
                                        </p:attrNameLst>
                                      </p:cBhvr>
                                      <p:to>
                                        <p:strVal val="visible"/>
                                      </p:to>
                                    </p:set>
                                    <p:animEffect transition="in" filter="fade">
                                      <p:cBhvr>
                                        <p:cTn id="129" dur="1000"/>
                                        <p:tgtEl>
                                          <p:spTgt spid="73"/>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74"/>
                                        </p:tgtEl>
                                        <p:attrNameLst>
                                          <p:attrName>style.visibility</p:attrName>
                                        </p:attrNameLst>
                                      </p:cBhvr>
                                      <p:to>
                                        <p:strVal val="visible"/>
                                      </p:to>
                                    </p:set>
                                    <p:animEffect transition="in" filter="fade">
                                      <p:cBhvr>
                                        <p:cTn id="132" dur="1000"/>
                                        <p:tgtEl>
                                          <p:spTgt spid="74"/>
                                        </p:tgtEl>
                                      </p:cBhvr>
                                    </p:animEffect>
                                  </p:childTnLst>
                                </p:cTn>
                              </p:par>
                              <p:par>
                                <p:cTn id="133"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34" dur="2000" fill="hold"/>
                                        <p:tgtEl>
                                          <p:spTgt spid="103"/>
                                        </p:tgtEl>
                                        <p:attrNameLst>
                                          <p:attrName>ppt_x</p:attrName>
                                          <p:attrName>ppt_y</p:attrName>
                                        </p:attrNameLst>
                                      </p:cBhvr>
                                    </p:animMotion>
                                  </p:childTnLst>
                                </p:cTn>
                              </p:par>
                              <p:par>
                                <p:cTn id="135"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36" dur="2000" fill="hold"/>
                                        <p:tgtEl>
                                          <p:spTgt spid="68"/>
                                        </p:tgtEl>
                                        <p:attrNameLst>
                                          <p:attrName>ppt_x</p:attrName>
                                          <p:attrName>ppt_y</p:attrName>
                                        </p:attrNameLst>
                                      </p:cBhvr>
                                    </p:animMotion>
                                  </p:childTnLst>
                                </p:cTn>
                              </p:par>
                              <p:par>
                                <p:cTn id="137"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38" dur="2000" fill="hold"/>
                                        <p:tgtEl>
                                          <p:spTgt spid="71"/>
                                        </p:tgtEl>
                                        <p:attrNameLst>
                                          <p:attrName>ppt_x</p:attrName>
                                          <p:attrName>ppt_y</p:attrName>
                                        </p:attrNameLst>
                                      </p:cBhvr>
                                      <p:rCtr x="-17" y="-301"/>
                                    </p:animMotion>
                                  </p:childTnLst>
                                </p:cTn>
                              </p:par>
                              <p:par>
                                <p:cTn id="139"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40" dur="2000" fill="hold"/>
                                        <p:tgtEl>
                                          <p:spTgt spid="72"/>
                                        </p:tgtEl>
                                        <p:attrNameLst>
                                          <p:attrName>ppt_x</p:attrName>
                                          <p:attrName>ppt_y</p:attrName>
                                        </p:attrNameLst>
                                      </p:cBhvr>
                                    </p:animMotion>
                                  </p:childTnLst>
                                </p:cTn>
                              </p:par>
                              <p:par>
                                <p:cTn id="141"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42" dur="2000" fill="hold"/>
                                        <p:tgtEl>
                                          <p:spTgt spid="73"/>
                                        </p:tgtEl>
                                        <p:attrNameLst>
                                          <p:attrName>ppt_x</p:attrName>
                                          <p:attrName>ppt_y</p:attrName>
                                        </p:attrNameLst>
                                      </p:cBhvr>
                                    </p:animMotion>
                                  </p:childTnLst>
                                </p:cTn>
                              </p:par>
                              <p:par>
                                <p:cTn id="143"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44" dur="2000" fill="hold"/>
                                        <p:tgtEl>
                                          <p:spTgt spid="74"/>
                                        </p:tgtEl>
                                        <p:attrNameLst>
                                          <p:attrName>ppt_x</p:attrName>
                                          <p:attrName>ppt_y</p:attrName>
                                        </p:attrNameLst>
                                      </p:cBhvr>
                                    </p:animMotion>
                                  </p:childTnLst>
                                </p:cTn>
                              </p:par>
                              <p:par>
                                <p:cTn id="145"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46" dur="2000" fill="hold"/>
                                        <p:tgtEl>
                                          <p:spTgt spid="85"/>
                                        </p:tgtEl>
                                        <p:attrNameLst>
                                          <p:attrName>ppt_x</p:attrName>
                                          <p:attrName>ppt_y</p:attrName>
                                        </p:attrNameLst>
                                      </p:cBhvr>
                                    </p:animMotion>
                                  </p:childTnLst>
                                </p:cTn>
                              </p:par>
                              <p:par>
                                <p:cTn id="147"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48" dur="2000" fill="hold"/>
                                        <p:tgtEl>
                                          <p:spTgt spid="101"/>
                                        </p:tgtEl>
                                        <p:attrNameLst>
                                          <p:attrName>ppt_x</p:attrName>
                                          <p:attrName>ppt_y</p:attrName>
                                        </p:attrNameLst>
                                      </p:cBhvr>
                                    </p:animMotion>
                                  </p:childTnLst>
                                </p:cTn>
                              </p:par>
                              <p:par>
                                <p:cTn id="149"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50" dur="2000" fill="hold"/>
                                        <p:tgtEl>
                                          <p:spTgt spid="102"/>
                                        </p:tgtEl>
                                        <p:attrNameLst>
                                          <p:attrName>ppt_x</p:attrName>
                                          <p:attrName>ppt_y</p:attrName>
                                        </p:attrNameLst>
                                      </p:cBhvr>
                                    </p:animMotion>
                                  </p:childTnLst>
                                </p:cTn>
                              </p:par>
                              <p:par>
                                <p:cTn id="151"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152" dur="2000" fill="hold"/>
                                        <p:tgtEl>
                                          <p:spTgt spid="75"/>
                                        </p:tgtEl>
                                        <p:attrNameLst>
                                          <p:attrName>ppt_x</p:attrName>
                                          <p:attrName>ppt_y</p:attrName>
                                        </p:attrNameLst>
                                      </p:cBhvr>
                                    </p:animMotion>
                                  </p:childTnLst>
                                </p:cTn>
                              </p:par>
                              <p:par>
                                <p:cTn id="153"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154" dur="2000" fill="hold"/>
                                        <p:tgtEl>
                                          <p:spTgt spid="84"/>
                                        </p:tgtEl>
                                        <p:attrNameLst>
                                          <p:attrName>ppt_x</p:attrName>
                                          <p:attrName>ppt_y</p:attrName>
                                        </p:attrNameLst>
                                      </p:cBhvr>
                                    </p:animMotion>
                                  </p:childTnLst>
                                </p:cTn>
                              </p:par>
                              <p:par>
                                <p:cTn id="155"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156" dur="2000" fill="hold"/>
                                        <p:tgtEl>
                                          <p:spTgt spid="88"/>
                                        </p:tgtEl>
                                        <p:attrNameLst>
                                          <p:attrName>ppt_x</p:attrName>
                                          <p:attrName>ppt_y</p:attrName>
                                        </p:attrNameLst>
                                      </p:cBhvr>
                                    </p:animMotion>
                                  </p:childTnLst>
                                </p:cTn>
                              </p:par>
                              <p:par>
                                <p:cTn id="15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58" dur="2000" fill="hold"/>
                                        <p:tgtEl>
                                          <p:spTgt spid="113"/>
                                        </p:tgtEl>
                                        <p:attrNameLst>
                                          <p:attrName>ppt_x</p:attrName>
                                          <p:attrName>ppt_y</p:attrName>
                                        </p:attrNameLst>
                                      </p:cBhvr>
                                    </p:animMotion>
                                  </p:childTnLst>
                                </p:cTn>
                              </p:par>
                              <p:par>
                                <p:cTn id="15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60" dur="2000" fill="hold"/>
                                        <p:tgtEl>
                                          <p:spTgt spid="116"/>
                                        </p:tgtEl>
                                        <p:attrNameLst>
                                          <p:attrName>ppt_x</p:attrName>
                                          <p:attrName>ppt_y</p:attrName>
                                        </p:attrNameLst>
                                      </p:cBhvr>
                                    </p:animMotion>
                                  </p:childTnLst>
                                </p:cTn>
                              </p:par>
                              <p:par>
                                <p:cTn id="16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62" dur="2000" fill="hold"/>
                                        <p:tgtEl>
                                          <p:spTgt spid="114"/>
                                        </p:tgtEl>
                                        <p:attrNameLst>
                                          <p:attrName>ppt_x</p:attrName>
                                          <p:attrName>ppt_y</p:attrName>
                                        </p:attrNameLst>
                                      </p:cBhvr>
                                    </p:animMotion>
                                  </p:childTnLst>
                                </p:cTn>
                              </p:par>
                              <p:par>
                                <p:cTn id="16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64" dur="2000" fill="hold"/>
                                        <p:tgtEl>
                                          <p:spTgt spid="115"/>
                                        </p:tgtEl>
                                        <p:attrNameLst>
                                          <p:attrName>ppt_x</p:attrName>
                                          <p:attrName>ppt_y</p:attrName>
                                        </p:attrNameLst>
                                      </p:cBhvr>
                                    </p:animMotion>
                                  </p:childTnLst>
                                </p:cTn>
                              </p:par>
                              <p:par>
                                <p:cTn id="165" presetID="10" presetClass="entr" presetSubtype="0" fill="hold" nodeType="withEffect">
                                  <p:stCondLst>
                                    <p:cond delay="2000"/>
                                  </p:stCondLst>
                                  <p:childTnLst>
                                    <p:set>
                                      <p:cBhvr>
                                        <p:cTn id="166" dur="1" fill="hold">
                                          <p:stCondLst>
                                            <p:cond delay="0"/>
                                          </p:stCondLst>
                                        </p:cTn>
                                        <p:tgtEl>
                                          <p:spTgt spid="89"/>
                                        </p:tgtEl>
                                        <p:attrNameLst>
                                          <p:attrName>style.visibility</p:attrName>
                                        </p:attrNameLst>
                                      </p:cBhvr>
                                      <p:to>
                                        <p:strVal val="visible"/>
                                      </p:to>
                                    </p:set>
                                    <p:animEffect transition="in" filter="fade">
                                      <p:cBhvr>
                                        <p:cTn id="167" dur="1000"/>
                                        <p:tgtEl>
                                          <p:spTgt spid="89"/>
                                        </p:tgtEl>
                                      </p:cBhvr>
                                    </p:animEffect>
                                  </p:childTnLst>
                                </p:cTn>
                              </p:par>
                              <p:par>
                                <p:cTn id="168" presetID="10" presetClass="entr" presetSubtype="0" fill="hold" nodeType="withEffect">
                                  <p:stCondLst>
                                    <p:cond delay="2000"/>
                                  </p:stCondLst>
                                  <p:childTnLst>
                                    <p:set>
                                      <p:cBhvr>
                                        <p:cTn id="169" dur="1" fill="hold">
                                          <p:stCondLst>
                                            <p:cond delay="0"/>
                                          </p:stCondLst>
                                        </p:cTn>
                                        <p:tgtEl>
                                          <p:spTgt spid="92"/>
                                        </p:tgtEl>
                                        <p:attrNameLst>
                                          <p:attrName>style.visibility</p:attrName>
                                        </p:attrNameLst>
                                      </p:cBhvr>
                                      <p:to>
                                        <p:strVal val="visible"/>
                                      </p:to>
                                    </p:set>
                                    <p:animEffect transition="in" filter="fade">
                                      <p:cBhvr>
                                        <p:cTn id="170" dur="1000"/>
                                        <p:tgtEl>
                                          <p:spTgt spid="92"/>
                                        </p:tgtEl>
                                      </p:cBhvr>
                                    </p:animEffect>
                                  </p:childTnLst>
                                </p:cTn>
                              </p:par>
                              <p:par>
                                <p:cTn id="171" presetID="10" presetClass="entr" presetSubtype="0" fill="hold" nodeType="withEffect">
                                  <p:stCondLst>
                                    <p:cond delay="2000"/>
                                  </p:stCondLst>
                                  <p:childTnLst>
                                    <p:set>
                                      <p:cBhvr>
                                        <p:cTn id="172" dur="1" fill="hold">
                                          <p:stCondLst>
                                            <p:cond delay="0"/>
                                          </p:stCondLst>
                                        </p:cTn>
                                        <p:tgtEl>
                                          <p:spTgt spid="90"/>
                                        </p:tgtEl>
                                        <p:attrNameLst>
                                          <p:attrName>style.visibility</p:attrName>
                                        </p:attrNameLst>
                                      </p:cBhvr>
                                      <p:to>
                                        <p:strVal val="visible"/>
                                      </p:to>
                                    </p:set>
                                    <p:animEffect transition="in" filter="fade">
                                      <p:cBhvr>
                                        <p:cTn id="173" dur="1000"/>
                                        <p:tgtEl>
                                          <p:spTgt spid="90"/>
                                        </p:tgtEl>
                                      </p:cBhvr>
                                    </p:animEffect>
                                  </p:childTnLst>
                                </p:cTn>
                              </p:par>
                              <p:par>
                                <p:cTn id="174" presetID="10" presetClass="entr" presetSubtype="0" fill="hold" nodeType="withEffect">
                                  <p:stCondLst>
                                    <p:cond delay="2000"/>
                                  </p:stCondLst>
                                  <p:childTnLst>
                                    <p:set>
                                      <p:cBhvr>
                                        <p:cTn id="175" dur="1" fill="hold">
                                          <p:stCondLst>
                                            <p:cond delay="0"/>
                                          </p:stCondLst>
                                        </p:cTn>
                                        <p:tgtEl>
                                          <p:spTgt spid="91"/>
                                        </p:tgtEl>
                                        <p:attrNameLst>
                                          <p:attrName>style.visibility</p:attrName>
                                        </p:attrNameLst>
                                      </p:cBhvr>
                                      <p:to>
                                        <p:strVal val="visible"/>
                                      </p:to>
                                    </p:set>
                                    <p:animEffect transition="in" filter="fade">
                                      <p:cBhvr>
                                        <p:cTn id="176" dur="1000"/>
                                        <p:tgtEl>
                                          <p:spTgt spid="91"/>
                                        </p:tgtEl>
                                      </p:cBhvr>
                                    </p:animEffect>
                                  </p:childTnLst>
                                </p:cTn>
                              </p:par>
                              <p:par>
                                <p:cTn id="17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8" dur="2000" fill="hold"/>
                                        <p:tgtEl>
                                          <p:spTgt spid="89"/>
                                        </p:tgtEl>
                                        <p:attrNameLst>
                                          <p:attrName>ppt_x</p:attrName>
                                          <p:attrName>ppt_y</p:attrName>
                                        </p:attrNameLst>
                                      </p:cBhvr>
                                    </p:animMotion>
                                  </p:childTnLst>
                                </p:cTn>
                              </p:par>
                              <p:par>
                                <p:cTn id="17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0" dur="2000" fill="hold"/>
                                        <p:tgtEl>
                                          <p:spTgt spid="92"/>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2" dur="2000" fill="hold"/>
                                        <p:tgtEl>
                                          <p:spTgt spid="90"/>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4" dur="2000" fill="hold"/>
                                        <p:tgtEl>
                                          <p:spTgt spid="91"/>
                                        </p:tgtEl>
                                        <p:attrNameLst>
                                          <p:attrName>ppt_x</p:attrName>
                                          <p:attrName>ppt_y</p:attrName>
                                        </p:attrNameLst>
                                      </p:cBhvr>
                                    </p:animMotion>
                                  </p:childTnLst>
                                </p:cTn>
                              </p:par>
                              <p:par>
                                <p:cTn id="185" presetID="10" presetClass="entr" presetSubtype="0" fill="hold" nodeType="withEffect">
                                  <p:stCondLst>
                                    <p:cond delay="2000"/>
                                  </p:stCondLst>
                                  <p:childTnLst>
                                    <p:set>
                                      <p:cBhvr>
                                        <p:cTn id="186" dur="1" fill="hold">
                                          <p:stCondLst>
                                            <p:cond delay="0"/>
                                          </p:stCondLst>
                                        </p:cTn>
                                        <p:tgtEl>
                                          <p:spTgt spid="93"/>
                                        </p:tgtEl>
                                        <p:attrNameLst>
                                          <p:attrName>style.visibility</p:attrName>
                                        </p:attrNameLst>
                                      </p:cBhvr>
                                      <p:to>
                                        <p:strVal val="visible"/>
                                      </p:to>
                                    </p:set>
                                    <p:animEffect transition="in" filter="fade">
                                      <p:cBhvr>
                                        <p:cTn id="187" dur="1000"/>
                                        <p:tgtEl>
                                          <p:spTgt spid="93"/>
                                        </p:tgtEl>
                                      </p:cBhvr>
                                    </p:animEffect>
                                  </p:childTnLst>
                                </p:cTn>
                              </p:par>
                              <p:par>
                                <p:cTn id="188" presetID="10" presetClass="entr" presetSubtype="0" fill="hold" nodeType="withEffect">
                                  <p:stCondLst>
                                    <p:cond delay="2000"/>
                                  </p:stCondLst>
                                  <p:childTnLst>
                                    <p:set>
                                      <p:cBhvr>
                                        <p:cTn id="189" dur="1" fill="hold">
                                          <p:stCondLst>
                                            <p:cond delay="0"/>
                                          </p:stCondLst>
                                        </p:cTn>
                                        <p:tgtEl>
                                          <p:spTgt spid="119"/>
                                        </p:tgtEl>
                                        <p:attrNameLst>
                                          <p:attrName>style.visibility</p:attrName>
                                        </p:attrNameLst>
                                      </p:cBhvr>
                                      <p:to>
                                        <p:strVal val="visible"/>
                                      </p:to>
                                    </p:set>
                                    <p:animEffect transition="in" filter="fade">
                                      <p:cBhvr>
                                        <p:cTn id="190" dur="1000"/>
                                        <p:tgtEl>
                                          <p:spTgt spid="119"/>
                                        </p:tgtEl>
                                      </p:cBhvr>
                                    </p:animEffect>
                                  </p:childTnLst>
                                </p:cTn>
                              </p:par>
                              <p:par>
                                <p:cTn id="191" presetID="10" presetClass="entr" presetSubtype="0" fill="hold" nodeType="withEffect">
                                  <p:stCondLst>
                                    <p:cond delay="2000"/>
                                  </p:stCondLst>
                                  <p:childTnLst>
                                    <p:set>
                                      <p:cBhvr>
                                        <p:cTn id="192" dur="1" fill="hold">
                                          <p:stCondLst>
                                            <p:cond delay="0"/>
                                          </p:stCondLst>
                                        </p:cTn>
                                        <p:tgtEl>
                                          <p:spTgt spid="94"/>
                                        </p:tgtEl>
                                        <p:attrNameLst>
                                          <p:attrName>style.visibility</p:attrName>
                                        </p:attrNameLst>
                                      </p:cBhvr>
                                      <p:to>
                                        <p:strVal val="visible"/>
                                      </p:to>
                                    </p:set>
                                    <p:animEffect transition="in" filter="fade">
                                      <p:cBhvr>
                                        <p:cTn id="193" dur="1000"/>
                                        <p:tgtEl>
                                          <p:spTgt spid="94"/>
                                        </p:tgtEl>
                                      </p:cBhvr>
                                    </p:animEffect>
                                  </p:childTnLst>
                                </p:cTn>
                              </p:par>
                              <p:par>
                                <p:cTn id="194" presetID="10" presetClass="entr" presetSubtype="0" fill="hold" nodeType="withEffect">
                                  <p:stCondLst>
                                    <p:cond delay="2000"/>
                                  </p:stCondLst>
                                  <p:childTnLst>
                                    <p:set>
                                      <p:cBhvr>
                                        <p:cTn id="195" dur="1" fill="hold">
                                          <p:stCondLst>
                                            <p:cond delay="0"/>
                                          </p:stCondLst>
                                        </p:cTn>
                                        <p:tgtEl>
                                          <p:spTgt spid="118"/>
                                        </p:tgtEl>
                                        <p:attrNameLst>
                                          <p:attrName>style.visibility</p:attrName>
                                        </p:attrNameLst>
                                      </p:cBhvr>
                                      <p:to>
                                        <p:strVal val="visible"/>
                                      </p:to>
                                    </p:set>
                                    <p:animEffect transition="in" filter="fade">
                                      <p:cBhvr>
                                        <p:cTn id="196" dur="1000"/>
                                        <p:tgtEl>
                                          <p:spTgt spid="118"/>
                                        </p:tgtEl>
                                      </p:cBhvr>
                                    </p:animEffect>
                                  </p:childTnLst>
                                </p:cTn>
                              </p:par>
                              <p:par>
                                <p:cTn id="19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8" dur="2000" fill="hold"/>
                                        <p:tgtEl>
                                          <p:spTgt spid="93"/>
                                        </p:tgtEl>
                                        <p:attrNameLst>
                                          <p:attrName>ppt_x</p:attrName>
                                          <p:attrName>ppt_y</p:attrName>
                                        </p:attrNameLst>
                                      </p:cBhvr>
                                    </p:animMotion>
                                  </p:childTnLst>
                                </p:cTn>
                              </p:par>
                              <p:par>
                                <p:cTn id="19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200" dur="2000" fill="hold"/>
                                        <p:tgtEl>
                                          <p:spTgt spid="119"/>
                                        </p:tgtEl>
                                        <p:attrNameLst>
                                          <p:attrName>ppt_x</p:attrName>
                                          <p:attrName>ppt_y</p:attrName>
                                        </p:attrNameLst>
                                      </p:cBhvr>
                                    </p:animMotion>
                                  </p:childTnLst>
                                </p:cTn>
                              </p:par>
                              <p:par>
                                <p:cTn id="20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202" dur="2000" fill="hold"/>
                                        <p:tgtEl>
                                          <p:spTgt spid="94"/>
                                        </p:tgtEl>
                                        <p:attrNameLst>
                                          <p:attrName>ppt_x</p:attrName>
                                          <p:attrName>ppt_y</p:attrName>
                                        </p:attrNameLst>
                                      </p:cBhvr>
                                    </p:animMotion>
                                  </p:childTnLst>
                                </p:cTn>
                              </p:par>
                              <p:par>
                                <p:cTn id="20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204" dur="2000" fill="hold"/>
                                        <p:tgtEl>
                                          <p:spTgt spid="118"/>
                                        </p:tgtEl>
                                        <p:attrNameLst>
                                          <p:attrName>ppt_x</p:attrName>
                                          <p:attrName>ppt_y</p:attrName>
                                        </p:attrNameLst>
                                      </p:cBhvr>
                                    </p:animMotion>
                                  </p:childTnLst>
                                </p:cTn>
                              </p:par>
                              <p:par>
                                <p:cTn id="205" presetID="10" presetClass="exit" presetSubtype="0" fill="hold" nodeType="withEffect">
                                  <p:stCondLst>
                                    <p:cond delay="0"/>
                                  </p:stCondLst>
                                  <p:childTnLst>
                                    <p:animEffect transition="out" filter="fade">
                                      <p:cBhvr>
                                        <p:cTn id="206" dur="500"/>
                                        <p:tgtEl>
                                          <p:spTgt spid="56"/>
                                        </p:tgtEl>
                                      </p:cBhvr>
                                    </p:animEffect>
                                    <p:set>
                                      <p:cBhvr>
                                        <p:cTn id="207" dur="1" fill="hold">
                                          <p:stCondLst>
                                            <p:cond delay="499"/>
                                          </p:stCondLst>
                                        </p:cTn>
                                        <p:tgtEl>
                                          <p:spTgt spid="56"/>
                                        </p:tgtEl>
                                        <p:attrNameLst>
                                          <p:attrName>style.visibility</p:attrName>
                                        </p:attrNameLst>
                                      </p:cBhvr>
                                      <p:to>
                                        <p:strVal val="hidden"/>
                                      </p:to>
                                    </p:set>
                                  </p:childTnLst>
                                </p:cTn>
                              </p:par>
                            </p:childTnLst>
                          </p:cTn>
                        </p:par>
                        <p:par>
                          <p:cTn id="208" fill="hold">
                            <p:stCondLst>
                              <p:cond delay="6000"/>
                            </p:stCondLst>
                            <p:childTnLst>
                              <p:par>
                                <p:cTn id="209" presetID="0" presetClass="path" presetSubtype="0" accel="50000" decel="50000" fill="hold" nodeType="afterEffect">
                                  <p:stCondLst>
                                    <p:cond delay="1000"/>
                                  </p:stCondLst>
                                  <p:childTnLst>
                                    <p:animMotion origin="layout" path="M 3.05556E-6 -4.07407E-6 L 0.30451 -0.18726 " pathEditMode="relative" rAng="0" ptsTypes="AA">
                                      <p:cBhvr>
                                        <p:cTn id="210" dur="2000" fill="hold"/>
                                        <p:tgtEl>
                                          <p:spTgt spid="103"/>
                                        </p:tgtEl>
                                        <p:attrNameLst>
                                          <p:attrName>ppt_x</p:attrName>
                                          <p:attrName>ppt_y</p:attrName>
                                        </p:attrNameLst>
                                      </p:cBhvr>
                                      <p:rCtr x="15226" y="-9375"/>
                                    </p:animMotion>
                                  </p:childTnLst>
                                </p:cTn>
                              </p:par>
                              <p:par>
                                <p:cTn id="211" presetID="0" presetClass="path" presetSubtype="0" accel="50000" decel="50000" fill="hold" nodeType="withEffect">
                                  <p:stCondLst>
                                    <p:cond delay="1000"/>
                                  </p:stCondLst>
                                  <p:childTnLst>
                                    <p:animMotion origin="layout" path="M 2.77778E-7 0 L 0.30451 -0.18819 " pathEditMode="relative" rAng="0" ptsTypes="AA">
                                      <p:cBhvr>
                                        <p:cTn id="212" dur="2000" fill="hold"/>
                                        <p:tgtEl>
                                          <p:spTgt spid="68"/>
                                        </p:tgtEl>
                                        <p:attrNameLst>
                                          <p:attrName>ppt_x</p:attrName>
                                          <p:attrName>ppt_y</p:attrName>
                                        </p:attrNameLst>
                                      </p:cBhvr>
                                      <p:rCtr x="15226" y="-9421"/>
                                    </p:animMotion>
                                  </p:childTnLst>
                                </p:cTn>
                              </p:par>
                              <p:par>
                                <p:cTn id="213" presetID="0" presetClass="path" presetSubtype="0" accel="50000" decel="50000" fill="hold" nodeType="withEffect">
                                  <p:stCondLst>
                                    <p:cond delay="1000"/>
                                  </p:stCondLst>
                                  <p:childTnLst>
                                    <p:animMotion origin="layout" path="M 3.33333E-6 1.11111E-6 L 0.28385 -0.13264 " pathEditMode="relative" rAng="0" ptsTypes="AA">
                                      <p:cBhvr>
                                        <p:cTn id="214" dur="2000" fill="hold"/>
                                        <p:tgtEl>
                                          <p:spTgt spid="71"/>
                                        </p:tgtEl>
                                        <p:attrNameLst>
                                          <p:attrName>ppt_x</p:attrName>
                                          <p:attrName>ppt_y</p:attrName>
                                        </p:attrNameLst>
                                      </p:cBhvr>
                                      <p:rCtr x="14184" y="-6644"/>
                                    </p:animMotion>
                                  </p:childTnLst>
                                </p:cTn>
                              </p:par>
                              <p:par>
                                <p:cTn id="215" presetID="0" presetClass="path" presetSubtype="0" accel="50000" decel="50000" fill="hold" nodeType="withEffect">
                                  <p:stCondLst>
                                    <p:cond delay="1000"/>
                                  </p:stCondLst>
                                  <p:childTnLst>
                                    <p:animMotion origin="layout" path="M -3.05556E-6 -4.81481E-6 L 0.28368 -0.13356 " pathEditMode="relative" rAng="0" ptsTypes="AA">
                                      <p:cBhvr>
                                        <p:cTn id="216" dur="2000" fill="hold"/>
                                        <p:tgtEl>
                                          <p:spTgt spid="72"/>
                                        </p:tgtEl>
                                        <p:attrNameLst>
                                          <p:attrName>ppt_x</p:attrName>
                                          <p:attrName>ppt_y</p:attrName>
                                        </p:attrNameLst>
                                      </p:cBhvr>
                                      <p:rCtr x="14184" y="-6690"/>
                                    </p:animMotion>
                                  </p:childTnLst>
                                </p:cTn>
                              </p:par>
                              <p:par>
                                <p:cTn id="217" presetID="0" presetClass="path" presetSubtype="0" accel="50000" decel="50000" fill="hold" nodeType="withEffect">
                                  <p:stCondLst>
                                    <p:cond delay="1000"/>
                                  </p:stCondLst>
                                  <p:childTnLst>
                                    <p:animMotion origin="layout" path="M 2.77778E-7 4.07407E-6 L 0.28993 -0.0882 " pathEditMode="relative" rAng="0" ptsTypes="AA">
                                      <p:cBhvr>
                                        <p:cTn id="218" dur="2000" fill="hold"/>
                                        <p:tgtEl>
                                          <p:spTgt spid="73"/>
                                        </p:tgtEl>
                                        <p:attrNameLst>
                                          <p:attrName>ppt_x</p:attrName>
                                          <p:attrName>ppt_y</p:attrName>
                                        </p:attrNameLst>
                                      </p:cBhvr>
                                      <p:rCtr x="14497" y="-4421"/>
                                    </p:animMotion>
                                  </p:childTnLst>
                                </p:cTn>
                              </p:par>
                              <p:par>
                                <p:cTn id="219" presetID="0" presetClass="path" presetSubtype="0" accel="50000" decel="50000" fill="hold" nodeType="withEffect">
                                  <p:stCondLst>
                                    <p:cond delay="1000"/>
                                  </p:stCondLst>
                                  <p:childTnLst>
                                    <p:animMotion origin="layout" path="M -2.5E-6 -1.85185E-6 L 0.29618 -0.08912 " pathEditMode="relative" rAng="0" ptsTypes="AA">
                                      <p:cBhvr>
                                        <p:cTn id="220" dur="2000" fill="hold"/>
                                        <p:tgtEl>
                                          <p:spTgt spid="74"/>
                                        </p:tgtEl>
                                        <p:attrNameLst>
                                          <p:attrName>ppt_x</p:attrName>
                                          <p:attrName>ppt_y</p:attrName>
                                        </p:attrNameLst>
                                      </p:cBhvr>
                                      <p:rCtr x="14809" y="-4468"/>
                                    </p:animMotion>
                                  </p:childTnLst>
                                </p:cTn>
                              </p:par>
                              <p:par>
                                <p:cTn id="221" presetID="0" presetClass="path" presetSubtype="0" accel="50000" decel="50000" fill="hold" nodeType="withEffect">
                                  <p:stCondLst>
                                    <p:cond delay="1000"/>
                                  </p:stCondLst>
                                  <p:childTnLst>
                                    <p:animMotion origin="layout" path="M 5.55556E-7 4.81481E-6 L 0.32656 0.09398 " pathEditMode="relative" rAng="0" ptsTypes="AA">
                                      <p:cBhvr>
                                        <p:cTn id="222" dur="2000" fill="hold"/>
                                        <p:tgtEl>
                                          <p:spTgt spid="101"/>
                                        </p:tgtEl>
                                        <p:attrNameLst>
                                          <p:attrName>ppt_x</p:attrName>
                                          <p:attrName>ppt_y</p:attrName>
                                        </p:attrNameLst>
                                      </p:cBhvr>
                                      <p:rCtr x="16319" y="4699"/>
                                    </p:animMotion>
                                  </p:childTnLst>
                                </p:cTn>
                              </p:par>
                              <p:par>
                                <p:cTn id="223" presetID="0" presetClass="path" presetSubtype="0" accel="50000" decel="50000" fill="hold" nodeType="withEffect">
                                  <p:stCondLst>
                                    <p:cond delay="1000"/>
                                  </p:stCondLst>
                                  <p:childTnLst>
                                    <p:animMotion origin="layout" path="M -1.66667E-6 -2.59259E-6 L 0.23264 0.0169 " pathEditMode="relative" rAng="0" ptsTypes="AA">
                                      <p:cBhvr>
                                        <p:cTn id="224" dur="2000" fill="hold"/>
                                        <p:tgtEl>
                                          <p:spTgt spid="102"/>
                                        </p:tgtEl>
                                        <p:attrNameLst>
                                          <p:attrName>ppt_x</p:attrName>
                                          <p:attrName>ppt_y</p:attrName>
                                        </p:attrNameLst>
                                      </p:cBhvr>
                                      <p:rCtr x="11632" y="833"/>
                                    </p:animMotion>
                                  </p:childTnLst>
                                </p:cTn>
                              </p:par>
                              <p:par>
                                <p:cTn id="225" presetID="0" presetClass="path" presetSubtype="0" accel="50000" decel="50000" fill="hold" nodeType="withEffect">
                                  <p:stCondLst>
                                    <p:cond delay="1000"/>
                                  </p:stCondLst>
                                  <p:childTnLst>
                                    <p:animMotion origin="layout" path="M 2.22222E-6 -4.44444E-6 L 0.27656 0.11575 " pathEditMode="relative" rAng="0" ptsTypes="AA">
                                      <p:cBhvr>
                                        <p:cTn id="226" dur="2000" fill="hold"/>
                                        <p:tgtEl>
                                          <p:spTgt spid="84"/>
                                        </p:tgtEl>
                                        <p:attrNameLst>
                                          <p:attrName>ppt_x</p:attrName>
                                          <p:attrName>ppt_y</p:attrName>
                                        </p:attrNameLst>
                                      </p:cBhvr>
                                      <p:rCtr x="13819" y="5787"/>
                                    </p:animMotion>
                                  </p:childTnLst>
                                </p:cTn>
                              </p:par>
                              <p:par>
                                <p:cTn id="227" presetID="0" presetClass="path" presetSubtype="0" accel="50000" decel="50000" fill="hold" nodeType="withEffect">
                                  <p:stCondLst>
                                    <p:cond delay="1000"/>
                                  </p:stCondLst>
                                  <p:childTnLst>
                                    <p:animMotion origin="layout" path="M 1.38889E-6 1.48148E-6 L 0.35538 0.15972 " pathEditMode="relative" rAng="0" ptsTypes="AA">
                                      <p:cBhvr>
                                        <p:cTn id="228" dur="2000" fill="hold"/>
                                        <p:tgtEl>
                                          <p:spTgt spid="85"/>
                                        </p:tgtEl>
                                        <p:attrNameLst>
                                          <p:attrName>ppt_x</p:attrName>
                                          <p:attrName>ppt_y</p:attrName>
                                        </p:attrNameLst>
                                      </p:cBhvr>
                                      <p:rCtr x="17760" y="7986"/>
                                    </p:animMotion>
                                  </p:childTnLst>
                                </p:cTn>
                              </p:par>
                              <p:par>
                                <p:cTn id="229" presetID="0" presetClass="path" presetSubtype="0" accel="50000" decel="50000" fill="hold" nodeType="withEffect">
                                  <p:stCondLst>
                                    <p:cond delay="1000"/>
                                  </p:stCondLst>
                                  <p:childTnLst>
                                    <p:animMotion origin="layout" path="M -4.72222E-6 2.96296E-6 L 0.26893 2.96296E-6 " pathEditMode="relative" rAng="0" ptsTypes="AA">
                                      <p:cBhvr>
                                        <p:cTn id="230" dur="2000" fill="hold"/>
                                        <p:tgtEl>
                                          <p:spTgt spid="75"/>
                                        </p:tgtEl>
                                        <p:attrNameLst>
                                          <p:attrName>ppt_x</p:attrName>
                                          <p:attrName>ppt_y</p:attrName>
                                        </p:attrNameLst>
                                      </p:cBhvr>
                                      <p:rCtr x="13438" y="0"/>
                                    </p:animMotion>
                                  </p:childTnLst>
                                </p:cTn>
                              </p:par>
                              <p:par>
                                <p:cTn id="231" presetID="0" presetClass="path" presetSubtype="0" accel="50000" decel="50000" fill="hold" nodeType="withEffect">
                                  <p:stCondLst>
                                    <p:cond delay="1000"/>
                                  </p:stCondLst>
                                  <p:childTnLst>
                                    <p:animMotion origin="layout" path="M 5E-6 1.85185E-6 L 0.26459 0.04236 " pathEditMode="relative" rAng="0" ptsTypes="AA">
                                      <p:cBhvr>
                                        <p:cTn id="232" dur="2000" fill="hold"/>
                                        <p:tgtEl>
                                          <p:spTgt spid="88"/>
                                        </p:tgtEl>
                                        <p:attrNameLst>
                                          <p:attrName>ppt_x</p:attrName>
                                          <p:attrName>ppt_y</p:attrName>
                                        </p:attrNameLst>
                                      </p:cBhvr>
                                      <p:rCtr x="13229" y="2106"/>
                                    </p:animMotion>
                                  </p:childTnLst>
                                </p:cTn>
                              </p:par>
                              <p:par>
                                <p:cTn id="233" presetID="0" presetClass="path" presetSubtype="0" accel="50000" decel="50000" fill="hold" nodeType="withEffect">
                                  <p:stCondLst>
                                    <p:cond delay="1000"/>
                                  </p:stCondLst>
                                  <p:childTnLst>
                                    <p:animMotion origin="layout" path="M 2.5E-6 -4.44444E-6 L 0.24705 0.2345 " pathEditMode="relative" rAng="0" ptsTypes="AA">
                                      <p:cBhvr>
                                        <p:cTn id="234" dur="2000" fill="hold"/>
                                        <p:tgtEl>
                                          <p:spTgt spid="113"/>
                                        </p:tgtEl>
                                        <p:attrNameLst>
                                          <p:attrName>ppt_x</p:attrName>
                                          <p:attrName>ppt_y</p:attrName>
                                        </p:attrNameLst>
                                      </p:cBhvr>
                                      <p:rCtr x="12344" y="11713"/>
                                    </p:animMotion>
                                  </p:childTnLst>
                                </p:cTn>
                              </p:par>
                              <p:par>
                                <p:cTn id="235" presetID="0" presetClass="path" presetSubtype="0" accel="50000" decel="50000" fill="hold" nodeType="withEffect">
                                  <p:stCondLst>
                                    <p:cond delay="1000"/>
                                  </p:stCondLst>
                                  <p:childTnLst>
                                    <p:animMotion origin="layout" path="M 1.38889E-6 4.44444E-6 L 0.28229 0.25833 " pathEditMode="relative" rAng="0" ptsTypes="AA">
                                      <p:cBhvr>
                                        <p:cTn id="236" dur="2000" fill="hold"/>
                                        <p:tgtEl>
                                          <p:spTgt spid="116"/>
                                        </p:tgtEl>
                                        <p:attrNameLst>
                                          <p:attrName>ppt_x</p:attrName>
                                          <p:attrName>ppt_y</p:attrName>
                                        </p:attrNameLst>
                                      </p:cBhvr>
                                      <p:rCtr x="14115" y="12917"/>
                                    </p:animMotion>
                                  </p:childTnLst>
                                </p:cTn>
                              </p:par>
                              <p:par>
                                <p:cTn id="237" presetID="0" presetClass="path" presetSubtype="0" accel="50000" decel="50000" fill="hold" nodeType="withEffect">
                                  <p:stCondLst>
                                    <p:cond delay="1000"/>
                                  </p:stCondLst>
                                  <p:childTnLst>
                                    <p:animMotion origin="layout" path="M 1.38889E-6 2.96296E-6 L 0.41198 0.20185 " pathEditMode="relative" rAng="0" ptsTypes="AA">
                                      <p:cBhvr>
                                        <p:cTn id="238" dur="2000" fill="hold"/>
                                        <p:tgtEl>
                                          <p:spTgt spid="114"/>
                                        </p:tgtEl>
                                        <p:attrNameLst>
                                          <p:attrName>ppt_x</p:attrName>
                                          <p:attrName>ppt_y</p:attrName>
                                        </p:attrNameLst>
                                      </p:cBhvr>
                                      <p:rCtr x="20590" y="10093"/>
                                    </p:animMotion>
                                  </p:childTnLst>
                                </p:cTn>
                              </p:par>
                              <p:par>
                                <p:cTn id="239" presetID="0" presetClass="path" presetSubtype="0" accel="50000" decel="50000" fill="hold" nodeType="withEffect">
                                  <p:stCondLst>
                                    <p:cond delay="1000"/>
                                  </p:stCondLst>
                                  <p:childTnLst>
                                    <p:animMotion origin="layout" path="M 4.72222E-6 3.7037E-6 L 0.37916 0.19398 " pathEditMode="relative" rAng="0" ptsTypes="AA">
                                      <p:cBhvr>
                                        <p:cTn id="240" dur="2000" fill="hold"/>
                                        <p:tgtEl>
                                          <p:spTgt spid="115"/>
                                        </p:tgtEl>
                                        <p:attrNameLst>
                                          <p:attrName>ppt_x</p:attrName>
                                          <p:attrName>ppt_y</p:attrName>
                                        </p:attrNameLst>
                                      </p:cBhvr>
                                      <p:rCtr x="18958" y="9699"/>
                                    </p:animMotion>
                                  </p:childTnLst>
                                </p:cTn>
                              </p:par>
                              <p:par>
                                <p:cTn id="241" presetID="0" presetClass="path" presetSubtype="0" accel="50000" decel="50000" fill="hold" nodeType="withEffect">
                                  <p:stCondLst>
                                    <p:cond delay="1000"/>
                                  </p:stCondLst>
                                  <p:childTnLst>
                                    <p:animMotion origin="layout" path="M 2.22222E-6 -4.44444E-6 L 0.25121 0.25348 " pathEditMode="relative" rAng="0" ptsTypes="AA">
                                      <p:cBhvr>
                                        <p:cTn id="242" dur="2000" fill="hold"/>
                                        <p:tgtEl>
                                          <p:spTgt spid="118"/>
                                        </p:tgtEl>
                                        <p:attrNameLst>
                                          <p:attrName>ppt_x</p:attrName>
                                          <p:attrName>ppt_y</p:attrName>
                                        </p:attrNameLst>
                                      </p:cBhvr>
                                      <p:rCtr x="12552" y="12662"/>
                                    </p:animMotion>
                                  </p:childTnLst>
                                </p:cTn>
                              </p:par>
                              <p:par>
                                <p:cTn id="243" presetID="0" presetClass="path" presetSubtype="0" accel="50000" decel="50000" fill="hold" nodeType="withEffect">
                                  <p:stCondLst>
                                    <p:cond delay="1000"/>
                                  </p:stCondLst>
                                  <p:childTnLst>
                                    <p:animMotion origin="layout" path="M -3.05556E-6 3.33333E-6 L 0.27743 0.26157 " pathEditMode="relative" rAng="0" ptsTypes="AA">
                                      <p:cBhvr>
                                        <p:cTn id="244" dur="2000" fill="hold"/>
                                        <p:tgtEl>
                                          <p:spTgt spid="94"/>
                                        </p:tgtEl>
                                        <p:attrNameLst>
                                          <p:attrName>ppt_x</p:attrName>
                                          <p:attrName>ppt_y</p:attrName>
                                        </p:attrNameLst>
                                      </p:cBhvr>
                                      <p:rCtr x="13872" y="13079"/>
                                    </p:animMotion>
                                  </p:childTnLst>
                                </p:cTn>
                              </p:par>
                              <p:par>
                                <p:cTn id="245" presetID="0" presetClass="path" presetSubtype="0" accel="50000" decel="50000" fill="hold" nodeType="withEffect">
                                  <p:stCondLst>
                                    <p:cond delay="1000"/>
                                  </p:stCondLst>
                                  <p:childTnLst>
                                    <p:animMotion origin="layout" path="M -3.05556E-6 3.33333E-6 L 0.25625 0.19977 " pathEditMode="relative" rAng="0" ptsTypes="AA">
                                      <p:cBhvr>
                                        <p:cTn id="246" dur="2000" fill="hold"/>
                                        <p:tgtEl>
                                          <p:spTgt spid="119"/>
                                        </p:tgtEl>
                                        <p:attrNameLst>
                                          <p:attrName>ppt_x</p:attrName>
                                          <p:attrName>ppt_y</p:attrName>
                                        </p:attrNameLst>
                                      </p:cBhvr>
                                      <p:rCtr x="12812" y="9977"/>
                                    </p:animMotion>
                                  </p:childTnLst>
                                </p:cTn>
                              </p:par>
                              <p:par>
                                <p:cTn id="247" presetID="0" presetClass="path" presetSubtype="0" accel="50000" decel="50000" fill="hold" nodeType="withEffect">
                                  <p:stCondLst>
                                    <p:cond delay="1000"/>
                                  </p:stCondLst>
                                  <p:childTnLst>
                                    <p:animMotion origin="layout" path="M -1.94444E-6 3.33333E-6 L 0.24861 0.19977 " pathEditMode="relative" rAng="0" ptsTypes="AA">
                                      <p:cBhvr>
                                        <p:cTn id="248" dur="2000" fill="hold"/>
                                        <p:tgtEl>
                                          <p:spTgt spid="93"/>
                                        </p:tgtEl>
                                        <p:attrNameLst>
                                          <p:attrName>ppt_x</p:attrName>
                                          <p:attrName>ppt_y</p:attrName>
                                        </p:attrNameLst>
                                      </p:cBhvr>
                                      <p:rCtr x="12431" y="9977"/>
                                    </p:animMotion>
                                  </p:childTnLst>
                                </p:cTn>
                              </p:par>
                              <p:par>
                                <p:cTn id="249" presetID="0" presetClass="path" presetSubtype="0" accel="50000" decel="50000" fill="hold" nodeType="withEffect">
                                  <p:stCondLst>
                                    <p:cond delay="1000"/>
                                  </p:stCondLst>
                                  <p:childTnLst>
                                    <p:animMotion origin="layout" path="M -8.33333E-7 -2.59259E-6 L 0.23316 0.19885 " pathEditMode="relative" rAng="0" ptsTypes="AA">
                                      <p:cBhvr>
                                        <p:cTn id="250" dur="2000" fill="hold"/>
                                        <p:tgtEl>
                                          <p:spTgt spid="92"/>
                                        </p:tgtEl>
                                        <p:attrNameLst>
                                          <p:attrName>ppt_x</p:attrName>
                                          <p:attrName>ppt_y</p:attrName>
                                        </p:attrNameLst>
                                      </p:cBhvr>
                                      <p:rCtr x="11649" y="9931"/>
                                    </p:animMotion>
                                  </p:childTnLst>
                                </p:cTn>
                              </p:par>
                              <p:par>
                                <p:cTn id="251" presetID="0" presetClass="path" presetSubtype="0" accel="50000" decel="50000" fill="hold" nodeType="withEffect">
                                  <p:stCondLst>
                                    <p:cond delay="1000"/>
                                  </p:stCondLst>
                                  <p:childTnLst>
                                    <p:animMotion origin="layout" path="M -2.77778E-6 -3.33333E-6 L 0.22986 0.26991 " pathEditMode="relative" rAng="0" ptsTypes="AA">
                                      <p:cBhvr>
                                        <p:cTn id="252" dur="2000" fill="hold"/>
                                        <p:tgtEl>
                                          <p:spTgt spid="90"/>
                                        </p:tgtEl>
                                        <p:attrNameLst>
                                          <p:attrName>ppt_x</p:attrName>
                                          <p:attrName>ppt_y</p:attrName>
                                        </p:attrNameLst>
                                      </p:cBhvr>
                                      <p:rCtr x="11493" y="13495"/>
                                    </p:animMotion>
                                  </p:childTnLst>
                                </p:cTn>
                              </p:par>
                              <p:par>
                                <p:cTn id="253" presetID="0" presetClass="path" presetSubtype="0" accel="50000" decel="50000" fill="hold" nodeType="withEffect">
                                  <p:stCondLst>
                                    <p:cond delay="1000"/>
                                  </p:stCondLst>
                                  <p:childTnLst>
                                    <p:animMotion origin="layout" path="M 3.88889E-6 -2.59259E-6 L 0.19861 0.19885 " pathEditMode="relative" rAng="0" ptsTypes="AA">
                                      <p:cBhvr>
                                        <p:cTn id="254" dur="2000" fill="hold"/>
                                        <p:tgtEl>
                                          <p:spTgt spid="89"/>
                                        </p:tgtEl>
                                        <p:attrNameLst>
                                          <p:attrName>ppt_x</p:attrName>
                                          <p:attrName>ppt_y</p:attrName>
                                        </p:attrNameLst>
                                      </p:cBhvr>
                                      <p:rCtr x="9931" y="9931"/>
                                    </p:animMotion>
                                  </p:childTnLst>
                                </p:cTn>
                              </p:par>
                              <p:par>
                                <p:cTn id="255" presetID="0" presetClass="path" presetSubtype="0" accel="50000" decel="50000" fill="hold" nodeType="withEffect">
                                  <p:stCondLst>
                                    <p:cond delay="1000"/>
                                  </p:stCondLst>
                                  <p:childTnLst>
                                    <p:animMotion origin="layout" path="M 4.72222E-6 -4.07407E-6 L 0.20121 0.26181 " pathEditMode="relative" rAng="0" ptsTypes="AA">
                                      <p:cBhvr>
                                        <p:cTn id="256" dur="2000" fill="hold"/>
                                        <p:tgtEl>
                                          <p:spTgt spid="91"/>
                                        </p:tgtEl>
                                        <p:attrNameLst>
                                          <p:attrName>ppt_x</p:attrName>
                                          <p:attrName>ppt_y</p:attrName>
                                        </p:attrNameLst>
                                      </p:cBhvr>
                                      <p:rCtr x="10052" y="13079"/>
                                    </p:animMotion>
                                  </p:childTnLst>
                                </p:cTn>
                              </p:par>
                            </p:childTnLst>
                          </p:cTn>
                        </p:par>
                        <p:par>
                          <p:cTn id="257" fill="hold">
                            <p:stCondLst>
                              <p:cond delay="9000"/>
                            </p:stCondLst>
                            <p:childTnLst>
                              <p:par>
                                <p:cTn id="258" presetID="10" presetClass="exit" presetSubtype="0" fill="hold" grpId="1" nodeType="afterEffect">
                                  <p:stCondLst>
                                    <p:cond delay="0"/>
                                  </p:stCondLst>
                                  <p:childTnLst>
                                    <p:animEffect transition="out" filter="fade">
                                      <p:cBhvr>
                                        <p:cTn id="259" dur="2000"/>
                                        <p:tgtEl>
                                          <p:spTgt spid="96"/>
                                        </p:tgtEl>
                                      </p:cBhvr>
                                    </p:animEffect>
                                    <p:set>
                                      <p:cBhvr>
                                        <p:cTn id="260" dur="1" fill="hold">
                                          <p:stCondLst>
                                            <p:cond delay="1999"/>
                                          </p:stCondLst>
                                        </p:cTn>
                                        <p:tgtEl>
                                          <p:spTgt spid="96"/>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87"/>
                                        </p:tgtEl>
                                      </p:cBhvr>
                                    </p:animEffect>
                                    <p:set>
                                      <p:cBhvr>
                                        <p:cTn id="263" dur="1" fill="hold">
                                          <p:stCondLst>
                                            <p:cond delay="1999"/>
                                          </p:stCondLst>
                                        </p:cTn>
                                        <p:tgtEl>
                                          <p:spTgt spid="87"/>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77"/>
                                        </p:tgtEl>
                                      </p:cBhvr>
                                    </p:animEffect>
                                    <p:set>
                                      <p:cBhvr>
                                        <p:cTn id="266" dur="1" fill="hold">
                                          <p:stCondLst>
                                            <p:cond delay="1999"/>
                                          </p:stCondLst>
                                        </p:cTn>
                                        <p:tgtEl>
                                          <p:spTgt spid="77"/>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64"/>
                                        </p:tgtEl>
                                      </p:cBhvr>
                                    </p:animEffect>
                                    <p:set>
                                      <p:cBhvr>
                                        <p:cTn id="269" dur="1" fill="hold">
                                          <p:stCondLst>
                                            <p:cond delay="1999"/>
                                          </p:stCondLst>
                                        </p:cTn>
                                        <p:tgtEl>
                                          <p:spTgt spid="64"/>
                                        </p:tgtEl>
                                        <p:attrNameLst>
                                          <p:attrName>style.visibility</p:attrName>
                                        </p:attrNameLst>
                                      </p:cBhvr>
                                      <p:to>
                                        <p:strVal val="hidden"/>
                                      </p:to>
                                    </p:set>
                                  </p:childTnLst>
                                </p:cTn>
                              </p:par>
                              <p:par>
                                <p:cTn id="270" presetID="10" presetClass="exit" presetSubtype="0" fill="hold" grpId="1" nodeType="withEffect">
                                  <p:stCondLst>
                                    <p:cond delay="0"/>
                                  </p:stCondLst>
                                  <p:childTnLst>
                                    <p:animEffect transition="out" filter="fade">
                                      <p:cBhvr>
                                        <p:cTn id="271" dur="2000"/>
                                        <p:tgtEl>
                                          <p:spTgt spid="76"/>
                                        </p:tgtEl>
                                      </p:cBhvr>
                                    </p:animEffect>
                                    <p:set>
                                      <p:cBhvr>
                                        <p:cTn id="272" dur="1" fill="hold">
                                          <p:stCondLst>
                                            <p:cond delay="1999"/>
                                          </p:stCondLst>
                                        </p:cTn>
                                        <p:tgtEl>
                                          <p:spTgt spid="76"/>
                                        </p:tgtEl>
                                        <p:attrNameLst>
                                          <p:attrName>style.visibility</p:attrName>
                                        </p:attrNameLst>
                                      </p:cBhvr>
                                      <p:to>
                                        <p:strVal val="hidden"/>
                                      </p:to>
                                    </p:set>
                                  </p:childTnLst>
                                </p:cTn>
                              </p:par>
                              <p:par>
                                <p:cTn id="273" presetID="3" presetClass="emph" presetSubtype="2" fill="hold" grpId="1" nodeType="withEffect">
                                  <p:stCondLst>
                                    <p:cond delay="0"/>
                                  </p:stCondLst>
                                  <p:childTnLst>
                                    <p:animClr clrSpc="rgb" dir="cw">
                                      <p:cBhvr override="childStyle">
                                        <p:cTn id="274" dur="2000" fill="hold"/>
                                        <p:tgtEl>
                                          <p:spTgt spid="97"/>
                                        </p:tgtEl>
                                        <p:attrNameLst>
                                          <p:attrName>style.color</p:attrName>
                                        </p:attrNameLst>
                                      </p:cBhvr>
                                      <p:to>
                                        <a:schemeClr val="tx1"/>
                                      </p:to>
                                    </p:animClr>
                                  </p:childTnLst>
                                </p:cTn>
                              </p:par>
                              <p:par>
                                <p:cTn id="275" presetID="3" presetClass="emph" presetSubtype="2" fill="hold" grpId="1" nodeType="withEffect">
                                  <p:stCondLst>
                                    <p:cond delay="0"/>
                                  </p:stCondLst>
                                  <p:childTnLst>
                                    <p:animClr clrSpc="rgb" dir="cw">
                                      <p:cBhvr override="childStyle">
                                        <p:cTn id="276" dur="2000" fill="hold"/>
                                        <p:tgtEl>
                                          <p:spTgt spid="98"/>
                                        </p:tgtEl>
                                        <p:attrNameLst>
                                          <p:attrName>style.color</p:attrName>
                                        </p:attrNameLst>
                                      </p:cBhvr>
                                      <p:to>
                                        <a:schemeClr val="tx1"/>
                                      </p:to>
                                    </p:animClr>
                                  </p:childTnLst>
                                </p:cTn>
                              </p:par>
                              <p:par>
                                <p:cTn id="277" presetID="6" presetClass="emph" presetSubtype="0" fill="hold" grpId="1" nodeType="withEffect">
                                  <p:stCondLst>
                                    <p:cond delay="0"/>
                                  </p:stCondLst>
                                  <p:childTnLst>
                                    <p:animScale>
                                      <p:cBhvr>
                                        <p:cTn id="278" dur="2000" fill="hold"/>
                                        <p:tgtEl>
                                          <p:spTgt spid="99"/>
                                        </p:tgtEl>
                                      </p:cBhvr>
                                      <p:by x="41600" y="41600"/>
                                    </p:animScale>
                                  </p:childTnLst>
                                </p:cTn>
                              </p:par>
                              <p:par>
                                <p:cTn id="279" presetID="7" presetClass="emph" presetSubtype="2" fill="hold" nodeType="withEffect">
                                  <p:stCondLst>
                                    <p:cond delay="0"/>
                                  </p:stCondLst>
                                  <p:childTnLst>
                                    <p:animClr clrSpc="rgb" dir="cw">
                                      <p:cBhvr>
                                        <p:cTn id="280" dur="2000" fill="hold"/>
                                        <p:tgtEl>
                                          <p:spTgt spid="99"/>
                                        </p:tgtEl>
                                        <p:attrNameLst>
                                          <p:attrName>stroke.color</p:attrName>
                                        </p:attrNameLst>
                                      </p:cBhvr>
                                      <p:to>
                                        <a:schemeClr val="tx1"/>
                                      </p:to>
                                    </p:animClr>
                                    <p:set>
                                      <p:cBhvr>
                                        <p:cTn id="281" dur="2000" fill="hold"/>
                                        <p:tgtEl>
                                          <p:spTgt spid="99"/>
                                        </p:tgtEl>
                                        <p:attrNameLst>
                                          <p:attrName>stroke.on</p:attrName>
                                        </p:attrNameLst>
                                      </p:cBhvr>
                                      <p:to>
                                        <p:strVal val="true"/>
                                      </p:to>
                                    </p:set>
                                  </p:childTnLst>
                                </p:cTn>
                              </p:par>
                              <p:par>
                                <p:cTn id="282" presetID="0" presetClass="path" presetSubtype="0" fill="hold" grpId="2" nodeType="withEffect">
                                  <p:stCondLst>
                                    <p:cond delay="0"/>
                                  </p:stCondLst>
                                  <p:childTnLst>
                                    <p:animMotion origin="layout" path="M 2.22222E-6 0.09977 L 2.22222E-6 -0.00023 " pathEditMode="relative" rAng="0" ptsTypes="AA">
                                      <p:cBhvr>
                                        <p:cTn id="283" dur="2000" fill="hold"/>
                                        <p:tgtEl>
                                          <p:spTgt spid="100">
                                            <p:txEl>
                                              <p:pRg st="0" end="0"/>
                                            </p:txEl>
                                          </p:spTgt>
                                        </p:tgtEl>
                                        <p:attrNameLst>
                                          <p:attrName>ppt_x</p:attrName>
                                          <p:attrName>ppt_y</p:attrName>
                                        </p:attrNameLst>
                                      </p:cBhvr>
                                      <p:rCtr x="0" y="-5000"/>
                                    </p:animMotion>
                                  </p:childTnLst>
                                </p:cTn>
                              </p:par>
                              <p:par>
                                <p:cTn id="284" presetID="6" presetClass="emph" presetSubtype="0" fill="hold" grpId="3" nodeType="withEffect">
                                  <p:stCondLst>
                                    <p:cond delay="0"/>
                                  </p:stCondLst>
                                  <p:childTnLst>
                                    <p:animScale>
                                      <p:cBhvr>
                                        <p:cTn id="285" dur="2000" fill="hold"/>
                                        <p:tgtEl>
                                          <p:spTgt spid="100">
                                            <p:txEl>
                                              <p:pRg st="0" end="0"/>
                                            </p:txEl>
                                          </p:spTgt>
                                        </p:tgtEl>
                                      </p:cBhvr>
                                      <p:by x="50000" y="50000"/>
                                    </p:animScale>
                                  </p:childTnLst>
                                </p:cTn>
                              </p:par>
                              <p:par>
                                <p:cTn id="286" presetID="3" presetClass="emph" presetSubtype="2" fill="hold" grpId="4" nodeType="withEffect">
                                  <p:stCondLst>
                                    <p:cond delay="0"/>
                                  </p:stCondLst>
                                  <p:childTnLst>
                                    <p:animClr clrSpc="rgb" dir="cw">
                                      <p:cBhvr override="childStyle">
                                        <p:cTn id="287" dur="2000" fill="hold"/>
                                        <p:tgtEl>
                                          <p:spTgt spid="100">
                                            <p:txEl>
                                              <p:pRg st="0" end="0"/>
                                            </p:txEl>
                                          </p:spTgt>
                                        </p:tgtEl>
                                        <p:attrNameLst>
                                          <p:attrName>style.color</p:attrName>
                                        </p:attrNameLst>
                                      </p:cBhvr>
                                      <p:to>
                                        <a:schemeClr val="tx1"/>
                                      </p:to>
                                    </p:animClr>
                                  </p:childTnLst>
                                </p:cTn>
                              </p:par>
                              <p:par>
                                <p:cTn id="288" presetID="10" presetClass="entr" presetSubtype="0" fill="hold" nodeType="withEffect">
                                  <p:stCondLst>
                                    <p:cond delay="0"/>
                                  </p:stCondLst>
                                  <p:childTnLst>
                                    <p:set>
                                      <p:cBhvr>
                                        <p:cTn id="289" dur="1" fill="hold">
                                          <p:stCondLst>
                                            <p:cond delay="0"/>
                                          </p:stCondLst>
                                        </p:cTn>
                                        <p:tgtEl>
                                          <p:spTgt spid="58"/>
                                        </p:tgtEl>
                                        <p:attrNameLst>
                                          <p:attrName>style.visibility</p:attrName>
                                        </p:attrNameLst>
                                      </p:cBhvr>
                                      <p:to>
                                        <p:strVal val="visible"/>
                                      </p:to>
                                    </p:set>
                                    <p:animEffect transition="in" filter="fade">
                                      <p:cBhvr>
                                        <p:cTn id="290" dur="500"/>
                                        <p:tgtEl>
                                          <p:spTgt spid="58"/>
                                        </p:tgtEl>
                                      </p:cBhvr>
                                    </p:animEffect>
                                  </p:childTnLst>
                                </p:cTn>
                              </p:par>
                              <p:par>
                                <p:cTn id="291" presetID="10" presetClass="entr" presetSubtype="0" fill="hold" nodeType="withEffect">
                                  <p:stCondLst>
                                    <p:cond delay="0"/>
                                  </p:stCondLst>
                                  <p:childTnLst>
                                    <p:set>
                                      <p:cBhvr>
                                        <p:cTn id="292" dur="1" fill="hold">
                                          <p:stCondLst>
                                            <p:cond delay="0"/>
                                          </p:stCondLst>
                                        </p:cTn>
                                        <p:tgtEl>
                                          <p:spTgt spid="59"/>
                                        </p:tgtEl>
                                        <p:attrNameLst>
                                          <p:attrName>style.visibility</p:attrName>
                                        </p:attrNameLst>
                                      </p:cBhvr>
                                      <p:to>
                                        <p:strVal val="visible"/>
                                      </p:to>
                                    </p:set>
                                    <p:animEffect transition="in" filter="fade">
                                      <p:cBhvr>
                                        <p:cTn id="29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6" grpId="1" animBg="1"/>
      <p:bldP spid="64" grpId="0" animBg="1"/>
      <p:bldP spid="64" grpId="1" animBg="1"/>
      <p:bldP spid="76" grpId="0" animBg="1"/>
      <p:bldP spid="76" grpId="1" animBg="1"/>
      <p:bldP spid="77" grpId="0" animBg="1"/>
      <p:bldP spid="77" grpId="1" animBg="1"/>
      <p:bldP spid="87" grpId="0" animBg="1"/>
      <p:bldP spid="87" grpId="1" animBg="1"/>
      <p:bldP spid="97" grpId="0"/>
      <p:bldP spid="97" grpId="1"/>
      <p:bldP spid="98" grpId="0"/>
      <p:bldP spid="98" grpId="1"/>
      <p:bldP spid="99" grpId="0" animBg="1"/>
      <p:bldP spid="99" grpId="1" animBg="1"/>
      <p:bldP spid="100" grpId="0" build="allAtOnce"/>
      <p:bldP spid="100" grpId="1" build="allAtOnce"/>
      <p:bldP spid="100" grpId="2" build="allAtOnce"/>
      <p:bldP spid="100" grpId="3" build="allAtOnce"/>
      <p:bldP spid="100" grpId="4"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ounded Rectangle 41"/>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3" name="Rounded Rectangle 42"/>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96" name="Reactant energy type"/>
          <p:cNvPicPr>
            <a:picLocks noChangeAspect="1" noChangeArrowheads="1"/>
          </p:cNvPicPr>
          <p:nvPr/>
        </p:nvPicPr>
        <p:blipFill>
          <a:blip r:embed="rId3"/>
          <a:stretch>
            <a:fillRect/>
          </a:stretch>
        </p:blipFill>
        <p:spPr bwMode="auto">
          <a:xfrm>
            <a:off x="2731746" y="2298158"/>
            <a:ext cx="946089" cy="950653"/>
          </a:xfrm>
          <a:prstGeom prst="rect">
            <a:avLst/>
          </a:prstGeom>
          <a:noFill/>
          <a:extLst>
            <a:ext uri="{909E8E84-426E-40dd-AFC4-6F175D3DCCD1}">
              <a14:hiddenFill xmlns="" xmlns:a14="http://schemas.microsoft.com/office/drawing/2010/main">
                <a:solidFill>
                  <a:srgbClr val="FFFFFF"/>
                </a:solidFill>
              </a14:hiddenFill>
            </a:ext>
          </a:extLst>
        </p:spPr>
      </p:pic>
      <p:sp>
        <p:nvSpPr>
          <p:cNvPr id="34" name="Rounded Rectangle 33"/>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5" name="Rounded Rectangle 34"/>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6" name="Rounded Rectangle 35"/>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7" name="Rounded Rectangle 36"/>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8" name="Rounded Rectangle 37"/>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9" name="Rounded Rectangle 38"/>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0" name="Rounded Rectangle 39"/>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1" name="Rounded Rectangle 40"/>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4"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45"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46"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47"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48"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53322" y="2907843"/>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140938" y="2872809"/>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062581" y="1809880"/>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51" name="Picture 2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60353" y="1125634"/>
            <a:ext cx="2564242" cy="16803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30752" y="4098273"/>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7"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382540" y="3661288"/>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8" name="TextBox 10"/>
          <p:cNvSpPr txBox="1">
            <a:spLocks noChangeArrowheads="1"/>
          </p:cNvSpPr>
          <p:nvPr/>
        </p:nvSpPr>
        <p:spPr bwMode="auto">
          <a:xfrm>
            <a:off x="1726274" y="3025504"/>
            <a:ext cx="92813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69"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70"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71" name="TextBox 26"/>
          <p:cNvSpPr txBox="1">
            <a:spLocks noChangeArrowheads="1"/>
          </p:cNvSpPr>
          <p:nvPr/>
        </p:nvSpPr>
        <p:spPr bwMode="auto">
          <a:xfrm>
            <a:off x="5648630" y="6124040"/>
            <a:ext cx="245451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sp>
        <p:nvSpPr>
          <p:cNvPr id="72"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77"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759615" y="4623132"/>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8"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442919" y="3698354"/>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9"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935552" y="5032304"/>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208139" y="5198766"/>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431710" y="1816215"/>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7"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253057" y="2169478"/>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8"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622186" y="2175813"/>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059854" y="2466264"/>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0"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428983" y="2472599"/>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1"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48441" y="2964018"/>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93"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94327" y="3284238"/>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6"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181943" y="3249204"/>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89446" y="3340413"/>
            <a:ext cx="881270" cy="411429"/>
          </a:xfrm>
          <a:prstGeom prst="rect">
            <a:avLst/>
          </a:prstGeom>
          <a:noFill/>
          <a:extLst>
            <a:ext uri="{909E8E84-426E-40dd-AFC4-6F175D3DCCD1}">
              <a14:hiddenFill xmlns="" xmlns:a14="http://schemas.microsoft.com/office/drawing/2010/main">
                <a:solidFill>
                  <a:srgbClr val="FFFFFF"/>
                </a:solidFill>
              </a14:hiddenFill>
            </a:ext>
          </a:extLst>
        </p:spPr>
      </p:pic>
      <p:sp>
        <p:nvSpPr>
          <p:cNvPr id="86"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600" b="1" dirty="0">
                <a:latin typeface="Arial" charset="0"/>
                <a:cs typeface="Arial" charset="0"/>
              </a:rPr>
              <a:t>What happens </a:t>
            </a:r>
            <a:br>
              <a:rPr lang="en-US" sz="1600" b="1" dirty="0">
                <a:latin typeface="Arial" charset="0"/>
                <a:cs typeface="Arial" charset="0"/>
              </a:rPr>
            </a:br>
            <a:r>
              <a:rPr lang="en-US" sz="1600" b="1" dirty="0">
                <a:latin typeface="Arial" charset="0"/>
                <a:cs typeface="Arial" charset="0"/>
              </a:rPr>
              <a:t>to carbon atoms and chemical energy</a:t>
            </a:r>
            <a:br>
              <a:rPr lang="en-US" sz="1600" b="1" dirty="0">
                <a:latin typeface="Arial" charset="0"/>
                <a:cs typeface="Arial" charset="0"/>
              </a:rPr>
            </a:br>
            <a:r>
              <a:rPr lang="en-US" sz="1600" b="1" dirty="0">
                <a:latin typeface="Arial" charset="0"/>
                <a:cs typeface="Arial" charset="0"/>
              </a:rPr>
              <a:t>in cellular respiration?</a:t>
            </a:r>
          </a:p>
        </p:txBody>
      </p:sp>
      <p:sp>
        <p:nvSpPr>
          <p:cNvPr id="105"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15</a:t>
            </a:fld>
            <a:endParaRPr lang="en-US" dirty="0"/>
          </a:p>
        </p:txBody>
      </p:sp>
      <p:pic>
        <p:nvPicPr>
          <p:cNvPr id="6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1803"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49" y="412039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8152" y="417586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50"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5473"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19" y="4075365"/>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1822" y="413083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20"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1420"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6" y="4067843"/>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7769" y="412331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7"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5" name="Title 1"/>
          <p:cNvSpPr txBox="1">
            <a:spLocks/>
          </p:cNvSpPr>
          <p:nvPr/>
        </p:nvSpPr>
        <p:spPr>
          <a:xfrm>
            <a:off x="3145536" y="5102679"/>
            <a:ext cx="2880360" cy="1188393"/>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600" spc="-100" dirty="0">
                <a:latin typeface="Arial" charset="0"/>
                <a:cs typeface="Arial" charset="0"/>
              </a:rPr>
              <a:t>Carbon atoms become part of carbon dioxide molecules and Chemical energy is transformed into energy for cell work and heat energy.</a:t>
            </a:r>
          </a:p>
        </p:txBody>
      </p:sp>
      <p:pic>
        <p:nvPicPr>
          <p:cNvPr id="97" name="Product energy type"/>
          <p:cNvPicPr>
            <a:picLocks noChangeAspect="1" noChangeArrowheads="1"/>
          </p:cNvPicPr>
          <p:nvPr/>
        </p:nvPicPr>
        <p:blipFill>
          <a:blip r:embed="rId9"/>
          <a:stretch>
            <a:fillRect/>
          </a:stretch>
        </p:blipFill>
        <p:spPr bwMode="auto">
          <a:xfrm>
            <a:off x="8064670" y="5071993"/>
            <a:ext cx="606431" cy="609357"/>
          </a:xfrm>
          <a:prstGeom prst="rect">
            <a:avLst/>
          </a:prstGeom>
          <a:noFill/>
          <a:extLst>
            <a:ext uri="{909E8E84-426E-40dd-AFC4-6F175D3DCCD1}">
              <a14:hiddenFill xmlns="" xmlns:a14="http://schemas.microsoft.com/office/drawing/2010/main">
                <a:solidFill>
                  <a:srgbClr val="FFFFFF"/>
                </a:solidFill>
              </a14:hiddenFill>
            </a:ext>
          </a:extLst>
        </p:spPr>
      </p:pic>
      <p:pic>
        <p:nvPicPr>
          <p:cNvPr id="98" name="Product energy type"/>
          <p:cNvPicPr>
            <a:picLocks noChangeAspect="1" noChangeArrowheads="1"/>
          </p:cNvPicPr>
          <p:nvPr/>
        </p:nvPicPr>
        <p:blipFill>
          <a:blip r:embed="rId10"/>
          <a:stretch>
            <a:fillRect/>
          </a:stretch>
        </p:blipFill>
        <p:spPr bwMode="auto">
          <a:xfrm>
            <a:off x="8064671" y="5722535"/>
            <a:ext cx="606431" cy="60935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66021089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51"/>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67"/>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77"/>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52"/>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78"/>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79"/>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80"/>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2000"/>
                                        <p:tgtEl>
                                          <p:spTgt spid="4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2000"/>
                                        <p:tgtEl>
                                          <p:spTgt spid="4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2000"/>
                                        <p:tgtEl>
                                          <p:spTgt spid="3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2000"/>
                                        <p:tgtEl>
                                          <p:spTgt spid="3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2000"/>
                                        <p:tgtEl>
                                          <p:spTgt spid="35"/>
                                        </p:tgtEl>
                                      </p:cBhvr>
                                    </p:animEffect>
                                  </p:childTnLst>
                                </p:cTn>
                              </p:par>
                              <p:par>
                                <p:cTn id="34" presetID="6" presetClass="emph" presetSubtype="0" fill="hold" grpId="0" nodeType="withEffect">
                                  <p:stCondLst>
                                    <p:cond delay="0"/>
                                  </p:stCondLst>
                                  <p:childTnLst>
                                    <p:animScale>
                                      <p:cBhvr>
                                        <p:cTn id="35" dur="2000" fill="hold"/>
                                        <p:tgtEl>
                                          <p:spTgt spid="46"/>
                                        </p:tgtEl>
                                      </p:cBhvr>
                                      <p:by x="240000" y="240000"/>
                                    </p:animScale>
                                  </p:childTnLst>
                                </p:cTn>
                              </p:par>
                              <p:par>
                                <p:cTn id="36" presetID="7" presetClass="emph" presetSubtype="2" fill="hold" nodeType="withEffect">
                                  <p:stCondLst>
                                    <p:cond delay="0"/>
                                  </p:stCondLst>
                                  <p:childTnLst>
                                    <p:animClr clrSpc="rgb" dir="cw">
                                      <p:cBhvr>
                                        <p:cTn id="37" dur="2000" fill="hold"/>
                                        <p:tgtEl>
                                          <p:spTgt spid="46"/>
                                        </p:tgtEl>
                                        <p:attrNameLst>
                                          <p:attrName>stroke.color</p:attrName>
                                        </p:attrNameLst>
                                      </p:cBhvr>
                                      <p:to>
                                        <a:srgbClr val="00FF00"/>
                                      </p:to>
                                    </p:animClr>
                                    <p:set>
                                      <p:cBhvr>
                                        <p:cTn id="38" dur="2000" fill="hold"/>
                                        <p:tgtEl>
                                          <p:spTgt spid="46"/>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44"/>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45"/>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47">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47">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47">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51"/>
                                        </p:tgtEl>
                                      </p:cBhvr>
                                    </p:animEffect>
                                    <p:set>
                                      <p:cBhvr>
                                        <p:cTn id="52" dur="1" fill="hold">
                                          <p:stCondLst>
                                            <p:cond delay="999"/>
                                          </p:stCondLst>
                                        </p:cTn>
                                        <p:tgtEl>
                                          <p:spTgt spid="51"/>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67"/>
                                        </p:tgtEl>
                                      </p:cBhvr>
                                    </p:animEffect>
                                    <p:set>
                                      <p:cBhvr>
                                        <p:cTn id="55" dur="1" fill="hold">
                                          <p:stCondLst>
                                            <p:cond delay="999"/>
                                          </p:stCondLst>
                                        </p:cTn>
                                        <p:tgtEl>
                                          <p:spTgt spid="67"/>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77"/>
                                        </p:tgtEl>
                                      </p:cBhvr>
                                    </p:animEffect>
                                    <p:set>
                                      <p:cBhvr>
                                        <p:cTn id="58" dur="1" fill="hold">
                                          <p:stCondLst>
                                            <p:cond delay="999"/>
                                          </p:stCondLst>
                                        </p:cTn>
                                        <p:tgtEl>
                                          <p:spTgt spid="77"/>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52"/>
                                        </p:tgtEl>
                                      </p:cBhvr>
                                    </p:animEffect>
                                    <p:set>
                                      <p:cBhvr>
                                        <p:cTn id="61" dur="1" fill="hold">
                                          <p:stCondLst>
                                            <p:cond delay="999"/>
                                          </p:stCondLst>
                                        </p:cTn>
                                        <p:tgtEl>
                                          <p:spTgt spid="52"/>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78"/>
                                        </p:tgtEl>
                                      </p:cBhvr>
                                    </p:animEffect>
                                    <p:set>
                                      <p:cBhvr>
                                        <p:cTn id="64" dur="1" fill="hold">
                                          <p:stCondLst>
                                            <p:cond delay="999"/>
                                          </p:stCondLst>
                                        </p:cTn>
                                        <p:tgtEl>
                                          <p:spTgt spid="78"/>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79"/>
                                        </p:tgtEl>
                                      </p:cBhvr>
                                    </p:animEffect>
                                    <p:set>
                                      <p:cBhvr>
                                        <p:cTn id="67" dur="1" fill="hold">
                                          <p:stCondLst>
                                            <p:cond delay="999"/>
                                          </p:stCondLst>
                                        </p:cTn>
                                        <p:tgtEl>
                                          <p:spTgt spid="79"/>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80"/>
                                        </p:tgtEl>
                                      </p:cBhvr>
                                    </p:animEffect>
                                    <p:set>
                                      <p:cBhvr>
                                        <p:cTn id="70" dur="1" fill="hold">
                                          <p:stCondLst>
                                            <p:cond delay="999"/>
                                          </p:stCondLst>
                                        </p:cTn>
                                        <p:tgtEl>
                                          <p:spTgt spid="80"/>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1000"/>
                                        <p:tgtEl>
                                          <p:spTgt spid="49"/>
                                        </p:tgtEl>
                                      </p:cBhvr>
                                    </p:animEffect>
                                  </p:childTnLst>
                                </p:cTn>
                              </p:par>
                              <p:par>
                                <p:cTn id="74" presetID="10" presetClass="entr" presetSubtype="0" fill="hold" nodeType="withEffect">
                                  <p:stCondLst>
                                    <p:cond delay="2000"/>
                                  </p:stCondLst>
                                  <p:childTnLst>
                                    <p:set>
                                      <p:cBhvr>
                                        <p:cTn id="75" dur="1" fill="hold">
                                          <p:stCondLst>
                                            <p:cond delay="0"/>
                                          </p:stCondLst>
                                        </p:cTn>
                                        <p:tgtEl>
                                          <p:spTgt spid="48"/>
                                        </p:tgtEl>
                                        <p:attrNameLst>
                                          <p:attrName>style.visibility</p:attrName>
                                        </p:attrNameLst>
                                      </p:cBhvr>
                                      <p:to>
                                        <p:strVal val="visible"/>
                                      </p:to>
                                    </p:set>
                                    <p:animEffect transition="in" filter="fade">
                                      <p:cBhvr>
                                        <p:cTn id="76" dur="1000"/>
                                        <p:tgtEl>
                                          <p:spTgt spid="48"/>
                                        </p:tgtEl>
                                      </p:cBhvr>
                                    </p:animEffect>
                                  </p:childTnLst>
                                </p:cTn>
                              </p:par>
                              <p:par>
                                <p:cTn id="77" presetID="10" presetClass="entr" presetSubtype="0" fill="hold" nodeType="withEffect">
                                  <p:stCondLst>
                                    <p:cond delay="200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1000"/>
                                        <p:tgtEl>
                                          <p:spTgt spid="50"/>
                                        </p:tgtEl>
                                      </p:cBhvr>
                                    </p:animEffect>
                                  </p:childTnLst>
                                </p:cTn>
                              </p:par>
                              <p:par>
                                <p:cTn id="80" presetID="10" presetClass="entr" presetSubtype="0" fill="hold" nodeType="withEffect">
                                  <p:stCondLst>
                                    <p:cond delay="2000"/>
                                  </p:stCondLst>
                                  <p:childTnLst>
                                    <p:set>
                                      <p:cBhvr>
                                        <p:cTn id="81" dur="1" fill="hold">
                                          <p:stCondLst>
                                            <p:cond delay="0"/>
                                          </p:stCondLst>
                                        </p:cTn>
                                        <p:tgtEl>
                                          <p:spTgt spid="93"/>
                                        </p:tgtEl>
                                        <p:attrNameLst>
                                          <p:attrName>style.visibility</p:attrName>
                                        </p:attrNameLst>
                                      </p:cBhvr>
                                      <p:to>
                                        <p:strVal val="visible"/>
                                      </p:to>
                                    </p:set>
                                    <p:animEffect transition="in" filter="fade">
                                      <p:cBhvr>
                                        <p:cTn id="82" dur="1000"/>
                                        <p:tgtEl>
                                          <p:spTgt spid="93"/>
                                        </p:tgtEl>
                                      </p:cBhvr>
                                    </p:animEffect>
                                  </p:childTnLst>
                                </p:cTn>
                              </p:par>
                              <p:par>
                                <p:cTn id="83" presetID="10" presetClass="entr" presetSubtype="0" fill="hold" nodeType="withEffect">
                                  <p:stCondLst>
                                    <p:cond delay="2000"/>
                                  </p:stCondLst>
                                  <p:childTnLst>
                                    <p:set>
                                      <p:cBhvr>
                                        <p:cTn id="84" dur="1" fill="hold">
                                          <p:stCondLst>
                                            <p:cond delay="0"/>
                                          </p:stCondLst>
                                        </p:cTn>
                                        <p:tgtEl>
                                          <p:spTgt spid="106"/>
                                        </p:tgtEl>
                                        <p:attrNameLst>
                                          <p:attrName>style.visibility</p:attrName>
                                        </p:attrNameLst>
                                      </p:cBhvr>
                                      <p:to>
                                        <p:strVal val="visible"/>
                                      </p:to>
                                    </p:set>
                                    <p:animEffect transition="in" filter="fade">
                                      <p:cBhvr>
                                        <p:cTn id="85" dur="1000"/>
                                        <p:tgtEl>
                                          <p:spTgt spid="106"/>
                                        </p:tgtEl>
                                      </p:cBhvr>
                                    </p:animEffect>
                                  </p:childTnLst>
                                </p:cTn>
                              </p:par>
                              <p:par>
                                <p:cTn id="86" presetID="10" presetClass="entr" presetSubtype="0" fill="hold" nodeType="withEffect">
                                  <p:stCondLst>
                                    <p:cond delay="2000"/>
                                  </p:stCondLst>
                                  <p:childTnLst>
                                    <p:set>
                                      <p:cBhvr>
                                        <p:cTn id="87" dur="1" fill="hold">
                                          <p:stCondLst>
                                            <p:cond delay="0"/>
                                          </p:stCondLst>
                                        </p:cTn>
                                        <p:tgtEl>
                                          <p:spTgt spid="91"/>
                                        </p:tgtEl>
                                        <p:attrNameLst>
                                          <p:attrName>style.visibility</p:attrName>
                                        </p:attrNameLst>
                                      </p:cBhvr>
                                      <p:to>
                                        <p:strVal val="visible"/>
                                      </p:to>
                                    </p:set>
                                    <p:animEffect transition="in" filter="fade">
                                      <p:cBhvr>
                                        <p:cTn id="88" dur="1000"/>
                                        <p:tgtEl>
                                          <p:spTgt spid="91"/>
                                        </p:tgtEl>
                                      </p:cBhvr>
                                    </p:animEffect>
                                  </p:childTnLst>
                                </p:cTn>
                              </p:par>
                              <p:par>
                                <p:cTn id="89" presetID="10" presetClass="entr" presetSubtype="0" fill="hold" nodeType="withEffect">
                                  <p:stCondLst>
                                    <p:cond delay="2000"/>
                                  </p:stCondLst>
                                  <p:childTnLst>
                                    <p:set>
                                      <p:cBhvr>
                                        <p:cTn id="90" dur="1" fill="hold">
                                          <p:stCondLst>
                                            <p:cond delay="0"/>
                                          </p:stCondLst>
                                        </p:cTn>
                                        <p:tgtEl>
                                          <p:spTgt spid="107"/>
                                        </p:tgtEl>
                                        <p:attrNameLst>
                                          <p:attrName>style.visibility</p:attrName>
                                        </p:attrNameLst>
                                      </p:cBhvr>
                                      <p:to>
                                        <p:strVal val="visible"/>
                                      </p:to>
                                    </p:set>
                                    <p:animEffect transition="in" filter="fade">
                                      <p:cBhvr>
                                        <p:cTn id="91" dur="1000"/>
                                        <p:tgtEl>
                                          <p:spTgt spid="107"/>
                                        </p:tgtEl>
                                      </p:cBhvr>
                                    </p:animEffect>
                                  </p:childTnLst>
                                </p:cTn>
                              </p:par>
                              <p:par>
                                <p:cTn id="92"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93" dur="2000" fill="hold"/>
                                        <p:tgtEl>
                                          <p:spTgt spid="51"/>
                                        </p:tgtEl>
                                        <p:attrNameLst>
                                          <p:attrName>ppt_x</p:attrName>
                                          <p:attrName>ppt_y</p:attrName>
                                        </p:attrNameLst>
                                      </p:cBhvr>
                                    </p:animMotion>
                                  </p:childTnLst>
                                </p:cTn>
                              </p:par>
                              <p:par>
                                <p:cTn id="94"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95" dur="2000" fill="hold"/>
                                        <p:tgtEl>
                                          <p:spTgt spid="52"/>
                                        </p:tgtEl>
                                        <p:attrNameLst>
                                          <p:attrName>ppt_x</p:attrName>
                                          <p:attrName>ppt_y</p:attrName>
                                        </p:attrNameLst>
                                      </p:cBhvr>
                                      <p:rCtr x="-35" y="-93"/>
                                    </p:animMotion>
                                  </p:childTnLst>
                                </p:cTn>
                              </p:par>
                              <p:par>
                                <p:cTn id="96"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97" dur="2000" fill="hold"/>
                                        <p:tgtEl>
                                          <p:spTgt spid="77"/>
                                        </p:tgtEl>
                                        <p:attrNameLst>
                                          <p:attrName>ppt_x</p:attrName>
                                          <p:attrName>ppt_y</p:attrName>
                                        </p:attrNameLst>
                                      </p:cBhvr>
                                      <p:rCtr x="52" y="-278"/>
                                    </p:animMotion>
                                  </p:childTnLst>
                                </p:cTn>
                              </p:par>
                              <p:par>
                                <p:cTn id="98"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99" dur="2000" fill="hold"/>
                                        <p:tgtEl>
                                          <p:spTgt spid="78"/>
                                        </p:tgtEl>
                                        <p:attrNameLst>
                                          <p:attrName>ppt_x</p:attrName>
                                          <p:attrName>ppt_y</p:attrName>
                                        </p:attrNameLst>
                                      </p:cBhvr>
                                      <p:rCtr x="191" y="-23"/>
                                    </p:animMotion>
                                  </p:childTnLst>
                                </p:cTn>
                              </p:par>
                              <p:par>
                                <p:cTn id="100"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01" dur="2000" fill="hold"/>
                                        <p:tgtEl>
                                          <p:spTgt spid="67"/>
                                        </p:tgtEl>
                                        <p:attrNameLst>
                                          <p:attrName>ppt_x</p:attrName>
                                          <p:attrName>ppt_y</p:attrName>
                                        </p:attrNameLst>
                                      </p:cBhvr>
                                    </p:animMotion>
                                  </p:childTnLst>
                                </p:cTn>
                              </p:par>
                              <p:par>
                                <p:cTn id="102"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03" dur="2000" fill="hold"/>
                                        <p:tgtEl>
                                          <p:spTgt spid="80"/>
                                        </p:tgtEl>
                                        <p:attrNameLst>
                                          <p:attrName>ppt_x</p:attrName>
                                          <p:attrName>ppt_y</p:attrName>
                                        </p:attrNameLst>
                                      </p:cBhvr>
                                    </p:animMotion>
                                  </p:childTnLst>
                                </p:cTn>
                              </p:par>
                              <p:par>
                                <p:cTn id="104"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05" dur="2000" fill="hold"/>
                                        <p:tgtEl>
                                          <p:spTgt spid="79"/>
                                        </p:tgtEl>
                                        <p:attrNameLst>
                                          <p:attrName>ppt_x</p:attrName>
                                          <p:attrName>ppt_y</p:attrName>
                                        </p:attrNameLst>
                                      </p:cBhvr>
                                    </p:animMotion>
                                  </p:childTnLst>
                                </p:cTn>
                              </p:par>
                              <p:par>
                                <p:cTn id="106" presetID="10" presetClass="entr" presetSubtype="0" fill="hold" nodeType="withEffect">
                                  <p:stCondLst>
                                    <p:cond delay="2000"/>
                                  </p:stCondLst>
                                  <p:childTnLst>
                                    <p:set>
                                      <p:cBhvr>
                                        <p:cTn id="107" dur="1" fill="hold">
                                          <p:stCondLst>
                                            <p:cond delay="0"/>
                                          </p:stCondLst>
                                        </p:cTn>
                                        <p:tgtEl>
                                          <p:spTgt spid="81"/>
                                        </p:tgtEl>
                                        <p:attrNameLst>
                                          <p:attrName>style.visibility</p:attrName>
                                        </p:attrNameLst>
                                      </p:cBhvr>
                                      <p:to>
                                        <p:strVal val="visible"/>
                                      </p:to>
                                    </p:set>
                                    <p:animEffect transition="in" filter="fade">
                                      <p:cBhvr>
                                        <p:cTn id="108" dur="1000"/>
                                        <p:tgtEl>
                                          <p:spTgt spid="81"/>
                                        </p:tgtEl>
                                      </p:cBhvr>
                                    </p:animEffect>
                                  </p:childTnLst>
                                </p:cTn>
                              </p:par>
                              <p:par>
                                <p:cTn id="109" presetID="10" presetClass="entr" presetSubtype="0" fill="hold" nodeType="withEffect">
                                  <p:stCondLst>
                                    <p:cond delay="2000"/>
                                  </p:stCondLst>
                                  <p:childTnLst>
                                    <p:set>
                                      <p:cBhvr>
                                        <p:cTn id="110" dur="1" fill="hold">
                                          <p:stCondLst>
                                            <p:cond delay="0"/>
                                          </p:stCondLst>
                                        </p:cTn>
                                        <p:tgtEl>
                                          <p:spTgt spid="87"/>
                                        </p:tgtEl>
                                        <p:attrNameLst>
                                          <p:attrName>style.visibility</p:attrName>
                                        </p:attrNameLst>
                                      </p:cBhvr>
                                      <p:to>
                                        <p:strVal val="visible"/>
                                      </p:to>
                                    </p:set>
                                    <p:animEffect transition="in" filter="fade">
                                      <p:cBhvr>
                                        <p:cTn id="111" dur="1000"/>
                                        <p:tgtEl>
                                          <p:spTgt spid="87"/>
                                        </p:tgtEl>
                                      </p:cBhvr>
                                    </p:animEffect>
                                  </p:childTnLst>
                                </p:cTn>
                              </p:par>
                              <p:par>
                                <p:cTn id="112" presetID="10" presetClass="entr" presetSubtype="0" fill="hold" nodeType="withEffect">
                                  <p:stCondLst>
                                    <p:cond delay="2000"/>
                                  </p:stCondLst>
                                  <p:childTnLst>
                                    <p:set>
                                      <p:cBhvr>
                                        <p:cTn id="113" dur="1" fill="hold">
                                          <p:stCondLst>
                                            <p:cond delay="0"/>
                                          </p:stCondLst>
                                        </p:cTn>
                                        <p:tgtEl>
                                          <p:spTgt spid="88"/>
                                        </p:tgtEl>
                                        <p:attrNameLst>
                                          <p:attrName>style.visibility</p:attrName>
                                        </p:attrNameLst>
                                      </p:cBhvr>
                                      <p:to>
                                        <p:strVal val="visible"/>
                                      </p:to>
                                    </p:set>
                                    <p:animEffect transition="in" filter="fade">
                                      <p:cBhvr>
                                        <p:cTn id="114" dur="1000"/>
                                        <p:tgtEl>
                                          <p:spTgt spid="88"/>
                                        </p:tgtEl>
                                      </p:cBhvr>
                                    </p:animEffect>
                                  </p:childTnLst>
                                </p:cTn>
                              </p:par>
                              <p:par>
                                <p:cTn id="115" presetID="10" presetClass="entr" presetSubtype="0" fill="hold" nodeType="withEffect">
                                  <p:stCondLst>
                                    <p:cond delay="2000"/>
                                  </p:stCondLst>
                                  <p:childTnLst>
                                    <p:set>
                                      <p:cBhvr>
                                        <p:cTn id="116" dur="1" fill="hold">
                                          <p:stCondLst>
                                            <p:cond delay="0"/>
                                          </p:stCondLst>
                                        </p:cTn>
                                        <p:tgtEl>
                                          <p:spTgt spid="89"/>
                                        </p:tgtEl>
                                        <p:attrNameLst>
                                          <p:attrName>style.visibility</p:attrName>
                                        </p:attrNameLst>
                                      </p:cBhvr>
                                      <p:to>
                                        <p:strVal val="visible"/>
                                      </p:to>
                                    </p:set>
                                    <p:animEffect transition="in" filter="fade">
                                      <p:cBhvr>
                                        <p:cTn id="117" dur="1000"/>
                                        <p:tgtEl>
                                          <p:spTgt spid="89"/>
                                        </p:tgtEl>
                                      </p:cBhvr>
                                    </p:animEffect>
                                  </p:childTnLst>
                                </p:cTn>
                              </p:par>
                              <p:par>
                                <p:cTn id="118" presetID="10" presetClass="entr" presetSubtype="0" fill="hold" nodeType="withEffect">
                                  <p:stCondLst>
                                    <p:cond delay="2000"/>
                                  </p:stCondLst>
                                  <p:childTnLst>
                                    <p:set>
                                      <p:cBhvr>
                                        <p:cTn id="119" dur="1" fill="hold">
                                          <p:stCondLst>
                                            <p:cond delay="0"/>
                                          </p:stCondLst>
                                        </p:cTn>
                                        <p:tgtEl>
                                          <p:spTgt spid="90"/>
                                        </p:tgtEl>
                                        <p:attrNameLst>
                                          <p:attrName>style.visibility</p:attrName>
                                        </p:attrNameLst>
                                      </p:cBhvr>
                                      <p:to>
                                        <p:strVal val="visible"/>
                                      </p:to>
                                    </p:set>
                                    <p:animEffect transition="in" filter="fade">
                                      <p:cBhvr>
                                        <p:cTn id="120" dur="1000"/>
                                        <p:tgtEl>
                                          <p:spTgt spid="90"/>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62"/>
                                        </p:tgtEl>
                                        <p:attrNameLst>
                                          <p:attrName>style.visibility</p:attrName>
                                        </p:attrNameLst>
                                      </p:cBhvr>
                                      <p:to>
                                        <p:strVal val="visible"/>
                                      </p:to>
                                    </p:set>
                                    <p:animEffect transition="in" filter="fade">
                                      <p:cBhvr>
                                        <p:cTn id="123" dur="1000"/>
                                        <p:tgtEl>
                                          <p:spTgt spid="62"/>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65"/>
                                        </p:tgtEl>
                                        <p:attrNameLst>
                                          <p:attrName>style.visibility</p:attrName>
                                        </p:attrNameLst>
                                      </p:cBhvr>
                                      <p:to>
                                        <p:strVal val="visible"/>
                                      </p:to>
                                    </p:set>
                                    <p:animEffect transition="in" filter="fade">
                                      <p:cBhvr>
                                        <p:cTn id="126" dur="1000"/>
                                        <p:tgtEl>
                                          <p:spTgt spid="65"/>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63"/>
                                        </p:tgtEl>
                                        <p:attrNameLst>
                                          <p:attrName>style.visibility</p:attrName>
                                        </p:attrNameLst>
                                      </p:cBhvr>
                                      <p:to>
                                        <p:strVal val="visible"/>
                                      </p:to>
                                    </p:set>
                                    <p:animEffect transition="in" filter="fade">
                                      <p:cBhvr>
                                        <p:cTn id="129" dur="1000"/>
                                        <p:tgtEl>
                                          <p:spTgt spid="63"/>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64"/>
                                        </p:tgtEl>
                                        <p:attrNameLst>
                                          <p:attrName>style.visibility</p:attrName>
                                        </p:attrNameLst>
                                      </p:cBhvr>
                                      <p:to>
                                        <p:strVal val="visible"/>
                                      </p:to>
                                    </p:set>
                                    <p:animEffect transition="in" filter="fade">
                                      <p:cBhvr>
                                        <p:cTn id="132" dur="1000"/>
                                        <p:tgtEl>
                                          <p:spTgt spid="64"/>
                                        </p:tgtEl>
                                      </p:cBhvr>
                                    </p:animEffect>
                                  </p:childTnLst>
                                </p:cTn>
                              </p:par>
                              <p:par>
                                <p:cTn id="133" presetID="10" presetClass="entr" presetSubtype="0" fill="hold" nodeType="withEffect">
                                  <p:stCondLst>
                                    <p:cond delay="2000"/>
                                  </p:stCondLst>
                                  <p:childTnLst>
                                    <p:set>
                                      <p:cBhvr>
                                        <p:cTn id="134" dur="1" fill="hold">
                                          <p:stCondLst>
                                            <p:cond delay="0"/>
                                          </p:stCondLst>
                                        </p:cTn>
                                        <p:tgtEl>
                                          <p:spTgt spid="66"/>
                                        </p:tgtEl>
                                        <p:attrNameLst>
                                          <p:attrName>style.visibility</p:attrName>
                                        </p:attrNameLst>
                                      </p:cBhvr>
                                      <p:to>
                                        <p:strVal val="visible"/>
                                      </p:to>
                                    </p:set>
                                    <p:animEffect transition="in" filter="fade">
                                      <p:cBhvr>
                                        <p:cTn id="135" dur="1000"/>
                                        <p:tgtEl>
                                          <p:spTgt spid="66"/>
                                        </p:tgtEl>
                                      </p:cBhvr>
                                    </p:animEffect>
                                  </p:childTnLst>
                                </p:cTn>
                              </p:par>
                              <p:par>
                                <p:cTn id="136" presetID="10" presetClass="entr" presetSubtype="0" fill="hold" nodeType="withEffect">
                                  <p:stCondLst>
                                    <p:cond delay="2000"/>
                                  </p:stCondLst>
                                  <p:childTnLst>
                                    <p:set>
                                      <p:cBhvr>
                                        <p:cTn id="137" dur="1" fill="hold">
                                          <p:stCondLst>
                                            <p:cond delay="0"/>
                                          </p:stCondLst>
                                        </p:cTn>
                                        <p:tgtEl>
                                          <p:spTgt spid="84"/>
                                        </p:tgtEl>
                                        <p:attrNameLst>
                                          <p:attrName>style.visibility</p:attrName>
                                        </p:attrNameLst>
                                      </p:cBhvr>
                                      <p:to>
                                        <p:strVal val="visible"/>
                                      </p:to>
                                    </p:set>
                                    <p:animEffect transition="in" filter="fade">
                                      <p:cBhvr>
                                        <p:cTn id="138" dur="1000"/>
                                        <p:tgtEl>
                                          <p:spTgt spid="84"/>
                                        </p:tgtEl>
                                      </p:cBhvr>
                                    </p:animEffect>
                                  </p:childTnLst>
                                </p:cTn>
                              </p:par>
                              <p:par>
                                <p:cTn id="139" presetID="10" presetClass="entr" presetSubtype="0" fill="hold" nodeType="withEffect">
                                  <p:stCondLst>
                                    <p:cond delay="2000"/>
                                  </p:stCondLst>
                                  <p:childTnLst>
                                    <p:set>
                                      <p:cBhvr>
                                        <p:cTn id="140" dur="1" fill="hold">
                                          <p:stCondLst>
                                            <p:cond delay="0"/>
                                          </p:stCondLst>
                                        </p:cTn>
                                        <p:tgtEl>
                                          <p:spTgt spid="82"/>
                                        </p:tgtEl>
                                        <p:attrNameLst>
                                          <p:attrName>style.visibility</p:attrName>
                                        </p:attrNameLst>
                                      </p:cBhvr>
                                      <p:to>
                                        <p:strVal val="visible"/>
                                      </p:to>
                                    </p:set>
                                    <p:animEffect transition="in" filter="fade">
                                      <p:cBhvr>
                                        <p:cTn id="141" dur="1000"/>
                                        <p:tgtEl>
                                          <p:spTgt spid="82"/>
                                        </p:tgtEl>
                                      </p:cBhvr>
                                    </p:animEffect>
                                  </p:childTnLst>
                                </p:cTn>
                              </p:par>
                              <p:par>
                                <p:cTn id="142" presetID="10" presetClass="entr" presetSubtype="0" fill="hold" nodeType="withEffect">
                                  <p:stCondLst>
                                    <p:cond delay="2000"/>
                                  </p:stCondLst>
                                  <p:childTnLst>
                                    <p:set>
                                      <p:cBhvr>
                                        <p:cTn id="143" dur="1" fill="hold">
                                          <p:stCondLst>
                                            <p:cond delay="0"/>
                                          </p:stCondLst>
                                        </p:cTn>
                                        <p:tgtEl>
                                          <p:spTgt spid="83"/>
                                        </p:tgtEl>
                                        <p:attrNameLst>
                                          <p:attrName>style.visibility</p:attrName>
                                        </p:attrNameLst>
                                      </p:cBhvr>
                                      <p:to>
                                        <p:strVal val="visible"/>
                                      </p:to>
                                    </p:set>
                                    <p:animEffect transition="in" filter="fade">
                                      <p:cBhvr>
                                        <p:cTn id="144" dur="1000"/>
                                        <p:tgtEl>
                                          <p:spTgt spid="83"/>
                                        </p:tgtEl>
                                      </p:cBhvr>
                                    </p:animEffect>
                                  </p:childTnLst>
                                </p:cTn>
                              </p:par>
                              <p:par>
                                <p:cTn id="145" presetID="10" presetClass="entr" presetSubtype="0" fill="hold" nodeType="withEffect">
                                  <p:stCondLst>
                                    <p:cond delay="2000"/>
                                  </p:stCondLst>
                                  <p:childTnLst>
                                    <p:set>
                                      <p:cBhvr>
                                        <p:cTn id="146" dur="1" fill="hold">
                                          <p:stCondLst>
                                            <p:cond delay="0"/>
                                          </p:stCondLst>
                                        </p:cTn>
                                        <p:tgtEl>
                                          <p:spTgt spid="85"/>
                                        </p:tgtEl>
                                        <p:attrNameLst>
                                          <p:attrName>style.visibility</p:attrName>
                                        </p:attrNameLst>
                                      </p:cBhvr>
                                      <p:to>
                                        <p:strVal val="visible"/>
                                      </p:to>
                                    </p:set>
                                    <p:animEffect transition="in" filter="fade">
                                      <p:cBhvr>
                                        <p:cTn id="147" dur="1000"/>
                                        <p:tgtEl>
                                          <p:spTgt spid="85"/>
                                        </p:tgtEl>
                                      </p:cBhvr>
                                    </p:animEffect>
                                  </p:childTnLst>
                                </p:cTn>
                              </p:par>
                              <p:par>
                                <p:cTn id="148" presetID="10" presetClass="entr" presetSubtype="0" fill="hold" nodeType="withEffect">
                                  <p:stCondLst>
                                    <p:cond delay="2000"/>
                                  </p:stCondLst>
                                  <p:childTnLst>
                                    <p:set>
                                      <p:cBhvr>
                                        <p:cTn id="149" dur="1" fill="hold">
                                          <p:stCondLst>
                                            <p:cond delay="0"/>
                                          </p:stCondLst>
                                        </p:cTn>
                                        <p:tgtEl>
                                          <p:spTgt spid="95"/>
                                        </p:tgtEl>
                                        <p:attrNameLst>
                                          <p:attrName>style.visibility</p:attrName>
                                        </p:attrNameLst>
                                      </p:cBhvr>
                                      <p:to>
                                        <p:strVal val="visible"/>
                                      </p:to>
                                    </p:set>
                                    <p:animEffect transition="in" filter="fade">
                                      <p:cBhvr>
                                        <p:cTn id="150" dur="1000"/>
                                        <p:tgtEl>
                                          <p:spTgt spid="95"/>
                                        </p:tgtEl>
                                      </p:cBhvr>
                                    </p:animEffect>
                                  </p:childTnLst>
                                </p:cTn>
                              </p:par>
                              <p:par>
                                <p:cTn id="151" presetID="10" presetClass="entr" presetSubtype="0" fill="hold" nodeType="withEffect">
                                  <p:stCondLst>
                                    <p:cond delay="2000"/>
                                  </p:stCondLst>
                                  <p:childTnLst>
                                    <p:set>
                                      <p:cBhvr>
                                        <p:cTn id="152" dur="1" fill="hold">
                                          <p:stCondLst>
                                            <p:cond delay="0"/>
                                          </p:stCondLst>
                                        </p:cTn>
                                        <p:tgtEl>
                                          <p:spTgt spid="92"/>
                                        </p:tgtEl>
                                        <p:attrNameLst>
                                          <p:attrName>style.visibility</p:attrName>
                                        </p:attrNameLst>
                                      </p:cBhvr>
                                      <p:to>
                                        <p:strVal val="visible"/>
                                      </p:to>
                                    </p:set>
                                    <p:animEffect transition="in" filter="fade">
                                      <p:cBhvr>
                                        <p:cTn id="153" dur="1000"/>
                                        <p:tgtEl>
                                          <p:spTgt spid="92"/>
                                        </p:tgtEl>
                                      </p:cBhvr>
                                    </p:animEffect>
                                  </p:childTnLst>
                                </p:cTn>
                              </p:par>
                              <p:par>
                                <p:cTn id="154" presetID="10" presetClass="entr" presetSubtype="0" fill="hold" nodeType="withEffect">
                                  <p:stCondLst>
                                    <p:cond delay="2000"/>
                                  </p:stCondLst>
                                  <p:childTnLst>
                                    <p:set>
                                      <p:cBhvr>
                                        <p:cTn id="155" dur="1" fill="hold">
                                          <p:stCondLst>
                                            <p:cond delay="0"/>
                                          </p:stCondLst>
                                        </p:cTn>
                                        <p:tgtEl>
                                          <p:spTgt spid="94"/>
                                        </p:tgtEl>
                                        <p:attrNameLst>
                                          <p:attrName>style.visibility</p:attrName>
                                        </p:attrNameLst>
                                      </p:cBhvr>
                                      <p:to>
                                        <p:strVal val="visible"/>
                                      </p:to>
                                    </p:set>
                                    <p:animEffect transition="in" filter="fade">
                                      <p:cBhvr>
                                        <p:cTn id="156" dur="1000"/>
                                        <p:tgtEl>
                                          <p:spTgt spid="94"/>
                                        </p:tgtEl>
                                      </p:cBhvr>
                                    </p:animEffect>
                                  </p:childTnLst>
                                </p:cTn>
                              </p:par>
                              <p:par>
                                <p:cTn id="157"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58" dur="2000" fill="hold"/>
                                        <p:tgtEl>
                                          <p:spTgt spid="50"/>
                                        </p:tgtEl>
                                        <p:attrNameLst>
                                          <p:attrName>ppt_x</p:attrName>
                                          <p:attrName>ppt_y</p:attrName>
                                        </p:attrNameLst>
                                      </p:cBhvr>
                                    </p:animMotion>
                                  </p:childTnLst>
                                </p:cTn>
                              </p:par>
                              <p:par>
                                <p:cTn id="159"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60" dur="2000" fill="hold"/>
                                        <p:tgtEl>
                                          <p:spTgt spid="81"/>
                                        </p:tgtEl>
                                        <p:attrNameLst>
                                          <p:attrName>ppt_x</p:attrName>
                                          <p:attrName>ppt_y</p:attrName>
                                        </p:attrNameLst>
                                      </p:cBhvr>
                                    </p:animMotion>
                                  </p:childTnLst>
                                </p:cTn>
                              </p:par>
                              <p:par>
                                <p:cTn id="161"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62" dur="2000" fill="hold"/>
                                        <p:tgtEl>
                                          <p:spTgt spid="87"/>
                                        </p:tgtEl>
                                        <p:attrNameLst>
                                          <p:attrName>ppt_x</p:attrName>
                                          <p:attrName>ppt_y</p:attrName>
                                        </p:attrNameLst>
                                      </p:cBhvr>
                                      <p:rCtr x="-17" y="-301"/>
                                    </p:animMotion>
                                  </p:childTnLst>
                                </p:cTn>
                              </p:par>
                              <p:par>
                                <p:cTn id="163"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64" dur="2000" fill="hold"/>
                                        <p:tgtEl>
                                          <p:spTgt spid="88"/>
                                        </p:tgtEl>
                                        <p:attrNameLst>
                                          <p:attrName>ppt_x</p:attrName>
                                          <p:attrName>ppt_y</p:attrName>
                                        </p:attrNameLst>
                                      </p:cBhvr>
                                    </p:animMotion>
                                  </p:childTnLst>
                                </p:cTn>
                              </p:par>
                              <p:par>
                                <p:cTn id="165"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66" dur="2000" fill="hold"/>
                                        <p:tgtEl>
                                          <p:spTgt spid="89"/>
                                        </p:tgtEl>
                                        <p:attrNameLst>
                                          <p:attrName>ppt_x</p:attrName>
                                          <p:attrName>ppt_y</p:attrName>
                                        </p:attrNameLst>
                                      </p:cBhvr>
                                    </p:animMotion>
                                  </p:childTnLst>
                                </p:cTn>
                              </p:par>
                              <p:par>
                                <p:cTn id="167"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68" dur="2000" fill="hold"/>
                                        <p:tgtEl>
                                          <p:spTgt spid="90"/>
                                        </p:tgtEl>
                                        <p:attrNameLst>
                                          <p:attrName>ppt_x</p:attrName>
                                          <p:attrName>ppt_y</p:attrName>
                                        </p:attrNameLst>
                                      </p:cBhvr>
                                    </p:animMotion>
                                  </p:childTnLst>
                                </p:cTn>
                              </p:par>
                              <p:par>
                                <p:cTn id="169"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70" dur="2000" fill="hold"/>
                                        <p:tgtEl>
                                          <p:spTgt spid="106"/>
                                        </p:tgtEl>
                                        <p:attrNameLst>
                                          <p:attrName>ppt_x</p:attrName>
                                          <p:attrName>ppt_y</p:attrName>
                                        </p:attrNameLst>
                                      </p:cBhvr>
                                    </p:animMotion>
                                  </p:childTnLst>
                                </p:cTn>
                              </p:par>
                              <p:par>
                                <p:cTn id="171"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72" dur="2000" fill="hold"/>
                                        <p:tgtEl>
                                          <p:spTgt spid="48"/>
                                        </p:tgtEl>
                                        <p:attrNameLst>
                                          <p:attrName>ppt_x</p:attrName>
                                          <p:attrName>ppt_y</p:attrName>
                                        </p:attrNameLst>
                                      </p:cBhvr>
                                    </p:animMotion>
                                  </p:childTnLst>
                                </p:cTn>
                              </p:par>
                              <p:par>
                                <p:cTn id="173"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74" dur="2000" fill="hold"/>
                                        <p:tgtEl>
                                          <p:spTgt spid="49"/>
                                        </p:tgtEl>
                                        <p:attrNameLst>
                                          <p:attrName>ppt_x</p:attrName>
                                          <p:attrName>ppt_y</p:attrName>
                                        </p:attrNameLst>
                                      </p:cBhvr>
                                    </p:animMotion>
                                  </p:childTnLst>
                                </p:cTn>
                              </p:par>
                              <p:par>
                                <p:cTn id="175"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176" dur="2000" fill="hold"/>
                                        <p:tgtEl>
                                          <p:spTgt spid="91"/>
                                        </p:tgtEl>
                                        <p:attrNameLst>
                                          <p:attrName>ppt_x</p:attrName>
                                          <p:attrName>ppt_y</p:attrName>
                                        </p:attrNameLst>
                                      </p:cBhvr>
                                    </p:animMotion>
                                  </p:childTnLst>
                                </p:cTn>
                              </p:par>
                              <p:par>
                                <p:cTn id="177"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178" dur="2000" fill="hold"/>
                                        <p:tgtEl>
                                          <p:spTgt spid="93"/>
                                        </p:tgtEl>
                                        <p:attrNameLst>
                                          <p:attrName>ppt_x</p:attrName>
                                          <p:attrName>ppt_y</p:attrName>
                                        </p:attrNameLst>
                                      </p:cBhvr>
                                    </p:animMotion>
                                  </p:childTnLst>
                                </p:cTn>
                              </p:par>
                              <p:par>
                                <p:cTn id="179"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180" dur="2000" fill="hold"/>
                                        <p:tgtEl>
                                          <p:spTgt spid="107"/>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82" dur="2000" fill="hold"/>
                                        <p:tgtEl>
                                          <p:spTgt spid="62"/>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4" dur="2000" fill="hold"/>
                                        <p:tgtEl>
                                          <p:spTgt spid="65"/>
                                        </p:tgtEl>
                                        <p:attrNameLst>
                                          <p:attrName>ppt_x</p:attrName>
                                          <p:attrName>ppt_y</p:attrName>
                                        </p:attrNameLst>
                                      </p:cBhvr>
                                    </p:animMotion>
                                  </p:childTnLst>
                                </p:cTn>
                              </p:par>
                              <p:par>
                                <p:cTn id="185"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6" dur="2000" fill="hold"/>
                                        <p:tgtEl>
                                          <p:spTgt spid="63"/>
                                        </p:tgtEl>
                                        <p:attrNameLst>
                                          <p:attrName>ppt_x</p:attrName>
                                          <p:attrName>ppt_y</p:attrName>
                                        </p:attrNameLst>
                                      </p:cBhvr>
                                    </p:animMotion>
                                  </p:childTnLst>
                                </p:cTn>
                              </p:par>
                              <p:par>
                                <p:cTn id="187"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8" dur="2000" fill="hold"/>
                                        <p:tgtEl>
                                          <p:spTgt spid="64"/>
                                        </p:tgtEl>
                                        <p:attrNameLst>
                                          <p:attrName>ppt_x</p:attrName>
                                          <p:attrName>ppt_y</p:attrName>
                                        </p:attrNameLst>
                                      </p:cBhvr>
                                    </p:animMotion>
                                  </p:childTnLst>
                                </p:cTn>
                              </p:par>
                              <p:par>
                                <p:cTn id="189"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0" dur="2000" fill="hold"/>
                                        <p:tgtEl>
                                          <p:spTgt spid="66"/>
                                        </p:tgtEl>
                                        <p:attrNameLst>
                                          <p:attrName>ppt_x</p:attrName>
                                          <p:attrName>ppt_y</p:attrName>
                                        </p:attrNameLst>
                                      </p:cBhvr>
                                    </p:animMotion>
                                  </p:childTnLst>
                                </p:cTn>
                              </p:par>
                              <p:par>
                                <p:cTn id="191"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92" dur="2000" fill="hold"/>
                                        <p:tgtEl>
                                          <p:spTgt spid="84"/>
                                        </p:tgtEl>
                                        <p:attrNameLst>
                                          <p:attrName>ppt_x</p:attrName>
                                          <p:attrName>ppt_y</p:attrName>
                                        </p:attrNameLst>
                                      </p:cBhvr>
                                    </p:animMotion>
                                  </p:childTnLst>
                                </p:cTn>
                              </p:par>
                              <p:par>
                                <p:cTn id="193"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94" dur="2000" fill="hold"/>
                                        <p:tgtEl>
                                          <p:spTgt spid="82"/>
                                        </p:tgtEl>
                                        <p:attrNameLst>
                                          <p:attrName>ppt_x</p:attrName>
                                          <p:attrName>ppt_y</p:attrName>
                                        </p:attrNameLst>
                                      </p:cBhvr>
                                    </p:animMotion>
                                  </p:childTnLst>
                                </p:cTn>
                              </p:par>
                              <p:par>
                                <p:cTn id="195"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96" dur="2000" fill="hold"/>
                                        <p:tgtEl>
                                          <p:spTgt spid="83"/>
                                        </p:tgtEl>
                                        <p:attrNameLst>
                                          <p:attrName>ppt_x</p:attrName>
                                          <p:attrName>ppt_y</p:attrName>
                                        </p:attrNameLst>
                                      </p:cBhvr>
                                    </p:animMotion>
                                  </p:childTnLst>
                                </p:cTn>
                              </p:par>
                              <p:par>
                                <p:cTn id="19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8" dur="2000" fill="hold"/>
                                        <p:tgtEl>
                                          <p:spTgt spid="85"/>
                                        </p:tgtEl>
                                        <p:attrNameLst>
                                          <p:attrName>ppt_x</p:attrName>
                                          <p:attrName>ppt_y</p:attrName>
                                        </p:attrNameLst>
                                      </p:cBhvr>
                                    </p:animMotion>
                                  </p:childTnLst>
                                </p:cTn>
                              </p:par>
                              <p:par>
                                <p:cTn id="19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200" dur="2000" fill="hold"/>
                                        <p:tgtEl>
                                          <p:spTgt spid="95"/>
                                        </p:tgtEl>
                                        <p:attrNameLst>
                                          <p:attrName>ppt_x</p:attrName>
                                          <p:attrName>ppt_y</p:attrName>
                                        </p:attrNameLst>
                                      </p:cBhvr>
                                    </p:animMotion>
                                  </p:childTnLst>
                                </p:cTn>
                              </p:par>
                              <p:par>
                                <p:cTn id="20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202" dur="2000" fill="hold"/>
                                        <p:tgtEl>
                                          <p:spTgt spid="92"/>
                                        </p:tgtEl>
                                        <p:attrNameLst>
                                          <p:attrName>ppt_x</p:attrName>
                                          <p:attrName>ppt_y</p:attrName>
                                        </p:attrNameLst>
                                      </p:cBhvr>
                                    </p:animMotion>
                                  </p:childTnLst>
                                </p:cTn>
                              </p:par>
                              <p:par>
                                <p:cTn id="20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204" dur="2000" fill="hold"/>
                                        <p:tgtEl>
                                          <p:spTgt spid="94"/>
                                        </p:tgtEl>
                                        <p:attrNameLst>
                                          <p:attrName>ppt_x</p:attrName>
                                          <p:attrName>ppt_y</p:attrName>
                                        </p:attrNameLst>
                                      </p:cBhvr>
                                    </p:animMotion>
                                  </p:childTnLst>
                                </p:cTn>
                              </p:par>
                              <p:par>
                                <p:cTn id="205" presetID="10" presetClass="exit" presetSubtype="0" fill="hold" nodeType="withEffect">
                                  <p:stCondLst>
                                    <p:cond delay="0"/>
                                  </p:stCondLst>
                                  <p:childTnLst>
                                    <p:animEffect transition="out" filter="fade">
                                      <p:cBhvr>
                                        <p:cTn id="206" dur="500"/>
                                        <p:tgtEl>
                                          <p:spTgt spid="96"/>
                                        </p:tgtEl>
                                      </p:cBhvr>
                                    </p:animEffect>
                                    <p:set>
                                      <p:cBhvr>
                                        <p:cTn id="207" dur="1" fill="hold">
                                          <p:stCondLst>
                                            <p:cond delay="499"/>
                                          </p:stCondLst>
                                        </p:cTn>
                                        <p:tgtEl>
                                          <p:spTgt spid="96"/>
                                        </p:tgtEl>
                                        <p:attrNameLst>
                                          <p:attrName>style.visibility</p:attrName>
                                        </p:attrNameLst>
                                      </p:cBhvr>
                                      <p:to>
                                        <p:strVal val="hidden"/>
                                      </p:to>
                                    </p:set>
                                  </p:childTnLst>
                                </p:cTn>
                              </p:par>
                            </p:childTnLst>
                          </p:cTn>
                        </p:par>
                        <p:par>
                          <p:cTn id="208" fill="hold">
                            <p:stCondLst>
                              <p:cond delay="6000"/>
                            </p:stCondLst>
                            <p:childTnLst>
                              <p:par>
                                <p:cTn id="209" presetID="0" presetClass="path" presetSubtype="0" accel="50000" decel="50000" fill="hold" nodeType="afterEffect">
                                  <p:stCondLst>
                                    <p:cond delay="1000"/>
                                  </p:stCondLst>
                                  <p:childTnLst>
                                    <p:animMotion origin="layout" path="M 3.05556E-6 -4.07407E-6 L 0.30451 -0.18726 " pathEditMode="relative" rAng="0" ptsTypes="AA">
                                      <p:cBhvr>
                                        <p:cTn id="210" dur="2000" fill="hold"/>
                                        <p:tgtEl>
                                          <p:spTgt spid="50"/>
                                        </p:tgtEl>
                                        <p:attrNameLst>
                                          <p:attrName>ppt_x</p:attrName>
                                          <p:attrName>ppt_y</p:attrName>
                                        </p:attrNameLst>
                                      </p:cBhvr>
                                      <p:rCtr x="15226" y="-9375"/>
                                    </p:animMotion>
                                  </p:childTnLst>
                                </p:cTn>
                              </p:par>
                              <p:par>
                                <p:cTn id="211" presetID="0" presetClass="path" presetSubtype="0" accel="50000" decel="50000" fill="hold" nodeType="withEffect">
                                  <p:stCondLst>
                                    <p:cond delay="1000"/>
                                  </p:stCondLst>
                                  <p:childTnLst>
                                    <p:animMotion origin="layout" path="M 2.77778E-7 0 L 0.30451 -0.18819 " pathEditMode="relative" rAng="0" ptsTypes="AA">
                                      <p:cBhvr>
                                        <p:cTn id="212" dur="2000" fill="hold"/>
                                        <p:tgtEl>
                                          <p:spTgt spid="81"/>
                                        </p:tgtEl>
                                        <p:attrNameLst>
                                          <p:attrName>ppt_x</p:attrName>
                                          <p:attrName>ppt_y</p:attrName>
                                        </p:attrNameLst>
                                      </p:cBhvr>
                                      <p:rCtr x="15226" y="-9421"/>
                                    </p:animMotion>
                                  </p:childTnLst>
                                </p:cTn>
                              </p:par>
                              <p:par>
                                <p:cTn id="213" presetID="0" presetClass="path" presetSubtype="0" accel="50000" decel="50000" fill="hold" nodeType="withEffect">
                                  <p:stCondLst>
                                    <p:cond delay="1000"/>
                                  </p:stCondLst>
                                  <p:childTnLst>
                                    <p:animMotion origin="layout" path="M 3.33333E-6 1.11111E-6 L 0.28385 -0.13264 " pathEditMode="relative" rAng="0" ptsTypes="AA">
                                      <p:cBhvr>
                                        <p:cTn id="214" dur="2000" fill="hold"/>
                                        <p:tgtEl>
                                          <p:spTgt spid="87"/>
                                        </p:tgtEl>
                                        <p:attrNameLst>
                                          <p:attrName>ppt_x</p:attrName>
                                          <p:attrName>ppt_y</p:attrName>
                                        </p:attrNameLst>
                                      </p:cBhvr>
                                      <p:rCtr x="14184" y="-6644"/>
                                    </p:animMotion>
                                  </p:childTnLst>
                                </p:cTn>
                              </p:par>
                              <p:par>
                                <p:cTn id="215" presetID="0" presetClass="path" presetSubtype="0" accel="50000" decel="50000" fill="hold" nodeType="withEffect">
                                  <p:stCondLst>
                                    <p:cond delay="1000"/>
                                  </p:stCondLst>
                                  <p:childTnLst>
                                    <p:animMotion origin="layout" path="M -3.05556E-6 -4.81481E-6 L 0.28368 -0.13356 " pathEditMode="relative" rAng="0" ptsTypes="AA">
                                      <p:cBhvr>
                                        <p:cTn id="216" dur="2000" fill="hold"/>
                                        <p:tgtEl>
                                          <p:spTgt spid="88"/>
                                        </p:tgtEl>
                                        <p:attrNameLst>
                                          <p:attrName>ppt_x</p:attrName>
                                          <p:attrName>ppt_y</p:attrName>
                                        </p:attrNameLst>
                                      </p:cBhvr>
                                      <p:rCtr x="14184" y="-6690"/>
                                    </p:animMotion>
                                  </p:childTnLst>
                                </p:cTn>
                              </p:par>
                              <p:par>
                                <p:cTn id="217" presetID="0" presetClass="path" presetSubtype="0" accel="50000" decel="50000" fill="hold" nodeType="withEffect">
                                  <p:stCondLst>
                                    <p:cond delay="1000"/>
                                  </p:stCondLst>
                                  <p:childTnLst>
                                    <p:animMotion origin="layout" path="M 2.77778E-7 4.07407E-6 L 0.28993 -0.0882 " pathEditMode="relative" rAng="0" ptsTypes="AA">
                                      <p:cBhvr>
                                        <p:cTn id="218" dur="2000" fill="hold"/>
                                        <p:tgtEl>
                                          <p:spTgt spid="89"/>
                                        </p:tgtEl>
                                        <p:attrNameLst>
                                          <p:attrName>ppt_x</p:attrName>
                                          <p:attrName>ppt_y</p:attrName>
                                        </p:attrNameLst>
                                      </p:cBhvr>
                                      <p:rCtr x="14497" y="-4421"/>
                                    </p:animMotion>
                                  </p:childTnLst>
                                </p:cTn>
                              </p:par>
                              <p:par>
                                <p:cTn id="219" presetID="0" presetClass="path" presetSubtype="0" accel="50000" decel="50000" fill="hold" nodeType="withEffect">
                                  <p:stCondLst>
                                    <p:cond delay="1000"/>
                                  </p:stCondLst>
                                  <p:childTnLst>
                                    <p:animMotion origin="layout" path="M -2.5E-6 -1.85185E-6 L 0.29618 -0.08912 " pathEditMode="relative" rAng="0" ptsTypes="AA">
                                      <p:cBhvr>
                                        <p:cTn id="220" dur="2000" fill="hold"/>
                                        <p:tgtEl>
                                          <p:spTgt spid="90"/>
                                        </p:tgtEl>
                                        <p:attrNameLst>
                                          <p:attrName>ppt_x</p:attrName>
                                          <p:attrName>ppt_y</p:attrName>
                                        </p:attrNameLst>
                                      </p:cBhvr>
                                      <p:rCtr x="14809" y="-4468"/>
                                    </p:animMotion>
                                  </p:childTnLst>
                                </p:cTn>
                              </p:par>
                              <p:par>
                                <p:cTn id="221" presetID="0" presetClass="path" presetSubtype="0" accel="50000" decel="50000" fill="hold" nodeType="withEffect">
                                  <p:stCondLst>
                                    <p:cond delay="1000"/>
                                  </p:stCondLst>
                                  <p:childTnLst>
                                    <p:animMotion origin="layout" path="M 5.55556E-7 4.81481E-6 L 0.32656 0.09398 " pathEditMode="relative" rAng="0" ptsTypes="AA">
                                      <p:cBhvr>
                                        <p:cTn id="222" dur="2000" fill="hold"/>
                                        <p:tgtEl>
                                          <p:spTgt spid="48"/>
                                        </p:tgtEl>
                                        <p:attrNameLst>
                                          <p:attrName>ppt_x</p:attrName>
                                          <p:attrName>ppt_y</p:attrName>
                                        </p:attrNameLst>
                                      </p:cBhvr>
                                      <p:rCtr x="16319" y="4699"/>
                                    </p:animMotion>
                                  </p:childTnLst>
                                </p:cTn>
                              </p:par>
                              <p:par>
                                <p:cTn id="223" presetID="0" presetClass="path" presetSubtype="0" accel="50000" decel="50000" fill="hold" nodeType="withEffect">
                                  <p:stCondLst>
                                    <p:cond delay="1000"/>
                                  </p:stCondLst>
                                  <p:childTnLst>
                                    <p:animMotion origin="layout" path="M -1.66667E-6 -2.59259E-6 L 0.23264 0.0169 " pathEditMode="relative" rAng="0" ptsTypes="AA">
                                      <p:cBhvr>
                                        <p:cTn id="224" dur="2000" fill="hold"/>
                                        <p:tgtEl>
                                          <p:spTgt spid="49"/>
                                        </p:tgtEl>
                                        <p:attrNameLst>
                                          <p:attrName>ppt_x</p:attrName>
                                          <p:attrName>ppt_y</p:attrName>
                                        </p:attrNameLst>
                                      </p:cBhvr>
                                      <p:rCtr x="11632" y="833"/>
                                    </p:animMotion>
                                  </p:childTnLst>
                                </p:cTn>
                              </p:par>
                              <p:par>
                                <p:cTn id="225" presetID="0" presetClass="path" presetSubtype="0" accel="50000" decel="50000" fill="hold" nodeType="withEffect">
                                  <p:stCondLst>
                                    <p:cond delay="1000"/>
                                  </p:stCondLst>
                                  <p:childTnLst>
                                    <p:animMotion origin="layout" path="M 2.22222E-6 -4.44444E-6 L 0.27656 0.11575 " pathEditMode="relative" rAng="0" ptsTypes="AA">
                                      <p:cBhvr>
                                        <p:cTn id="226" dur="2000" fill="hold"/>
                                        <p:tgtEl>
                                          <p:spTgt spid="93"/>
                                        </p:tgtEl>
                                        <p:attrNameLst>
                                          <p:attrName>ppt_x</p:attrName>
                                          <p:attrName>ppt_y</p:attrName>
                                        </p:attrNameLst>
                                      </p:cBhvr>
                                      <p:rCtr x="13819" y="5787"/>
                                    </p:animMotion>
                                  </p:childTnLst>
                                </p:cTn>
                              </p:par>
                              <p:par>
                                <p:cTn id="227" presetID="0" presetClass="path" presetSubtype="0" accel="50000" decel="50000" fill="hold" nodeType="withEffect">
                                  <p:stCondLst>
                                    <p:cond delay="1000"/>
                                  </p:stCondLst>
                                  <p:childTnLst>
                                    <p:animMotion origin="layout" path="M 1.38889E-6 1.48148E-6 L 0.35538 0.15972 " pathEditMode="relative" rAng="0" ptsTypes="AA">
                                      <p:cBhvr>
                                        <p:cTn id="228" dur="2000" fill="hold"/>
                                        <p:tgtEl>
                                          <p:spTgt spid="106"/>
                                        </p:tgtEl>
                                        <p:attrNameLst>
                                          <p:attrName>ppt_x</p:attrName>
                                          <p:attrName>ppt_y</p:attrName>
                                        </p:attrNameLst>
                                      </p:cBhvr>
                                      <p:rCtr x="17760" y="7986"/>
                                    </p:animMotion>
                                  </p:childTnLst>
                                </p:cTn>
                              </p:par>
                              <p:par>
                                <p:cTn id="229" presetID="0" presetClass="path" presetSubtype="0" accel="50000" decel="50000" fill="hold" nodeType="withEffect">
                                  <p:stCondLst>
                                    <p:cond delay="1000"/>
                                  </p:stCondLst>
                                  <p:childTnLst>
                                    <p:animMotion origin="layout" path="M -4.72222E-6 2.96296E-6 L 0.26893 2.96296E-6 " pathEditMode="relative" rAng="0" ptsTypes="AA">
                                      <p:cBhvr>
                                        <p:cTn id="230" dur="2000" fill="hold"/>
                                        <p:tgtEl>
                                          <p:spTgt spid="91"/>
                                        </p:tgtEl>
                                        <p:attrNameLst>
                                          <p:attrName>ppt_x</p:attrName>
                                          <p:attrName>ppt_y</p:attrName>
                                        </p:attrNameLst>
                                      </p:cBhvr>
                                      <p:rCtr x="13438" y="0"/>
                                    </p:animMotion>
                                  </p:childTnLst>
                                </p:cTn>
                              </p:par>
                              <p:par>
                                <p:cTn id="231" presetID="0" presetClass="path" presetSubtype="0" accel="50000" decel="50000" fill="hold" nodeType="withEffect">
                                  <p:stCondLst>
                                    <p:cond delay="1000"/>
                                  </p:stCondLst>
                                  <p:childTnLst>
                                    <p:animMotion origin="layout" path="M 5E-6 1.85185E-6 L 0.26459 0.04236 " pathEditMode="relative" rAng="0" ptsTypes="AA">
                                      <p:cBhvr>
                                        <p:cTn id="232" dur="2000" fill="hold"/>
                                        <p:tgtEl>
                                          <p:spTgt spid="107"/>
                                        </p:tgtEl>
                                        <p:attrNameLst>
                                          <p:attrName>ppt_x</p:attrName>
                                          <p:attrName>ppt_y</p:attrName>
                                        </p:attrNameLst>
                                      </p:cBhvr>
                                      <p:rCtr x="13229" y="2106"/>
                                    </p:animMotion>
                                  </p:childTnLst>
                                </p:cTn>
                              </p:par>
                              <p:par>
                                <p:cTn id="233" presetID="0" presetClass="path" presetSubtype="0" accel="50000" decel="50000" fill="hold" nodeType="withEffect">
                                  <p:stCondLst>
                                    <p:cond delay="1000"/>
                                  </p:stCondLst>
                                  <p:childTnLst>
                                    <p:animMotion origin="layout" path="M 2.5E-6 -4.44444E-6 L 0.24705 0.2345 " pathEditMode="relative" rAng="0" ptsTypes="AA">
                                      <p:cBhvr>
                                        <p:cTn id="234" dur="2000" fill="hold"/>
                                        <p:tgtEl>
                                          <p:spTgt spid="62"/>
                                        </p:tgtEl>
                                        <p:attrNameLst>
                                          <p:attrName>ppt_x</p:attrName>
                                          <p:attrName>ppt_y</p:attrName>
                                        </p:attrNameLst>
                                      </p:cBhvr>
                                      <p:rCtr x="12344" y="11713"/>
                                    </p:animMotion>
                                  </p:childTnLst>
                                </p:cTn>
                              </p:par>
                              <p:par>
                                <p:cTn id="235" presetID="0" presetClass="path" presetSubtype="0" accel="50000" decel="50000" fill="hold" nodeType="withEffect">
                                  <p:stCondLst>
                                    <p:cond delay="1000"/>
                                  </p:stCondLst>
                                  <p:childTnLst>
                                    <p:animMotion origin="layout" path="M 1.38889E-6 4.44444E-6 L 0.28229 0.25833 " pathEditMode="relative" rAng="0" ptsTypes="AA">
                                      <p:cBhvr>
                                        <p:cTn id="236" dur="2000" fill="hold"/>
                                        <p:tgtEl>
                                          <p:spTgt spid="65"/>
                                        </p:tgtEl>
                                        <p:attrNameLst>
                                          <p:attrName>ppt_x</p:attrName>
                                          <p:attrName>ppt_y</p:attrName>
                                        </p:attrNameLst>
                                      </p:cBhvr>
                                      <p:rCtr x="14115" y="12917"/>
                                    </p:animMotion>
                                  </p:childTnLst>
                                </p:cTn>
                              </p:par>
                              <p:par>
                                <p:cTn id="237" presetID="0" presetClass="path" presetSubtype="0" accel="50000" decel="50000" fill="hold" nodeType="withEffect">
                                  <p:stCondLst>
                                    <p:cond delay="1000"/>
                                  </p:stCondLst>
                                  <p:childTnLst>
                                    <p:animMotion origin="layout" path="M 1.38889E-6 2.96296E-6 L 0.41198 0.20185 " pathEditMode="relative" rAng="0" ptsTypes="AA">
                                      <p:cBhvr>
                                        <p:cTn id="238" dur="2000" fill="hold"/>
                                        <p:tgtEl>
                                          <p:spTgt spid="63"/>
                                        </p:tgtEl>
                                        <p:attrNameLst>
                                          <p:attrName>ppt_x</p:attrName>
                                          <p:attrName>ppt_y</p:attrName>
                                        </p:attrNameLst>
                                      </p:cBhvr>
                                      <p:rCtr x="20590" y="10093"/>
                                    </p:animMotion>
                                  </p:childTnLst>
                                </p:cTn>
                              </p:par>
                              <p:par>
                                <p:cTn id="239" presetID="0" presetClass="path" presetSubtype="0" accel="50000" decel="50000" fill="hold" nodeType="withEffect">
                                  <p:stCondLst>
                                    <p:cond delay="1000"/>
                                  </p:stCondLst>
                                  <p:childTnLst>
                                    <p:animMotion origin="layout" path="M 4.72222E-6 3.7037E-6 L 0.37916 0.19398 " pathEditMode="relative" rAng="0" ptsTypes="AA">
                                      <p:cBhvr>
                                        <p:cTn id="240" dur="2000" fill="hold"/>
                                        <p:tgtEl>
                                          <p:spTgt spid="64"/>
                                        </p:tgtEl>
                                        <p:attrNameLst>
                                          <p:attrName>ppt_x</p:attrName>
                                          <p:attrName>ppt_y</p:attrName>
                                        </p:attrNameLst>
                                      </p:cBhvr>
                                      <p:rCtr x="18958" y="9699"/>
                                    </p:animMotion>
                                  </p:childTnLst>
                                </p:cTn>
                              </p:par>
                              <p:par>
                                <p:cTn id="241" presetID="0" presetClass="path" presetSubtype="0" accel="50000" decel="50000" fill="hold" nodeType="withEffect">
                                  <p:stCondLst>
                                    <p:cond delay="1000"/>
                                  </p:stCondLst>
                                  <p:childTnLst>
                                    <p:animMotion origin="layout" path="M 2.22222E-6 -4.44444E-6 L 0.25121 0.25348 " pathEditMode="relative" rAng="0" ptsTypes="AA">
                                      <p:cBhvr>
                                        <p:cTn id="242" dur="2000" fill="hold"/>
                                        <p:tgtEl>
                                          <p:spTgt spid="94"/>
                                        </p:tgtEl>
                                        <p:attrNameLst>
                                          <p:attrName>ppt_x</p:attrName>
                                          <p:attrName>ppt_y</p:attrName>
                                        </p:attrNameLst>
                                      </p:cBhvr>
                                      <p:rCtr x="12552" y="12662"/>
                                    </p:animMotion>
                                  </p:childTnLst>
                                </p:cTn>
                              </p:par>
                              <p:par>
                                <p:cTn id="243" presetID="0" presetClass="path" presetSubtype="0" accel="50000" decel="50000" fill="hold" nodeType="withEffect">
                                  <p:stCondLst>
                                    <p:cond delay="1000"/>
                                  </p:stCondLst>
                                  <p:childTnLst>
                                    <p:animMotion origin="layout" path="M -3.05556E-6 3.33333E-6 L 0.27743 0.26157 " pathEditMode="relative" rAng="0" ptsTypes="AA">
                                      <p:cBhvr>
                                        <p:cTn id="244" dur="2000" fill="hold"/>
                                        <p:tgtEl>
                                          <p:spTgt spid="92"/>
                                        </p:tgtEl>
                                        <p:attrNameLst>
                                          <p:attrName>ppt_x</p:attrName>
                                          <p:attrName>ppt_y</p:attrName>
                                        </p:attrNameLst>
                                      </p:cBhvr>
                                      <p:rCtr x="13872" y="13079"/>
                                    </p:animMotion>
                                  </p:childTnLst>
                                </p:cTn>
                              </p:par>
                              <p:par>
                                <p:cTn id="245" presetID="0" presetClass="path" presetSubtype="0" accel="50000" decel="50000" fill="hold" nodeType="withEffect">
                                  <p:stCondLst>
                                    <p:cond delay="1000"/>
                                  </p:stCondLst>
                                  <p:childTnLst>
                                    <p:animMotion origin="layout" path="M -3.05556E-6 3.33333E-6 L 0.25625 0.19977 " pathEditMode="relative" rAng="0" ptsTypes="AA">
                                      <p:cBhvr>
                                        <p:cTn id="246" dur="2000" fill="hold"/>
                                        <p:tgtEl>
                                          <p:spTgt spid="95"/>
                                        </p:tgtEl>
                                        <p:attrNameLst>
                                          <p:attrName>ppt_x</p:attrName>
                                          <p:attrName>ppt_y</p:attrName>
                                        </p:attrNameLst>
                                      </p:cBhvr>
                                      <p:rCtr x="12812" y="9977"/>
                                    </p:animMotion>
                                  </p:childTnLst>
                                </p:cTn>
                              </p:par>
                              <p:par>
                                <p:cTn id="247" presetID="0" presetClass="path" presetSubtype="0" accel="50000" decel="50000" fill="hold" nodeType="withEffect">
                                  <p:stCondLst>
                                    <p:cond delay="1000"/>
                                  </p:stCondLst>
                                  <p:childTnLst>
                                    <p:animMotion origin="layout" path="M -1.94444E-6 3.33333E-6 L 0.24861 0.19977 " pathEditMode="relative" rAng="0" ptsTypes="AA">
                                      <p:cBhvr>
                                        <p:cTn id="248" dur="2000" fill="hold"/>
                                        <p:tgtEl>
                                          <p:spTgt spid="85"/>
                                        </p:tgtEl>
                                        <p:attrNameLst>
                                          <p:attrName>ppt_x</p:attrName>
                                          <p:attrName>ppt_y</p:attrName>
                                        </p:attrNameLst>
                                      </p:cBhvr>
                                      <p:rCtr x="12431" y="9977"/>
                                    </p:animMotion>
                                  </p:childTnLst>
                                </p:cTn>
                              </p:par>
                              <p:par>
                                <p:cTn id="249" presetID="0" presetClass="path" presetSubtype="0" accel="50000" decel="50000" fill="hold" nodeType="withEffect">
                                  <p:stCondLst>
                                    <p:cond delay="1000"/>
                                  </p:stCondLst>
                                  <p:childTnLst>
                                    <p:animMotion origin="layout" path="M -8.33333E-7 -2.59259E-6 L 0.23316 0.19885 " pathEditMode="relative" rAng="0" ptsTypes="AA">
                                      <p:cBhvr>
                                        <p:cTn id="250" dur="2000" fill="hold"/>
                                        <p:tgtEl>
                                          <p:spTgt spid="84"/>
                                        </p:tgtEl>
                                        <p:attrNameLst>
                                          <p:attrName>ppt_x</p:attrName>
                                          <p:attrName>ppt_y</p:attrName>
                                        </p:attrNameLst>
                                      </p:cBhvr>
                                      <p:rCtr x="11649" y="9931"/>
                                    </p:animMotion>
                                  </p:childTnLst>
                                </p:cTn>
                              </p:par>
                              <p:par>
                                <p:cTn id="251" presetID="0" presetClass="path" presetSubtype="0" accel="50000" decel="50000" fill="hold" nodeType="withEffect">
                                  <p:stCondLst>
                                    <p:cond delay="1000"/>
                                  </p:stCondLst>
                                  <p:childTnLst>
                                    <p:animMotion origin="layout" path="M -2.77778E-6 -3.33333E-6 L 0.22986 0.26991 " pathEditMode="relative" rAng="0" ptsTypes="AA">
                                      <p:cBhvr>
                                        <p:cTn id="252" dur="2000" fill="hold"/>
                                        <p:tgtEl>
                                          <p:spTgt spid="82"/>
                                        </p:tgtEl>
                                        <p:attrNameLst>
                                          <p:attrName>ppt_x</p:attrName>
                                          <p:attrName>ppt_y</p:attrName>
                                        </p:attrNameLst>
                                      </p:cBhvr>
                                      <p:rCtr x="11493" y="13495"/>
                                    </p:animMotion>
                                  </p:childTnLst>
                                </p:cTn>
                              </p:par>
                              <p:par>
                                <p:cTn id="253" presetID="0" presetClass="path" presetSubtype="0" accel="50000" decel="50000" fill="hold" nodeType="withEffect">
                                  <p:stCondLst>
                                    <p:cond delay="1000"/>
                                  </p:stCondLst>
                                  <p:childTnLst>
                                    <p:animMotion origin="layout" path="M 3.88889E-6 -2.59259E-6 L 0.19861 0.19885 " pathEditMode="relative" rAng="0" ptsTypes="AA">
                                      <p:cBhvr>
                                        <p:cTn id="254" dur="2000" fill="hold"/>
                                        <p:tgtEl>
                                          <p:spTgt spid="66"/>
                                        </p:tgtEl>
                                        <p:attrNameLst>
                                          <p:attrName>ppt_x</p:attrName>
                                          <p:attrName>ppt_y</p:attrName>
                                        </p:attrNameLst>
                                      </p:cBhvr>
                                      <p:rCtr x="9931" y="9931"/>
                                    </p:animMotion>
                                  </p:childTnLst>
                                </p:cTn>
                              </p:par>
                              <p:par>
                                <p:cTn id="255" presetID="0" presetClass="path" presetSubtype="0" accel="50000" decel="50000" fill="hold" nodeType="withEffect">
                                  <p:stCondLst>
                                    <p:cond delay="1000"/>
                                  </p:stCondLst>
                                  <p:childTnLst>
                                    <p:animMotion origin="layout" path="M 4.72222E-6 -4.07407E-6 L 0.20121 0.26181 " pathEditMode="relative" rAng="0" ptsTypes="AA">
                                      <p:cBhvr>
                                        <p:cTn id="256" dur="2000" fill="hold"/>
                                        <p:tgtEl>
                                          <p:spTgt spid="83"/>
                                        </p:tgtEl>
                                        <p:attrNameLst>
                                          <p:attrName>ppt_x</p:attrName>
                                          <p:attrName>ppt_y</p:attrName>
                                        </p:attrNameLst>
                                      </p:cBhvr>
                                      <p:rCtr x="10052" y="13079"/>
                                    </p:animMotion>
                                  </p:childTnLst>
                                </p:cTn>
                              </p:par>
                            </p:childTnLst>
                          </p:cTn>
                        </p:par>
                        <p:par>
                          <p:cTn id="257" fill="hold">
                            <p:stCondLst>
                              <p:cond delay="9000"/>
                            </p:stCondLst>
                            <p:childTnLst>
                              <p:par>
                                <p:cTn id="258" presetID="10" presetClass="exit" presetSubtype="0" fill="hold" grpId="1" nodeType="afterEffect">
                                  <p:stCondLst>
                                    <p:cond delay="0"/>
                                  </p:stCondLst>
                                  <p:childTnLst>
                                    <p:animEffect transition="out" filter="fade">
                                      <p:cBhvr>
                                        <p:cTn id="259" dur="2000"/>
                                        <p:tgtEl>
                                          <p:spTgt spid="43"/>
                                        </p:tgtEl>
                                      </p:cBhvr>
                                    </p:animEffect>
                                    <p:set>
                                      <p:cBhvr>
                                        <p:cTn id="260" dur="1" fill="hold">
                                          <p:stCondLst>
                                            <p:cond delay="1999"/>
                                          </p:stCondLst>
                                        </p:cTn>
                                        <p:tgtEl>
                                          <p:spTgt spid="43"/>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41"/>
                                        </p:tgtEl>
                                      </p:cBhvr>
                                    </p:animEffect>
                                    <p:set>
                                      <p:cBhvr>
                                        <p:cTn id="263" dur="1" fill="hold">
                                          <p:stCondLst>
                                            <p:cond delay="1999"/>
                                          </p:stCondLst>
                                        </p:cTn>
                                        <p:tgtEl>
                                          <p:spTgt spid="41"/>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36"/>
                                        </p:tgtEl>
                                      </p:cBhvr>
                                    </p:animEffect>
                                    <p:set>
                                      <p:cBhvr>
                                        <p:cTn id="266" dur="1" fill="hold">
                                          <p:stCondLst>
                                            <p:cond delay="1999"/>
                                          </p:stCondLst>
                                        </p:cTn>
                                        <p:tgtEl>
                                          <p:spTgt spid="36"/>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34"/>
                                        </p:tgtEl>
                                      </p:cBhvr>
                                    </p:animEffect>
                                    <p:set>
                                      <p:cBhvr>
                                        <p:cTn id="269" dur="1" fill="hold">
                                          <p:stCondLst>
                                            <p:cond delay="1999"/>
                                          </p:stCondLst>
                                        </p:cTn>
                                        <p:tgtEl>
                                          <p:spTgt spid="34"/>
                                        </p:tgtEl>
                                        <p:attrNameLst>
                                          <p:attrName>style.visibility</p:attrName>
                                        </p:attrNameLst>
                                      </p:cBhvr>
                                      <p:to>
                                        <p:strVal val="hidden"/>
                                      </p:to>
                                    </p:set>
                                  </p:childTnLst>
                                </p:cTn>
                              </p:par>
                              <p:par>
                                <p:cTn id="270" presetID="10" presetClass="exit" presetSubtype="0" fill="hold" grpId="1" nodeType="withEffect">
                                  <p:stCondLst>
                                    <p:cond delay="0"/>
                                  </p:stCondLst>
                                  <p:childTnLst>
                                    <p:animEffect transition="out" filter="fade">
                                      <p:cBhvr>
                                        <p:cTn id="271" dur="2000"/>
                                        <p:tgtEl>
                                          <p:spTgt spid="35"/>
                                        </p:tgtEl>
                                      </p:cBhvr>
                                    </p:animEffect>
                                    <p:set>
                                      <p:cBhvr>
                                        <p:cTn id="272" dur="1" fill="hold">
                                          <p:stCondLst>
                                            <p:cond delay="1999"/>
                                          </p:stCondLst>
                                        </p:cTn>
                                        <p:tgtEl>
                                          <p:spTgt spid="35"/>
                                        </p:tgtEl>
                                        <p:attrNameLst>
                                          <p:attrName>style.visibility</p:attrName>
                                        </p:attrNameLst>
                                      </p:cBhvr>
                                      <p:to>
                                        <p:strVal val="hidden"/>
                                      </p:to>
                                    </p:set>
                                  </p:childTnLst>
                                </p:cTn>
                              </p:par>
                              <p:par>
                                <p:cTn id="273" presetID="3" presetClass="emph" presetSubtype="2" fill="hold" grpId="1" nodeType="withEffect">
                                  <p:stCondLst>
                                    <p:cond delay="0"/>
                                  </p:stCondLst>
                                  <p:childTnLst>
                                    <p:animClr clrSpc="rgb" dir="cw">
                                      <p:cBhvr override="childStyle">
                                        <p:cTn id="274" dur="2000" fill="hold"/>
                                        <p:tgtEl>
                                          <p:spTgt spid="44"/>
                                        </p:tgtEl>
                                        <p:attrNameLst>
                                          <p:attrName>style.color</p:attrName>
                                        </p:attrNameLst>
                                      </p:cBhvr>
                                      <p:to>
                                        <a:schemeClr val="tx1"/>
                                      </p:to>
                                    </p:animClr>
                                  </p:childTnLst>
                                </p:cTn>
                              </p:par>
                              <p:par>
                                <p:cTn id="275" presetID="3" presetClass="emph" presetSubtype="2" fill="hold" grpId="1" nodeType="withEffect">
                                  <p:stCondLst>
                                    <p:cond delay="0"/>
                                  </p:stCondLst>
                                  <p:childTnLst>
                                    <p:animClr clrSpc="rgb" dir="cw">
                                      <p:cBhvr override="childStyle">
                                        <p:cTn id="276" dur="2000" fill="hold"/>
                                        <p:tgtEl>
                                          <p:spTgt spid="45"/>
                                        </p:tgtEl>
                                        <p:attrNameLst>
                                          <p:attrName>style.color</p:attrName>
                                        </p:attrNameLst>
                                      </p:cBhvr>
                                      <p:to>
                                        <a:schemeClr val="tx1"/>
                                      </p:to>
                                    </p:animClr>
                                  </p:childTnLst>
                                </p:cTn>
                              </p:par>
                              <p:par>
                                <p:cTn id="277" presetID="6" presetClass="emph" presetSubtype="0" fill="hold" grpId="1" nodeType="withEffect">
                                  <p:stCondLst>
                                    <p:cond delay="0"/>
                                  </p:stCondLst>
                                  <p:childTnLst>
                                    <p:animScale>
                                      <p:cBhvr>
                                        <p:cTn id="278" dur="2000" fill="hold"/>
                                        <p:tgtEl>
                                          <p:spTgt spid="46"/>
                                        </p:tgtEl>
                                      </p:cBhvr>
                                      <p:by x="41600" y="41600"/>
                                    </p:animScale>
                                  </p:childTnLst>
                                </p:cTn>
                              </p:par>
                              <p:par>
                                <p:cTn id="279" presetID="7" presetClass="emph" presetSubtype="2" fill="hold" nodeType="withEffect">
                                  <p:stCondLst>
                                    <p:cond delay="0"/>
                                  </p:stCondLst>
                                  <p:childTnLst>
                                    <p:animClr clrSpc="rgb" dir="cw">
                                      <p:cBhvr>
                                        <p:cTn id="280" dur="2000" fill="hold"/>
                                        <p:tgtEl>
                                          <p:spTgt spid="46"/>
                                        </p:tgtEl>
                                        <p:attrNameLst>
                                          <p:attrName>stroke.color</p:attrName>
                                        </p:attrNameLst>
                                      </p:cBhvr>
                                      <p:to>
                                        <a:schemeClr val="tx1"/>
                                      </p:to>
                                    </p:animClr>
                                    <p:set>
                                      <p:cBhvr>
                                        <p:cTn id="281" dur="2000" fill="hold"/>
                                        <p:tgtEl>
                                          <p:spTgt spid="46"/>
                                        </p:tgtEl>
                                        <p:attrNameLst>
                                          <p:attrName>stroke.on</p:attrName>
                                        </p:attrNameLst>
                                      </p:cBhvr>
                                      <p:to>
                                        <p:strVal val="true"/>
                                      </p:to>
                                    </p:set>
                                  </p:childTnLst>
                                </p:cTn>
                              </p:par>
                              <p:par>
                                <p:cTn id="282" presetID="0" presetClass="path" presetSubtype="0" fill="hold" grpId="2" nodeType="withEffect">
                                  <p:stCondLst>
                                    <p:cond delay="0"/>
                                  </p:stCondLst>
                                  <p:childTnLst>
                                    <p:animMotion origin="layout" path="M 2.22222E-6 0.09977 L 2.22222E-6 -0.00023 " pathEditMode="relative" rAng="0" ptsTypes="AA">
                                      <p:cBhvr>
                                        <p:cTn id="283" dur="2000" fill="hold"/>
                                        <p:tgtEl>
                                          <p:spTgt spid="47">
                                            <p:txEl>
                                              <p:pRg st="0" end="0"/>
                                            </p:txEl>
                                          </p:spTgt>
                                        </p:tgtEl>
                                        <p:attrNameLst>
                                          <p:attrName>ppt_x</p:attrName>
                                          <p:attrName>ppt_y</p:attrName>
                                        </p:attrNameLst>
                                      </p:cBhvr>
                                      <p:rCtr x="0" y="-5000"/>
                                    </p:animMotion>
                                  </p:childTnLst>
                                </p:cTn>
                              </p:par>
                              <p:par>
                                <p:cTn id="284" presetID="6" presetClass="emph" presetSubtype="0" fill="hold" grpId="3" nodeType="withEffect">
                                  <p:stCondLst>
                                    <p:cond delay="0"/>
                                  </p:stCondLst>
                                  <p:childTnLst>
                                    <p:animScale>
                                      <p:cBhvr>
                                        <p:cTn id="285" dur="2000" fill="hold"/>
                                        <p:tgtEl>
                                          <p:spTgt spid="47">
                                            <p:txEl>
                                              <p:pRg st="0" end="0"/>
                                            </p:txEl>
                                          </p:spTgt>
                                        </p:tgtEl>
                                      </p:cBhvr>
                                      <p:by x="50000" y="50000"/>
                                    </p:animScale>
                                  </p:childTnLst>
                                </p:cTn>
                              </p:par>
                              <p:par>
                                <p:cTn id="286" presetID="3" presetClass="emph" presetSubtype="2" fill="hold" grpId="4" nodeType="withEffect">
                                  <p:stCondLst>
                                    <p:cond delay="0"/>
                                  </p:stCondLst>
                                  <p:childTnLst>
                                    <p:animClr clrSpc="rgb" dir="cw">
                                      <p:cBhvr override="childStyle">
                                        <p:cTn id="287" dur="2000" fill="hold"/>
                                        <p:tgtEl>
                                          <p:spTgt spid="47">
                                            <p:txEl>
                                              <p:pRg st="0" end="0"/>
                                            </p:txEl>
                                          </p:spTgt>
                                        </p:tgtEl>
                                        <p:attrNameLst>
                                          <p:attrName>style.color</p:attrName>
                                        </p:attrNameLst>
                                      </p:cBhvr>
                                      <p:to>
                                        <a:schemeClr val="tx1"/>
                                      </p:to>
                                    </p:animClr>
                                  </p:childTnLst>
                                </p:cTn>
                              </p:par>
                              <p:par>
                                <p:cTn id="288" presetID="10" presetClass="entr" presetSubtype="0" fill="hold" grpId="0" nodeType="withEffect">
                                  <p:stCondLst>
                                    <p:cond delay="0"/>
                                  </p:stCondLst>
                                  <p:childTnLst>
                                    <p:set>
                                      <p:cBhvr>
                                        <p:cTn id="289" dur="1" fill="hold">
                                          <p:stCondLst>
                                            <p:cond delay="0"/>
                                          </p:stCondLst>
                                        </p:cTn>
                                        <p:tgtEl>
                                          <p:spTgt spid="55"/>
                                        </p:tgtEl>
                                        <p:attrNameLst>
                                          <p:attrName>style.visibility</p:attrName>
                                        </p:attrNameLst>
                                      </p:cBhvr>
                                      <p:to>
                                        <p:strVal val="visible"/>
                                      </p:to>
                                    </p:set>
                                    <p:animEffect transition="in" filter="fade">
                                      <p:cBhvr>
                                        <p:cTn id="290" dur="500"/>
                                        <p:tgtEl>
                                          <p:spTgt spid="55"/>
                                        </p:tgtEl>
                                      </p:cBhvr>
                                    </p:animEffect>
                                  </p:childTnLst>
                                </p:cTn>
                              </p:par>
                              <p:par>
                                <p:cTn id="291" presetID="10" presetClass="entr" presetSubtype="0" fill="hold" nodeType="withEffect">
                                  <p:stCondLst>
                                    <p:cond delay="0"/>
                                  </p:stCondLst>
                                  <p:childTnLst>
                                    <p:set>
                                      <p:cBhvr>
                                        <p:cTn id="292" dur="1" fill="hold">
                                          <p:stCondLst>
                                            <p:cond delay="0"/>
                                          </p:stCondLst>
                                        </p:cTn>
                                        <p:tgtEl>
                                          <p:spTgt spid="97"/>
                                        </p:tgtEl>
                                        <p:attrNameLst>
                                          <p:attrName>style.visibility</p:attrName>
                                        </p:attrNameLst>
                                      </p:cBhvr>
                                      <p:to>
                                        <p:strVal val="visible"/>
                                      </p:to>
                                    </p:set>
                                    <p:animEffect transition="in" filter="fade">
                                      <p:cBhvr>
                                        <p:cTn id="293" dur="500"/>
                                        <p:tgtEl>
                                          <p:spTgt spid="97"/>
                                        </p:tgtEl>
                                      </p:cBhvr>
                                    </p:animEffect>
                                  </p:childTnLst>
                                </p:cTn>
                              </p:par>
                              <p:par>
                                <p:cTn id="294" presetID="10" presetClass="entr" presetSubtype="0" fill="hold" nodeType="withEffect">
                                  <p:stCondLst>
                                    <p:cond delay="0"/>
                                  </p:stCondLst>
                                  <p:childTnLst>
                                    <p:set>
                                      <p:cBhvr>
                                        <p:cTn id="295" dur="1" fill="hold">
                                          <p:stCondLst>
                                            <p:cond delay="0"/>
                                          </p:stCondLst>
                                        </p:cTn>
                                        <p:tgtEl>
                                          <p:spTgt spid="98"/>
                                        </p:tgtEl>
                                        <p:attrNameLst>
                                          <p:attrName>style.visibility</p:attrName>
                                        </p:attrNameLst>
                                      </p:cBhvr>
                                      <p:to>
                                        <p:strVal val="visible"/>
                                      </p:to>
                                    </p:set>
                                    <p:animEffect transition="in" filter="fade">
                                      <p:cBhvr>
                                        <p:cTn id="296"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3" grpId="1" animBg="1"/>
      <p:bldP spid="34" grpId="0" animBg="1"/>
      <p:bldP spid="34" grpId="1" animBg="1"/>
      <p:bldP spid="35" grpId="0" animBg="1"/>
      <p:bldP spid="35" grpId="1" animBg="1"/>
      <p:bldP spid="36" grpId="0" animBg="1"/>
      <p:bldP spid="36" grpId="1" animBg="1"/>
      <p:bldP spid="41" grpId="0" animBg="1"/>
      <p:bldP spid="41" grpId="1" animBg="1"/>
      <p:bldP spid="44" grpId="0"/>
      <p:bldP spid="44" grpId="1"/>
      <p:bldP spid="45" grpId="0"/>
      <p:bldP spid="45" grpId="1"/>
      <p:bldP spid="46" grpId="0" animBg="1"/>
      <p:bldP spid="46" grpId="1" animBg="1"/>
      <p:bldP spid="47" grpId="0" build="allAtOnce"/>
      <p:bldP spid="47" grpId="1" build="allAtOnce"/>
      <p:bldP spid="47" grpId="2" build="allAtOnce"/>
      <p:bldP spid="47" grpId="3" build="allAtOnce"/>
      <p:bldP spid="47" grpId="4" build="allAtOnce"/>
      <p:bldP spid="5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Rounded Rectangle 95"/>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82" name="Reactant energy type"/>
          <p:cNvPicPr>
            <a:picLocks noChangeAspect="1" noChangeArrowheads="1"/>
          </p:cNvPicPr>
          <p:nvPr/>
        </p:nvPicPr>
        <p:blipFill>
          <a:blip r:embed="rId3"/>
          <a:stretch>
            <a:fillRect/>
          </a:stretch>
        </p:blipFill>
        <p:spPr bwMode="auto">
          <a:xfrm>
            <a:off x="2731746" y="2298158"/>
            <a:ext cx="946089" cy="950653"/>
          </a:xfrm>
          <a:prstGeom prst="rect">
            <a:avLst/>
          </a:prstGeom>
          <a:noFill/>
          <a:extLst>
            <a:ext uri="{909E8E84-426E-40dd-AFC4-6F175D3DCCD1}">
              <a14:hiddenFill xmlns="" xmlns:a14="http://schemas.microsoft.com/office/drawing/2010/main">
                <a:solidFill>
                  <a:srgbClr val="FFFFFF"/>
                </a:solidFill>
              </a14:hiddenFill>
            </a:ext>
          </a:extLst>
        </p:spPr>
      </p:pic>
      <p:sp>
        <p:nvSpPr>
          <p:cNvPr id="64" name="Rounded Rectangle 63"/>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6" name="Rounded Rectangle 75"/>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7" name="Rounded Rectangle 76"/>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0" name="Rounded Rectangle 79"/>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1" name="Rounded Rectangle 80"/>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3" name="Rounded Rectangle 82"/>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6" name="Rounded Rectangle 85"/>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7" name="Rounded Rectangle 86"/>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5" name="Rounded Rectangle 94"/>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7"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98"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99"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100"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101"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l="-1" r="-2824"/>
          <a:stretch/>
        </p:blipFill>
        <p:spPr bwMode="auto">
          <a:xfrm>
            <a:off x="3240874" y="2907843"/>
            <a:ext cx="906166"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2"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4132064" y="2872809"/>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3"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050398" y="1809880"/>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04" name="Picture 2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60353" y="1119454"/>
            <a:ext cx="2564242" cy="16927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0351" y="4098273"/>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82139" y="3661288"/>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8" name="TextBox 10"/>
          <p:cNvSpPr txBox="1">
            <a:spLocks noChangeArrowheads="1"/>
          </p:cNvSpPr>
          <p:nvPr/>
        </p:nvSpPr>
        <p:spPr bwMode="auto">
          <a:xfrm>
            <a:off x="1726274" y="3025504"/>
            <a:ext cx="92813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109"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110"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112"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sp>
        <p:nvSpPr>
          <p:cNvPr id="117"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16</a:t>
            </a:fld>
            <a:endParaRPr lang="en-US" dirty="0"/>
          </a:p>
        </p:txBody>
      </p:sp>
      <p:pic>
        <p:nvPicPr>
          <p:cNvPr id="48"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59214" y="4623132"/>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2518" y="3698354"/>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5151" y="5032304"/>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7738" y="5198766"/>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8"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419527" y="1816215"/>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1"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240874" y="2169478"/>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2"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610003" y="2175813"/>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3"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047671" y="2466264"/>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4"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416800" y="2472599"/>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5"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5139567" y="2964018"/>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4"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l="-1" r="-2824"/>
          <a:stretch/>
        </p:blipFill>
        <p:spPr bwMode="auto">
          <a:xfrm>
            <a:off x="3281879" y="3284238"/>
            <a:ext cx="906166"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5"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4173069" y="3249204"/>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8"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5180572" y="3340413"/>
            <a:ext cx="899019" cy="411429"/>
          </a:xfrm>
          <a:prstGeom prst="rect">
            <a:avLst/>
          </a:prstGeom>
          <a:noFill/>
          <a:extLst>
            <a:ext uri="{909E8E84-426E-40dd-AFC4-6F175D3DCCD1}">
              <a14:hiddenFill xmlns="" xmlns:a14="http://schemas.microsoft.com/office/drawing/2010/main">
                <a:solidFill>
                  <a:srgbClr val="FFFFFF"/>
                </a:solidFill>
              </a14:hiddenFill>
            </a:ext>
          </a:extLst>
        </p:spPr>
      </p:pic>
      <p:sp>
        <p:nvSpPr>
          <p:cNvPr id="57"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vert="horz" lIns="91440" tIns="45720" rIns="91440" bIns="45720" rtlCol="0" anchor="ctr">
            <a:normAutofit fontScale="9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What happens to atoms and energy during cellular respiration?</a:t>
            </a:r>
          </a:p>
        </p:txBody>
      </p:sp>
      <p:sp>
        <p:nvSpPr>
          <p:cNvPr id="54" name="TextBox 26"/>
          <p:cNvSpPr txBox="1">
            <a:spLocks noChangeArrowheads="1"/>
          </p:cNvSpPr>
          <p:nvPr/>
        </p:nvSpPr>
        <p:spPr bwMode="auto">
          <a:xfrm>
            <a:off x="5744464" y="6124040"/>
            <a:ext cx="245567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pic>
        <p:nvPicPr>
          <p:cNvPr id="5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1803"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49" y="412039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8152" y="417586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50"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5473"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19" y="4075365"/>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1822" y="413083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7"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20"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1420"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0"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6" y="4067843"/>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8"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7769" y="412331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7"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7" name="Product energy type"/>
          <p:cNvPicPr>
            <a:picLocks noChangeAspect="1" noChangeArrowheads="1"/>
          </p:cNvPicPr>
          <p:nvPr/>
        </p:nvPicPr>
        <p:blipFill>
          <a:blip r:embed="rId9"/>
          <a:stretch>
            <a:fillRect/>
          </a:stretch>
        </p:blipFill>
        <p:spPr bwMode="auto">
          <a:xfrm>
            <a:off x="8064670" y="5071993"/>
            <a:ext cx="606431" cy="609357"/>
          </a:xfrm>
          <a:prstGeom prst="rect">
            <a:avLst/>
          </a:prstGeom>
          <a:noFill/>
          <a:extLst>
            <a:ext uri="{909E8E84-426E-40dd-AFC4-6F175D3DCCD1}">
              <a14:hiddenFill xmlns="" xmlns:a14="http://schemas.microsoft.com/office/drawing/2010/main">
                <a:solidFill>
                  <a:srgbClr val="FFFFFF"/>
                </a:solidFill>
              </a14:hiddenFill>
            </a:ext>
          </a:extLst>
        </p:spPr>
      </p:pic>
      <p:pic>
        <p:nvPicPr>
          <p:cNvPr id="111" name="Product energy type"/>
          <p:cNvPicPr>
            <a:picLocks noChangeAspect="1" noChangeArrowheads="1"/>
          </p:cNvPicPr>
          <p:nvPr/>
        </p:nvPicPr>
        <p:blipFill>
          <a:blip r:embed="rId10"/>
          <a:stretch>
            <a:fillRect/>
          </a:stretch>
        </p:blipFill>
        <p:spPr bwMode="auto">
          <a:xfrm>
            <a:off x="8064671" y="5722535"/>
            <a:ext cx="606431" cy="60935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76350736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104"/>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106"/>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48"/>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105"/>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49"/>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50"/>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51"/>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96"/>
                                        </p:tgtEl>
                                        <p:attrNameLst>
                                          <p:attrName>style.visibility</p:attrName>
                                        </p:attrNameLst>
                                      </p:cBhvr>
                                      <p:to>
                                        <p:strVal val="visible"/>
                                      </p:to>
                                    </p:set>
                                    <p:animEffect transition="in" filter="fade">
                                      <p:cBhvr>
                                        <p:cTn id="21" dur="2000"/>
                                        <p:tgtEl>
                                          <p:spTgt spid="9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7"/>
                                        </p:tgtEl>
                                        <p:attrNameLst>
                                          <p:attrName>style.visibility</p:attrName>
                                        </p:attrNameLst>
                                      </p:cBhvr>
                                      <p:to>
                                        <p:strVal val="visible"/>
                                      </p:to>
                                    </p:set>
                                    <p:animEffect transition="in" filter="fade">
                                      <p:cBhvr>
                                        <p:cTn id="24" dur="2000"/>
                                        <p:tgtEl>
                                          <p:spTgt spid="8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2000"/>
                                        <p:tgtEl>
                                          <p:spTgt spid="7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fade">
                                      <p:cBhvr>
                                        <p:cTn id="30" dur="2000"/>
                                        <p:tgtEl>
                                          <p:spTgt spid="6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fade">
                                      <p:cBhvr>
                                        <p:cTn id="33" dur="2000"/>
                                        <p:tgtEl>
                                          <p:spTgt spid="76"/>
                                        </p:tgtEl>
                                      </p:cBhvr>
                                    </p:animEffect>
                                  </p:childTnLst>
                                </p:cTn>
                              </p:par>
                              <p:par>
                                <p:cTn id="34" presetID="6" presetClass="emph" presetSubtype="0" fill="hold" grpId="0" nodeType="withEffect">
                                  <p:stCondLst>
                                    <p:cond delay="0"/>
                                  </p:stCondLst>
                                  <p:childTnLst>
                                    <p:animScale>
                                      <p:cBhvr>
                                        <p:cTn id="35" dur="2000" fill="hold"/>
                                        <p:tgtEl>
                                          <p:spTgt spid="99"/>
                                        </p:tgtEl>
                                      </p:cBhvr>
                                      <p:by x="240000" y="240000"/>
                                    </p:animScale>
                                  </p:childTnLst>
                                </p:cTn>
                              </p:par>
                              <p:par>
                                <p:cTn id="36" presetID="7" presetClass="emph" presetSubtype="2" fill="hold" nodeType="withEffect">
                                  <p:stCondLst>
                                    <p:cond delay="0"/>
                                  </p:stCondLst>
                                  <p:childTnLst>
                                    <p:animClr clrSpc="rgb" dir="cw">
                                      <p:cBhvr>
                                        <p:cTn id="37" dur="2000" fill="hold"/>
                                        <p:tgtEl>
                                          <p:spTgt spid="99"/>
                                        </p:tgtEl>
                                        <p:attrNameLst>
                                          <p:attrName>stroke.color</p:attrName>
                                        </p:attrNameLst>
                                      </p:cBhvr>
                                      <p:to>
                                        <a:srgbClr val="00FF00"/>
                                      </p:to>
                                    </p:animClr>
                                    <p:set>
                                      <p:cBhvr>
                                        <p:cTn id="38" dur="2000" fill="hold"/>
                                        <p:tgtEl>
                                          <p:spTgt spid="99"/>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97"/>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98"/>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100">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100">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100">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104"/>
                                        </p:tgtEl>
                                      </p:cBhvr>
                                    </p:animEffect>
                                    <p:set>
                                      <p:cBhvr>
                                        <p:cTn id="52" dur="1" fill="hold">
                                          <p:stCondLst>
                                            <p:cond delay="999"/>
                                          </p:stCondLst>
                                        </p:cTn>
                                        <p:tgtEl>
                                          <p:spTgt spid="104"/>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106"/>
                                        </p:tgtEl>
                                      </p:cBhvr>
                                    </p:animEffect>
                                    <p:set>
                                      <p:cBhvr>
                                        <p:cTn id="55" dur="1" fill="hold">
                                          <p:stCondLst>
                                            <p:cond delay="999"/>
                                          </p:stCondLst>
                                        </p:cTn>
                                        <p:tgtEl>
                                          <p:spTgt spid="106"/>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48"/>
                                        </p:tgtEl>
                                      </p:cBhvr>
                                    </p:animEffect>
                                    <p:set>
                                      <p:cBhvr>
                                        <p:cTn id="58" dur="1" fill="hold">
                                          <p:stCondLst>
                                            <p:cond delay="999"/>
                                          </p:stCondLst>
                                        </p:cTn>
                                        <p:tgtEl>
                                          <p:spTgt spid="48"/>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105"/>
                                        </p:tgtEl>
                                      </p:cBhvr>
                                    </p:animEffect>
                                    <p:set>
                                      <p:cBhvr>
                                        <p:cTn id="61" dur="1" fill="hold">
                                          <p:stCondLst>
                                            <p:cond delay="999"/>
                                          </p:stCondLst>
                                        </p:cTn>
                                        <p:tgtEl>
                                          <p:spTgt spid="105"/>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49"/>
                                        </p:tgtEl>
                                      </p:cBhvr>
                                    </p:animEffect>
                                    <p:set>
                                      <p:cBhvr>
                                        <p:cTn id="64" dur="1" fill="hold">
                                          <p:stCondLst>
                                            <p:cond delay="999"/>
                                          </p:stCondLst>
                                        </p:cTn>
                                        <p:tgtEl>
                                          <p:spTgt spid="49"/>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50"/>
                                        </p:tgtEl>
                                      </p:cBhvr>
                                    </p:animEffect>
                                    <p:set>
                                      <p:cBhvr>
                                        <p:cTn id="67" dur="1" fill="hold">
                                          <p:stCondLst>
                                            <p:cond delay="999"/>
                                          </p:stCondLst>
                                        </p:cTn>
                                        <p:tgtEl>
                                          <p:spTgt spid="50"/>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51"/>
                                        </p:tgtEl>
                                      </p:cBhvr>
                                    </p:animEffect>
                                    <p:set>
                                      <p:cBhvr>
                                        <p:cTn id="70" dur="1" fill="hold">
                                          <p:stCondLst>
                                            <p:cond delay="999"/>
                                          </p:stCondLst>
                                        </p:cTn>
                                        <p:tgtEl>
                                          <p:spTgt spid="51"/>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102"/>
                                        </p:tgtEl>
                                        <p:attrNameLst>
                                          <p:attrName>style.visibility</p:attrName>
                                        </p:attrNameLst>
                                      </p:cBhvr>
                                      <p:to>
                                        <p:strVal val="visible"/>
                                      </p:to>
                                    </p:set>
                                    <p:animEffect transition="in" filter="fade">
                                      <p:cBhvr>
                                        <p:cTn id="73" dur="1000"/>
                                        <p:tgtEl>
                                          <p:spTgt spid="102"/>
                                        </p:tgtEl>
                                      </p:cBhvr>
                                    </p:animEffect>
                                  </p:childTnLst>
                                </p:cTn>
                              </p:par>
                              <p:par>
                                <p:cTn id="74" presetID="10" presetClass="entr" presetSubtype="0" fill="hold" nodeType="withEffect">
                                  <p:stCondLst>
                                    <p:cond delay="2000"/>
                                  </p:stCondLst>
                                  <p:childTnLst>
                                    <p:set>
                                      <p:cBhvr>
                                        <p:cTn id="75" dur="1" fill="hold">
                                          <p:stCondLst>
                                            <p:cond delay="0"/>
                                          </p:stCondLst>
                                        </p:cTn>
                                        <p:tgtEl>
                                          <p:spTgt spid="101"/>
                                        </p:tgtEl>
                                        <p:attrNameLst>
                                          <p:attrName>style.visibility</p:attrName>
                                        </p:attrNameLst>
                                      </p:cBhvr>
                                      <p:to>
                                        <p:strVal val="visible"/>
                                      </p:to>
                                    </p:set>
                                    <p:animEffect transition="in" filter="fade">
                                      <p:cBhvr>
                                        <p:cTn id="76" dur="1000"/>
                                        <p:tgtEl>
                                          <p:spTgt spid="101"/>
                                        </p:tgtEl>
                                      </p:cBhvr>
                                    </p:animEffect>
                                  </p:childTnLst>
                                </p:cTn>
                              </p:par>
                              <p:par>
                                <p:cTn id="77" presetID="10" presetClass="entr" presetSubtype="0" fill="hold" nodeType="withEffect">
                                  <p:stCondLst>
                                    <p:cond delay="2000"/>
                                  </p:stCondLst>
                                  <p:childTnLst>
                                    <p:set>
                                      <p:cBhvr>
                                        <p:cTn id="78" dur="1" fill="hold">
                                          <p:stCondLst>
                                            <p:cond delay="0"/>
                                          </p:stCondLst>
                                        </p:cTn>
                                        <p:tgtEl>
                                          <p:spTgt spid="103"/>
                                        </p:tgtEl>
                                        <p:attrNameLst>
                                          <p:attrName>style.visibility</p:attrName>
                                        </p:attrNameLst>
                                      </p:cBhvr>
                                      <p:to>
                                        <p:strVal val="visible"/>
                                      </p:to>
                                    </p:set>
                                    <p:animEffect transition="in" filter="fade">
                                      <p:cBhvr>
                                        <p:cTn id="79" dur="1000"/>
                                        <p:tgtEl>
                                          <p:spTgt spid="103"/>
                                        </p:tgtEl>
                                      </p:cBhvr>
                                    </p:animEffect>
                                  </p:childTnLst>
                                </p:cTn>
                              </p:par>
                              <p:par>
                                <p:cTn id="80" presetID="10" presetClass="entr" presetSubtype="0" fill="hold" nodeType="withEffect">
                                  <p:stCondLst>
                                    <p:cond delay="20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1000"/>
                                        <p:tgtEl>
                                          <p:spTgt spid="84"/>
                                        </p:tgtEl>
                                      </p:cBhvr>
                                    </p:animEffect>
                                  </p:childTnLst>
                                </p:cTn>
                              </p:par>
                              <p:par>
                                <p:cTn id="83" presetID="10" presetClass="entr" presetSubtype="0" fill="hold" nodeType="withEffect">
                                  <p:stCondLst>
                                    <p:cond delay="2000"/>
                                  </p:stCondLst>
                                  <p:childTnLst>
                                    <p:set>
                                      <p:cBhvr>
                                        <p:cTn id="84" dur="1" fill="hold">
                                          <p:stCondLst>
                                            <p:cond delay="0"/>
                                          </p:stCondLst>
                                        </p:cTn>
                                        <p:tgtEl>
                                          <p:spTgt spid="85"/>
                                        </p:tgtEl>
                                        <p:attrNameLst>
                                          <p:attrName>style.visibility</p:attrName>
                                        </p:attrNameLst>
                                      </p:cBhvr>
                                      <p:to>
                                        <p:strVal val="visible"/>
                                      </p:to>
                                    </p:set>
                                    <p:animEffect transition="in" filter="fade">
                                      <p:cBhvr>
                                        <p:cTn id="85" dur="1000"/>
                                        <p:tgtEl>
                                          <p:spTgt spid="85"/>
                                        </p:tgtEl>
                                      </p:cBhvr>
                                    </p:animEffect>
                                  </p:childTnLst>
                                </p:cTn>
                              </p:par>
                              <p:par>
                                <p:cTn id="86" presetID="10" presetClass="entr" presetSubtype="0" fill="hold" nodeType="withEffect">
                                  <p:stCondLst>
                                    <p:cond delay="2000"/>
                                  </p:stCondLst>
                                  <p:childTnLst>
                                    <p:set>
                                      <p:cBhvr>
                                        <p:cTn id="87" dur="1" fill="hold">
                                          <p:stCondLst>
                                            <p:cond delay="0"/>
                                          </p:stCondLst>
                                        </p:cTn>
                                        <p:tgtEl>
                                          <p:spTgt spid="75"/>
                                        </p:tgtEl>
                                        <p:attrNameLst>
                                          <p:attrName>style.visibility</p:attrName>
                                        </p:attrNameLst>
                                      </p:cBhvr>
                                      <p:to>
                                        <p:strVal val="visible"/>
                                      </p:to>
                                    </p:set>
                                    <p:animEffect transition="in" filter="fade">
                                      <p:cBhvr>
                                        <p:cTn id="88" dur="1000"/>
                                        <p:tgtEl>
                                          <p:spTgt spid="75"/>
                                        </p:tgtEl>
                                      </p:cBhvr>
                                    </p:animEffect>
                                  </p:childTnLst>
                                </p:cTn>
                              </p:par>
                              <p:par>
                                <p:cTn id="89" presetID="10" presetClass="entr" presetSubtype="0" fill="hold" nodeType="withEffect">
                                  <p:stCondLst>
                                    <p:cond delay="2000"/>
                                  </p:stCondLst>
                                  <p:childTnLst>
                                    <p:set>
                                      <p:cBhvr>
                                        <p:cTn id="90" dur="1" fill="hold">
                                          <p:stCondLst>
                                            <p:cond delay="0"/>
                                          </p:stCondLst>
                                        </p:cTn>
                                        <p:tgtEl>
                                          <p:spTgt spid="88"/>
                                        </p:tgtEl>
                                        <p:attrNameLst>
                                          <p:attrName>style.visibility</p:attrName>
                                        </p:attrNameLst>
                                      </p:cBhvr>
                                      <p:to>
                                        <p:strVal val="visible"/>
                                      </p:to>
                                    </p:set>
                                    <p:animEffect transition="in" filter="fade">
                                      <p:cBhvr>
                                        <p:cTn id="91" dur="1000"/>
                                        <p:tgtEl>
                                          <p:spTgt spid="88"/>
                                        </p:tgtEl>
                                      </p:cBhvr>
                                    </p:animEffect>
                                  </p:childTnLst>
                                </p:cTn>
                              </p:par>
                              <p:par>
                                <p:cTn id="92"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93" dur="2000" fill="hold"/>
                                        <p:tgtEl>
                                          <p:spTgt spid="104"/>
                                        </p:tgtEl>
                                        <p:attrNameLst>
                                          <p:attrName>ppt_x</p:attrName>
                                          <p:attrName>ppt_y</p:attrName>
                                        </p:attrNameLst>
                                      </p:cBhvr>
                                    </p:animMotion>
                                  </p:childTnLst>
                                </p:cTn>
                              </p:par>
                              <p:par>
                                <p:cTn id="94"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95" dur="2000" fill="hold"/>
                                        <p:tgtEl>
                                          <p:spTgt spid="105"/>
                                        </p:tgtEl>
                                        <p:attrNameLst>
                                          <p:attrName>ppt_x</p:attrName>
                                          <p:attrName>ppt_y</p:attrName>
                                        </p:attrNameLst>
                                      </p:cBhvr>
                                      <p:rCtr x="-35" y="-93"/>
                                    </p:animMotion>
                                  </p:childTnLst>
                                </p:cTn>
                              </p:par>
                              <p:par>
                                <p:cTn id="96"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97" dur="2000" fill="hold"/>
                                        <p:tgtEl>
                                          <p:spTgt spid="48"/>
                                        </p:tgtEl>
                                        <p:attrNameLst>
                                          <p:attrName>ppt_x</p:attrName>
                                          <p:attrName>ppt_y</p:attrName>
                                        </p:attrNameLst>
                                      </p:cBhvr>
                                      <p:rCtr x="52" y="-278"/>
                                    </p:animMotion>
                                  </p:childTnLst>
                                </p:cTn>
                              </p:par>
                              <p:par>
                                <p:cTn id="98"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99" dur="2000" fill="hold"/>
                                        <p:tgtEl>
                                          <p:spTgt spid="49"/>
                                        </p:tgtEl>
                                        <p:attrNameLst>
                                          <p:attrName>ppt_x</p:attrName>
                                          <p:attrName>ppt_y</p:attrName>
                                        </p:attrNameLst>
                                      </p:cBhvr>
                                      <p:rCtr x="191" y="-23"/>
                                    </p:animMotion>
                                  </p:childTnLst>
                                </p:cTn>
                              </p:par>
                              <p:par>
                                <p:cTn id="100"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01" dur="2000" fill="hold"/>
                                        <p:tgtEl>
                                          <p:spTgt spid="106"/>
                                        </p:tgtEl>
                                        <p:attrNameLst>
                                          <p:attrName>ppt_x</p:attrName>
                                          <p:attrName>ppt_y</p:attrName>
                                        </p:attrNameLst>
                                      </p:cBhvr>
                                    </p:animMotion>
                                  </p:childTnLst>
                                </p:cTn>
                              </p:par>
                              <p:par>
                                <p:cTn id="102"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03" dur="2000" fill="hold"/>
                                        <p:tgtEl>
                                          <p:spTgt spid="51"/>
                                        </p:tgtEl>
                                        <p:attrNameLst>
                                          <p:attrName>ppt_x</p:attrName>
                                          <p:attrName>ppt_y</p:attrName>
                                        </p:attrNameLst>
                                      </p:cBhvr>
                                    </p:animMotion>
                                  </p:childTnLst>
                                </p:cTn>
                              </p:par>
                              <p:par>
                                <p:cTn id="104"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05" dur="2000" fill="hold"/>
                                        <p:tgtEl>
                                          <p:spTgt spid="50"/>
                                        </p:tgtEl>
                                        <p:attrNameLst>
                                          <p:attrName>ppt_x</p:attrName>
                                          <p:attrName>ppt_y</p:attrName>
                                        </p:attrNameLst>
                                      </p:cBhvr>
                                    </p:animMotion>
                                  </p:childTnLst>
                                </p:cTn>
                              </p:par>
                              <p:par>
                                <p:cTn id="106" presetID="10" presetClass="entr" presetSubtype="0" fill="hold" nodeType="withEffect">
                                  <p:stCondLst>
                                    <p:cond delay="2000"/>
                                  </p:stCondLst>
                                  <p:childTnLst>
                                    <p:set>
                                      <p:cBhvr>
                                        <p:cTn id="107" dur="1" fill="hold">
                                          <p:stCondLst>
                                            <p:cond delay="0"/>
                                          </p:stCondLst>
                                        </p:cTn>
                                        <p:tgtEl>
                                          <p:spTgt spid="68"/>
                                        </p:tgtEl>
                                        <p:attrNameLst>
                                          <p:attrName>style.visibility</p:attrName>
                                        </p:attrNameLst>
                                      </p:cBhvr>
                                      <p:to>
                                        <p:strVal val="visible"/>
                                      </p:to>
                                    </p:set>
                                    <p:animEffect transition="in" filter="fade">
                                      <p:cBhvr>
                                        <p:cTn id="108" dur="1000"/>
                                        <p:tgtEl>
                                          <p:spTgt spid="68"/>
                                        </p:tgtEl>
                                      </p:cBhvr>
                                    </p:animEffect>
                                  </p:childTnLst>
                                </p:cTn>
                              </p:par>
                              <p:par>
                                <p:cTn id="109" presetID="10" presetClass="entr" presetSubtype="0" fill="hold" nodeType="withEffect">
                                  <p:stCondLst>
                                    <p:cond delay="2000"/>
                                  </p:stCondLst>
                                  <p:childTnLst>
                                    <p:set>
                                      <p:cBhvr>
                                        <p:cTn id="110" dur="1" fill="hold">
                                          <p:stCondLst>
                                            <p:cond delay="0"/>
                                          </p:stCondLst>
                                        </p:cTn>
                                        <p:tgtEl>
                                          <p:spTgt spid="71"/>
                                        </p:tgtEl>
                                        <p:attrNameLst>
                                          <p:attrName>style.visibility</p:attrName>
                                        </p:attrNameLst>
                                      </p:cBhvr>
                                      <p:to>
                                        <p:strVal val="visible"/>
                                      </p:to>
                                    </p:set>
                                    <p:animEffect transition="in" filter="fade">
                                      <p:cBhvr>
                                        <p:cTn id="111" dur="1000"/>
                                        <p:tgtEl>
                                          <p:spTgt spid="71"/>
                                        </p:tgtEl>
                                      </p:cBhvr>
                                    </p:animEffect>
                                  </p:childTnLst>
                                </p:cTn>
                              </p:par>
                              <p:par>
                                <p:cTn id="112" presetID="10" presetClass="entr" presetSubtype="0" fill="hold" nodeType="withEffect">
                                  <p:stCondLst>
                                    <p:cond delay="2000"/>
                                  </p:stCondLst>
                                  <p:childTnLst>
                                    <p:set>
                                      <p:cBhvr>
                                        <p:cTn id="113" dur="1" fill="hold">
                                          <p:stCondLst>
                                            <p:cond delay="0"/>
                                          </p:stCondLst>
                                        </p:cTn>
                                        <p:tgtEl>
                                          <p:spTgt spid="72"/>
                                        </p:tgtEl>
                                        <p:attrNameLst>
                                          <p:attrName>style.visibility</p:attrName>
                                        </p:attrNameLst>
                                      </p:cBhvr>
                                      <p:to>
                                        <p:strVal val="visible"/>
                                      </p:to>
                                    </p:set>
                                    <p:animEffect transition="in" filter="fade">
                                      <p:cBhvr>
                                        <p:cTn id="114" dur="1000"/>
                                        <p:tgtEl>
                                          <p:spTgt spid="72"/>
                                        </p:tgtEl>
                                      </p:cBhvr>
                                    </p:animEffect>
                                  </p:childTnLst>
                                </p:cTn>
                              </p:par>
                              <p:par>
                                <p:cTn id="115" presetID="10" presetClass="entr" presetSubtype="0" fill="hold" nodeType="withEffect">
                                  <p:stCondLst>
                                    <p:cond delay="2000"/>
                                  </p:stCondLst>
                                  <p:childTnLst>
                                    <p:set>
                                      <p:cBhvr>
                                        <p:cTn id="116" dur="1" fill="hold">
                                          <p:stCondLst>
                                            <p:cond delay="0"/>
                                          </p:stCondLst>
                                        </p:cTn>
                                        <p:tgtEl>
                                          <p:spTgt spid="73"/>
                                        </p:tgtEl>
                                        <p:attrNameLst>
                                          <p:attrName>style.visibility</p:attrName>
                                        </p:attrNameLst>
                                      </p:cBhvr>
                                      <p:to>
                                        <p:strVal val="visible"/>
                                      </p:to>
                                    </p:set>
                                    <p:animEffect transition="in" filter="fade">
                                      <p:cBhvr>
                                        <p:cTn id="117" dur="1000"/>
                                        <p:tgtEl>
                                          <p:spTgt spid="73"/>
                                        </p:tgtEl>
                                      </p:cBhvr>
                                    </p:animEffect>
                                  </p:childTnLst>
                                </p:cTn>
                              </p:par>
                              <p:par>
                                <p:cTn id="118" presetID="10" presetClass="entr" presetSubtype="0" fill="hold" nodeType="withEffect">
                                  <p:stCondLst>
                                    <p:cond delay="2000"/>
                                  </p:stCondLst>
                                  <p:childTnLst>
                                    <p:set>
                                      <p:cBhvr>
                                        <p:cTn id="119" dur="1" fill="hold">
                                          <p:stCondLst>
                                            <p:cond delay="0"/>
                                          </p:stCondLst>
                                        </p:cTn>
                                        <p:tgtEl>
                                          <p:spTgt spid="74"/>
                                        </p:tgtEl>
                                        <p:attrNameLst>
                                          <p:attrName>style.visibility</p:attrName>
                                        </p:attrNameLst>
                                      </p:cBhvr>
                                      <p:to>
                                        <p:strVal val="visible"/>
                                      </p:to>
                                    </p:set>
                                    <p:animEffect transition="in" filter="fade">
                                      <p:cBhvr>
                                        <p:cTn id="120" dur="1000"/>
                                        <p:tgtEl>
                                          <p:spTgt spid="74"/>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59"/>
                                        </p:tgtEl>
                                        <p:attrNameLst>
                                          <p:attrName>style.visibility</p:attrName>
                                        </p:attrNameLst>
                                      </p:cBhvr>
                                      <p:to>
                                        <p:strVal val="visible"/>
                                      </p:to>
                                    </p:set>
                                    <p:animEffect transition="in" filter="fade">
                                      <p:cBhvr>
                                        <p:cTn id="123" dur="1000"/>
                                        <p:tgtEl>
                                          <p:spTgt spid="59"/>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62"/>
                                        </p:tgtEl>
                                        <p:attrNameLst>
                                          <p:attrName>style.visibility</p:attrName>
                                        </p:attrNameLst>
                                      </p:cBhvr>
                                      <p:to>
                                        <p:strVal val="visible"/>
                                      </p:to>
                                    </p:set>
                                    <p:animEffect transition="in" filter="fade">
                                      <p:cBhvr>
                                        <p:cTn id="126" dur="1000"/>
                                        <p:tgtEl>
                                          <p:spTgt spid="62"/>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60"/>
                                        </p:tgtEl>
                                        <p:attrNameLst>
                                          <p:attrName>style.visibility</p:attrName>
                                        </p:attrNameLst>
                                      </p:cBhvr>
                                      <p:to>
                                        <p:strVal val="visible"/>
                                      </p:to>
                                    </p:set>
                                    <p:animEffect transition="in" filter="fade">
                                      <p:cBhvr>
                                        <p:cTn id="129" dur="1000"/>
                                        <p:tgtEl>
                                          <p:spTgt spid="60"/>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61"/>
                                        </p:tgtEl>
                                        <p:attrNameLst>
                                          <p:attrName>style.visibility</p:attrName>
                                        </p:attrNameLst>
                                      </p:cBhvr>
                                      <p:to>
                                        <p:strVal val="visible"/>
                                      </p:to>
                                    </p:set>
                                    <p:animEffect transition="in" filter="fade">
                                      <p:cBhvr>
                                        <p:cTn id="132" dur="1000"/>
                                        <p:tgtEl>
                                          <p:spTgt spid="61"/>
                                        </p:tgtEl>
                                      </p:cBhvr>
                                    </p:animEffect>
                                  </p:childTnLst>
                                </p:cTn>
                              </p:par>
                              <p:par>
                                <p:cTn id="133" presetID="10" presetClass="entr" presetSubtype="0" fill="hold" nodeType="withEffect">
                                  <p:stCondLst>
                                    <p:cond delay="2000"/>
                                  </p:stCondLst>
                                  <p:childTnLst>
                                    <p:set>
                                      <p:cBhvr>
                                        <p:cTn id="134" dur="1" fill="hold">
                                          <p:stCondLst>
                                            <p:cond delay="0"/>
                                          </p:stCondLst>
                                        </p:cTn>
                                        <p:tgtEl>
                                          <p:spTgt spid="63"/>
                                        </p:tgtEl>
                                        <p:attrNameLst>
                                          <p:attrName>style.visibility</p:attrName>
                                        </p:attrNameLst>
                                      </p:cBhvr>
                                      <p:to>
                                        <p:strVal val="visible"/>
                                      </p:to>
                                    </p:set>
                                    <p:animEffect transition="in" filter="fade">
                                      <p:cBhvr>
                                        <p:cTn id="135" dur="1000"/>
                                        <p:tgtEl>
                                          <p:spTgt spid="63"/>
                                        </p:tgtEl>
                                      </p:cBhvr>
                                    </p:animEffect>
                                  </p:childTnLst>
                                </p:cTn>
                              </p:par>
                              <p:par>
                                <p:cTn id="136" presetID="10" presetClass="entr" presetSubtype="0" fill="hold" nodeType="withEffect">
                                  <p:stCondLst>
                                    <p:cond delay="2000"/>
                                  </p:stCondLst>
                                  <p:childTnLst>
                                    <p:set>
                                      <p:cBhvr>
                                        <p:cTn id="137" dur="1" fill="hold">
                                          <p:stCondLst>
                                            <p:cond delay="0"/>
                                          </p:stCondLst>
                                        </p:cTn>
                                        <p:tgtEl>
                                          <p:spTgt spid="67"/>
                                        </p:tgtEl>
                                        <p:attrNameLst>
                                          <p:attrName>style.visibility</p:attrName>
                                        </p:attrNameLst>
                                      </p:cBhvr>
                                      <p:to>
                                        <p:strVal val="visible"/>
                                      </p:to>
                                    </p:set>
                                    <p:animEffect transition="in" filter="fade">
                                      <p:cBhvr>
                                        <p:cTn id="138" dur="1000"/>
                                        <p:tgtEl>
                                          <p:spTgt spid="67"/>
                                        </p:tgtEl>
                                      </p:cBhvr>
                                    </p:animEffect>
                                  </p:childTnLst>
                                </p:cTn>
                              </p:par>
                              <p:par>
                                <p:cTn id="139" presetID="10" presetClass="entr" presetSubtype="0" fill="hold" nodeType="withEffect">
                                  <p:stCondLst>
                                    <p:cond delay="2000"/>
                                  </p:stCondLst>
                                  <p:childTnLst>
                                    <p:set>
                                      <p:cBhvr>
                                        <p:cTn id="140" dur="1" fill="hold">
                                          <p:stCondLst>
                                            <p:cond delay="0"/>
                                          </p:stCondLst>
                                        </p:cTn>
                                        <p:tgtEl>
                                          <p:spTgt spid="65"/>
                                        </p:tgtEl>
                                        <p:attrNameLst>
                                          <p:attrName>style.visibility</p:attrName>
                                        </p:attrNameLst>
                                      </p:cBhvr>
                                      <p:to>
                                        <p:strVal val="visible"/>
                                      </p:to>
                                    </p:set>
                                    <p:animEffect transition="in" filter="fade">
                                      <p:cBhvr>
                                        <p:cTn id="141" dur="1000"/>
                                        <p:tgtEl>
                                          <p:spTgt spid="65"/>
                                        </p:tgtEl>
                                      </p:cBhvr>
                                    </p:animEffect>
                                  </p:childTnLst>
                                </p:cTn>
                              </p:par>
                              <p:par>
                                <p:cTn id="142" presetID="10" presetClass="entr" presetSubtype="0" fill="hold" nodeType="withEffect">
                                  <p:stCondLst>
                                    <p:cond delay="2000"/>
                                  </p:stCondLst>
                                  <p:childTnLst>
                                    <p:set>
                                      <p:cBhvr>
                                        <p:cTn id="143" dur="1" fill="hold">
                                          <p:stCondLst>
                                            <p:cond delay="0"/>
                                          </p:stCondLst>
                                        </p:cTn>
                                        <p:tgtEl>
                                          <p:spTgt spid="66"/>
                                        </p:tgtEl>
                                        <p:attrNameLst>
                                          <p:attrName>style.visibility</p:attrName>
                                        </p:attrNameLst>
                                      </p:cBhvr>
                                      <p:to>
                                        <p:strVal val="visible"/>
                                      </p:to>
                                    </p:set>
                                    <p:animEffect transition="in" filter="fade">
                                      <p:cBhvr>
                                        <p:cTn id="144" dur="1000"/>
                                        <p:tgtEl>
                                          <p:spTgt spid="66"/>
                                        </p:tgtEl>
                                      </p:cBhvr>
                                    </p:animEffect>
                                  </p:childTnLst>
                                </p:cTn>
                              </p:par>
                              <p:par>
                                <p:cTn id="145" presetID="10" presetClass="entr" presetSubtype="0" fill="hold" nodeType="withEffect">
                                  <p:stCondLst>
                                    <p:cond delay="2000"/>
                                  </p:stCondLst>
                                  <p:childTnLst>
                                    <p:set>
                                      <p:cBhvr>
                                        <p:cTn id="146" dur="1" fill="hold">
                                          <p:stCondLst>
                                            <p:cond delay="0"/>
                                          </p:stCondLst>
                                        </p:cTn>
                                        <p:tgtEl>
                                          <p:spTgt spid="69"/>
                                        </p:tgtEl>
                                        <p:attrNameLst>
                                          <p:attrName>style.visibility</p:attrName>
                                        </p:attrNameLst>
                                      </p:cBhvr>
                                      <p:to>
                                        <p:strVal val="visible"/>
                                      </p:to>
                                    </p:set>
                                    <p:animEffect transition="in" filter="fade">
                                      <p:cBhvr>
                                        <p:cTn id="147" dur="1000"/>
                                        <p:tgtEl>
                                          <p:spTgt spid="69"/>
                                        </p:tgtEl>
                                      </p:cBhvr>
                                    </p:animEffect>
                                  </p:childTnLst>
                                </p:cTn>
                              </p:par>
                              <p:par>
                                <p:cTn id="148" presetID="10" presetClass="entr" presetSubtype="0" fill="hold" nodeType="withEffect">
                                  <p:stCondLst>
                                    <p:cond delay="2000"/>
                                  </p:stCondLst>
                                  <p:childTnLst>
                                    <p:set>
                                      <p:cBhvr>
                                        <p:cTn id="149" dur="1" fill="hold">
                                          <p:stCondLst>
                                            <p:cond delay="0"/>
                                          </p:stCondLst>
                                        </p:cTn>
                                        <p:tgtEl>
                                          <p:spTgt spid="79"/>
                                        </p:tgtEl>
                                        <p:attrNameLst>
                                          <p:attrName>style.visibility</p:attrName>
                                        </p:attrNameLst>
                                      </p:cBhvr>
                                      <p:to>
                                        <p:strVal val="visible"/>
                                      </p:to>
                                    </p:set>
                                    <p:animEffect transition="in" filter="fade">
                                      <p:cBhvr>
                                        <p:cTn id="150" dur="1000"/>
                                        <p:tgtEl>
                                          <p:spTgt spid="79"/>
                                        </p:tgtEl>
                                      </p:cBhvr>
                                    </p:animEffect>
                                  </p:childTnLst>
                                </p:cTn>
                              </p:par>
                              <p:par>
                                <p:cTn id="151" presetID="10" presetClass="entr" presetSubtype="0" fill="hold" nodeType="withEffect">
                                  <p:stCondLst>
                                    <p:cond delay="2000"/>
                                  </p:stCondLst>
                                  <p:childTnLst>
                                    <p:set>
                                      <p:cBhvr>
                                        <p:cTn id="152" dur="1" fill="hold">
                                          <p:stCondLst>
                                            <p:cond delay="0"/>
                                          </p:stCondLst>
                                        </p:cTn>
                                        <p:tgtEl>
                                          <p:spTgt spid="70"/>
                                        </p:tgtEl>
                                        <p:attrNameLst>
                                          <p:attrName>style.visibility</p:attrName>
                                        </p:attrNameLst>
                                      </p:cBhvr>
                                      <p:to>
                                        <p:strVal val="visible"/>
                                      </p:to>
                                    </p:set>
                                    <p:animEffect transition="in" filter="fade">
                                      <p:cBhvr>
                                        <p:cTn id="153" dur="1000"/>
                                        <p:tgtEl>
                                          <p:spTgt spid="70"/>
                                        </p:tgtEl>
                                      </p:cBhvr>
                                    </p:animEffect>
                                  </p:childTnLst>
                                </p:cTn>
                              </p:par>
                              <p:par>
                                <p:cTn id="154" presetID="10" presetClass="entr" presetSubtype="0" fill="hold" nodeType="withEffect">
                                  <p:stCondLst>
                                    <p:cond delay="2000"/>
                                  </p:stCondLst>
                                  <p:childTnLst>
                                    <p:set>
                                      <p:cBhvr>
                                        <p:cTn id="155" dur="1" fill="hold">
                                          <p:stCondLst>
                                            <p:cond delay="0"/>
                                          </p:stCondLst>
                                        </p:cTn>
                                        <p:tgtEl>
                                          <p:spTgt spid="78"/>
                                        </p:tgtEl>
                                        <p:attrNameLst>
                                          <p:attrName>style.visibility</p:attrName>
                                        </p:attrNameLst>
                                      </p:cBhvr>
                                      <p:to>
                                        <p:strVal val="visible"/>
                                      </p:to>
                                    </p:set>
                                    <p:animEffect transition="in" filter="fade">
                                      <p:cBhvr>
                                        <p:cTn id="156" dur="1000"/>
                                        <p:tgtEl>
                                          <p:spTgt spid="78"/>
                                        </p:tgtEl>
                                      </p:cBhvr>
                                    </p:animEffect>
                                  </p:childTnLst>
                                </p:cTn>
                              </p:par>
                              <p:par>
                                <p:cTn id="157"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58" dur="2000" fill="hold"/>
                                        <p:tgtEl>
                                          <p:spTgt spid="103"/>
                                        </p:tgtEl>
                                        <p:attrNameLst>
                                          <p:attrName>ppt_x</p:attrName>
                                          <p:attrName>ppt_y</p:attrName>
                                        </p:attrNameLst>
                                      </p:cBhvr>
                                    </p:animMotion>
                                  </p:childTnLst>
                                </p:cTn>
                              </p:par>
                              <p:par>
                                <p:cTn id="159"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60" dur="2000" fill="hold"/>
                                        <p:tgtEl>
                                          <p:spTgt spid="68"/>
                                        </p:tgtEl>
                                        <p:attrNameLst>
                                          <p:attrName>ppt_x</p:attrName>
                                          <p:attrName>ppt_y</p:attrName>
                                        </p:attrNameLst>
                                      </p:cBhvr>
                                    </p:animMotion>
                                  </p:childTnLst>
                                </p:cTn>
                              </p:par>
                              <p:par>
                                <p:cTn id="161"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62" dur="2000" fill="hold"/>
                                        <p:tgtEl>
                                          <p:spTgt spid="71"/>
                                        </p:tgtEl>
                                        <p:attrNameLst>
                                          <p:attrName>ppt_x</p:attrName>
                                          <p:attrName>ppt_y</p:attrName>
                                        </p:attrNameLst>
                                      </p:cBhvr>
                                      <p:rCtr x="-17" y="-301"/>
                                    </p:animMotion>
                                  </p:childTnLst>
                                </p:cTn>
                              </p:par>
                              <p:par>
                                <p:cTn id="163"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64" dur="2000" fill="hold"/>
                                        <p:tgtEl>
                                          <p:spTgt spid="72"/>
                                        </p:tgtEl>
                                        <p:attrNameLst>
                                          <p:attrName>ppt_x</p:attrName>
                                          <p:attrName>ppt_y</p:attrName>
                                        </p:attrNameLst>
                                      </p:cBhvr>
                                    </p:animMotion>
                                  </p:childTnLst>
                                </p:cTn>
                              </p:par>
                              <p:par>
                                <p:cTn id="165"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66" dur="2000" fill="hold"/>
                                        <p:tgtEl>
                                          <p:spTgt spid="73"/>
                                        </p:tgtEl>
                                        <p:attrNameLst>
                                          <p:attrName>ppt_x</p:attrName>
                                          <p:attrName>ppt_y</p:attrName>
                                        </p:attrNameLst>
                                      </p:cBhvr>
                                    </p:animMotion>
                                  </p:childTnLst>
                                </p:cTn>
                              </p:par>
                              <p:par>
                                <p:cTn id="167"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68" dur="2000" fill="hold"/>
                                        <p:tgtEl>
                                          <p:spTgt spid="74"/>
                                        </p:tgtEl>
                                        <p:attrNameLst>
                                          <p:attrName>ppt_x</p:attrName>
                                          <p:attrName>ppt_y</p:attrName>
                                        </p:attrNameLst>
                                      </p:cBhvr>
                                    </p:animMotion>
                                  </p:childTnLst>
                                </p:cTn>
                              </p:par>
                              <p:par>
                                <p:cTn id="169"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70" dur="2000" fill="hold"/>
                                        <p:tgtEl>
                                          <p:spTgt spid="85"/>
                                        </p:tgtEl>
                                        <p:attrNameLst>
                                          <p:attrName>ppt_x</p:attrName>
                                          <p:attrName>ppt_y</p:attrName>
                                        </p:attrNameLst>
                                      </p:cBhvr>
                                    </p:animMotion>
                                  </p:childTnLst>
                                </p:cTn>
                              </p:par>
                              <p:par>
                                <p:cTn id="171"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72" dur="2000" fill="hold"/>
                                        <p:tgtEl>
                                          <p:spTgt spid="101"/>
                                        </p:tgtEl>
                                        <p:attrNameLst>
                                          <p:attrName>ppt_x</p:attrName>
                                          <p:attrName>ppt_y</p:attrName>
                                        </p:attrNameLst>
                                      </p:cBhvr>
                                    </p:animMotion>
                                  </p:childTnLst>
                                </p:cTn>
                              </p:par>
                              <p:par>
                                <p:cTn id="173"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74" dur="2000" fill="hold"/>
                                        <p:tgtEl>
                                          <p:spTgt spid="102"/>
                                        </p:tgtEl>
                                        <p:attrNameLst>
                                          <p:attrName>ppt_x</p:attrName>
                                          <p:attrName>ppt_y</p:attrName>
                                        </p:attrNameLst>
                                      </p:cBhvr>
                                    </p:animMotion>
                                  </p:childTnLst>
                                </p:cTn>
                              </p:par>
                              <p:par>
                                <p:cTn id="175"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176" dur="2000" fill="hold"/>
                                        <p:tgtEl>
                                          <p:spTgt spid="75"/>
                                        </p:tgtEl>
                                        <p:attrNameLst>
                                          <p:attrName>ppt_x</p:attrName>
                                          <p:attrName>ppt_y</p:attrName>
                                        </p:attrNameLst>
                                      </p:cBhvr>
                                    </p:animMotion>
                                  </p:childTnLst>
                                </p:cTn>
                              </p:par>
                              <p:par>
                                <p:cTn id="177"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178" dur="2000" fill="hold"/>
                                        <p:tgtEl>
                                          <p:spTgt spid="84"/>
                                        </p:tgtEl>
                                        <p:attrNameLst>
                                          <p:attrName>ppt_x</p:attrName>
                                          <p:attrName>ppt_y</p:attrName>
                                        </p:attrNameLst>
                                      </p:cBhvr>
                                    </p:animMotion>
                                  </p:childTnLst>
                                </p:cTn>
                              </p:par>
                              <p:par>
                                <p:cTn id="179"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180" dur="2000" fill="hold"/>
                                        <p:tgtEl>
                                          <p:spTgt spid="88"/>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82" dur="2000" fill="hold"/>
                                        <p:tgtEl>
                                          <p:spTgt spid="59"/>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4" dur="2000" fill="hold"/>
                                        <p:tgtEl>
                                          <p:spTgt spid="62"/>
                                        </p:tgtEl>
                                        <p:attrNameLst>
                                          <p:attrName>ppt_x</p:attrName>
                                          <p:attrName>ppt_y</p:attrName>
                                        </p:attrNameLst>
                                      </p:cBhvr>
                                    </p:animMotion>
                                  </p:childTnLst>
                                </p:cTn>
                              </p:par>
                              <p:par>
                                <p:cTn id="185"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6" dur="2000" fill="hold"/>
                                        <p:tgtEl>
                                          <p:spTgt spid="60"/>
                                        </p:tgtEl>
                                        <p:attrNameLst>
                                          <p:attrName>ppt_x</p:attrName>
                                          <p:attrName>ppt_y</p:attrName>
                                        </p:attrNameLst>
                                      </p:cBhvr>
                                    </p:animMotion>
                                  </p:childTnLst>
                                </p:cTn>
                              </p:par>
                              <p:par>
                                <p:cTn id="187"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8" dur="2000" fill="hold"/>
                                        <p:tgtEl>
                                          <p:spTgt spid="61"/>
                                        </p:tgtEl>
                                        <p:attrNameLst>
                                          <p:attrName>ppt_x</p:attrName>
                                          <p:attrName>ppt_y</p:attrName>
                                        </p:attrNameLst>
                                      </p:cBhvr>
                                    </p:animMotion>
                                  </p:childTnLst>
                                </p:cTn>
                              </p:par>
                              <p:par>
                                <p:cTn id="189"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0" dur="2000" fill="hold"/>
                                        <p:tgtEl>
                                          <p:spTgt spid="63"/>
                                        </p:tgtEl>
                                        <p:attrNameLst>
                                          <p:attrName>ppt_x</p:attrName>
                                          <p:attrName>ppt_y</p:attrName>
                                        </p:attrNameLst>
                                      </p:cBhvr>
                                    </p:animMotion>
                                  </p:childTnLst>
                                </p:cTn>
                              </p:par>
                              <p:par>
                                <p:cTn id="191"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92" dur="2000" fill="hold"/>
                                        <p:tgtEl>
                                          <p:spTgt spid="67"/>
                                        </p:tgtEl>
                                        <p:attrNameLst>
                                          <p:attrName>ppt_x</p:attrName>
                                          <p:attrName>ppt_y</p:attrName>
                                        </p:attrNameLst>
                                      </p:cBhvr>
                                    </p:animMotion>
                                  </p:childTnLst>
                                </p:cTn>
                              </p:par>
                              <p:par>
                                <p:cTn id="193"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94" dur="2000" fill="hold"/>
                                        <p:tgtEl>
                                          <p:spTgt spid="65"/>
                                        </p:tgtEl>
                                        <p:attrNameLst>
                                          <p:attrName>ppt_x</p:attrName>
                                          <p:attrName>ppt_y</p:attrName>
                                        </p:attrNameLst>
                                      </p:cBhvr>
                                    </p:animMotion>
                                  </p:childTnLst>
                                </p:cTn>
                              </p:par>
                              <p:par>
                                <p:cTn id="195"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96" dur="2000" fill="hold"/>
                                        <p:tgtEl>
                                          <p:spTgt spid="66"/>
                                        </p:tgtEl>
                                        <p:attrNameLst>
                                          <p:attrName>ppt_x</p:attrName>
                                          <p:attrName>ppt_y</p:attrName>
                                        </p:attrNameLst>
                                      </p:cBhvr>
                                    </p:animMotion>
                                  </p:childTnLst>
                                </p:cTn>
                              </p:par>
                              <p:par>
                                <p:cTn id="19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8" dur="2000" fill="hold"/>
                                        <p:tgtEl>
                                          <p:spTgt spid="69"/>
                                        </p:tgtEl>
                                        <p:attrNameLst>
                                          <p:attrName>ppt_x</p:attrName>
                                          <p:attrName>ppt_y</p:attrName>
                                        </p:attrNameLst>
                                      </p:cBhvr>
                                    </p:animMotion>
                                  </p:childTnLst>
                                </p:cTn>
                              </p:par>
                              <p:par>
                                <p:cTn id="19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200" dur="2000" fill="hold"/>
                                        <p:tgtEl>
                                          <p:spTgt spid="79"/>
                                        </p:tgtEl>
                                        <p:attrNameLst>
                                          <p:attrName>ppt_x</p:attrName>
                                          <p:attrName>ppt_y</p:attrName>
                                        </p:attrNameLst>
                                      </p:cBhvr>
                                    </p:animMotion>
                                  </p:childTnLst>
                                </p:cTn>
                              </p:par>
                              <p:par>
                                <p:cTn id="20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202" dur="2000" fill="hold"/>
                                        <p:tgtEl>
                                          <p:spTgt spid="70"/>
                                        </p:tgtEl>
                                        <p:attrNameLst>
                                          <p:attrName>ppt_x</p:attrName>
                                          <p:attrName>ppt_y</p:attrName>
                                        </p:attrNameLst>
                                      </p:cBhvr>
                                    </p:animMotion>
                                  </p:childTnLst>
                                </p:cTn>
                              </p:par>
                              <p:par>
                                <p:cTn id="20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204" dur="2000" fill="hold"/>
                                        <p:tgtEl>
                                          <p:spTgt spid="78"/>
                                        </p:tgtEl>
                                        <p:attrNameLst>
                                          <p:attrName>ppt_x</p:attrName>
                                          <p:attrName>ppt_y</p:attrName>
                                        </p:attrNameLst>
                                      </p:cBhvr>
                                    </p:animMotion>
                                  </p:childTnLst>
                                </p:cTn>
                              </p:par>
                              <p:par>
                                <p:cTn id="205" presetID="10" presetClass="exit" presetSubtype="0" fill="hold" nodeType="withEffect">
                                  <p:stCondLst>
                                    <p:cond delay="0"/>
                                  </p:stCondLst>
                                  <p:childTnLst>
                                    <p:animEffect transition="out" filter="fade">
                                      <p:cBhvr>
                                        <p:cTn id="206" dur="500"/>
                                        <p:tgtEl>
                                          <p:spTgt spid="82"/>
                                        </p:tgtEl>
                                      </p:cBhvr>
                                    </p:animEffect>
                                    <p:set>
                                      <p:cBhvr>
                                        <p:cTn id="207" dur="1" fill="hold">
                                          <p:stCondLst>
                                            <p:cond delay="499"/>
                                          </p:stCondLst>
                                        </p:cTn>
                                        <p:tgtEl>
                                          <p:spTgt spid="82"/>
                                        </p:tgtEl>
                                        <p:attrNameLst>
                                          <p:attrName>style.visibility</p:attrName>
                                        </p:attrNameLst>
                                      </p:cBhvr>
                                      <p:to>
                                        <p:strVal val="hidden"/>
                                      </p:to>
                                    </p:set>
                                  </p:childTnLst>
                                </p:cTn>
                              </p:par>
                            </p:childTnLst>
                          </p:cTn>
                        </p:par>
                        <p:par>
                          <p:cTn id="208" fill="hold">
                            <p:stCondLst>
                              <p:cond delay="6000"/>
                            </p:stCondLst>
                            <p:childTnLst>
                              <p:par>
                                <p:cTn id="209" presetID="0" presetClass="path" presetSubtype="0" accel="50000" decel="50000" fill="hold" nodeType="afterEffect">
                                  <p:stCondLst>
                                    <p:cond delay="1000"/>
                                  </p:stCondLst>
                                  <p:childTnLst>
                                    <p:animMotion origin="layout" path="M 3.05556E-6 -4.07407E-6 L 0.30451 -0.18726 " pathEditMode="relative" rAng="0" ptsTypes="AA">
                                      <p:cBhvr>
                                        <p:cTn id="210" dur="2000" fill="hold"/>
                                        <p:tgtEl>
                                          <p:spTgt spid="103"/>
                                        </p:tgtEl>
                                        <p:attrNameLst>
                                          <p:attrName>ppt_x</p:attrName>
                                          <p:attrName>ppt_y</p:attrName>
                                        </p:attrNameLst>
                                      </p:cBhvr>
                                      <p:rCtr x="15226" y="-9375"/>
                                    </p:animMotion>
                                  </p:childTnLst>
                                </p:cTn>
                              </p:par>
                              <p:par>
                                <p:cTn id="211" presetID="0" presetClass="path" presetSubtype="0" accel="50000" decel="50000" fill="hold" nodeType="withEffect">
                                  <p:stCondLst>
                                    <p:cond delay="1000"/>
                                  </p:stCondLst>
                                  <p:childTnLst>
                                    <p:animMotion origin="layout" path="M 2.77778E-7 0 L 0.30451 -0.18819 " pathEditMode="relative" rAng="0" ptsTypes="AA">
                                      <p:cBhvr>
                                        <p:cTn id="212" dur="2000" fill="hold"/>
                                        <p:tgtEl>
                                          <p:spTgt spid="68"/>
                                        </p:tgtEl>
                                        <p:attrNameLst>
                                          <p:attrName>ppt_x</p:attrName>
                                          <p:attrName>ppt_y</p:attrName>
                                        </p:attrNameLst>
                                      </p:cBhvr>
                                      <p:rCtr x="15226" y="-9421"/>
                                    </p:animMotion>
                                  </p:childTnLst>
                                </p:cTn>
                              </p:par>
                              <p:par>
                                <p:cTn id="213" presetID="0" presetClass="path" presetSubtype="0" accel="50000" decel="50000" fill="hold" nodeType="withEffect">
                                  <p:stCondLst>
                                    <p:cond delay="1000"/>
                                  </p:stCondLst>
                                  <p:childTnLst>
                                    <p:animMotion origin="layout" path="M 3.33333E-6 1.11111E-6 L 0.28385 -0.13264 " pathEditMode="relative" rAng="0" ptsTypes="AA">
                                      <p:cBhvr>
                                        <p:cTn id="214" dur="2000" fill="hold"/>
                                        <p:tgtEl>
                                          <p:spTgt spid="71"/>
                                        </p:tgtEl>
                                        <p:attrNameLst>
                                          <p:attrName>ppt_x</p:attrName>
                                          <p:attrName>ppt_y</p:attrName>
                                        </p:attrNameLst>
                                      </p:cBhvr>
                                      <p:rCtr x="14184" y="-6644"/>
                                    </p:animMotion>
                                  </p:childTnLst>
                                </p:cTn>
                              </p:par>
                              <p:par>
                                <p:cTn id="215" presetID="0" presetClass="path" presetSubtype="0" accel="50000" decel="50000" fill="hold" nodeType="withEffect">
                                  <p:stCondLst>
                                    <p:cond delay="1000"/>
                                  </p:stCondLst>
                                  <p:childTnLst>
                                    <p:animMotion origin="layout" path="M -3.05556E-6 -4.81481E-6 L 0.28368 -0.13356 " pathEditMode="relative" rAng="0" ptsTypes="AA">
                                      <p:cBhvr>
                                        <p:cTn id="216" dur="2000" fill="hold"/>
                                        <p:tgtEl>
                                          <p:spTgt spid="72"/>
                                        </p:tgtEl>
                                        <p:attrNameLst>
                                          <p:attrName>ppt_x</p:attrName>
                                          <p:attrName>ppt_y</p:attrName>
                                        </p:attrNameLst>
                                      </p:cBhvr>
                                      <p:rCtr x="14184" y="-6690"/>
                                    </p:animMotion>
                                  </p:childTnLst>
                                </p:cTn>
                              </p:par>
                              <p:par>
                                <p:cTn id="217" presetID="0" presetClass="path" presetSubtype="0" accel="50000" decel="50000" fill="hold" nodeType="withEffect">
                                  <p:stCondLst>
                                    <p:cond delay="1000"/>
                                  </p:stCondLst>
                                  <p:childTnLst>
                                    <p:animMotion origin="layout" path="M 2.77778E-7 4.07407E-6 L 0.28993 -0.0882 " pathEditMode="relative" rAng="0" ptsTypes="AA">
                                      <p:cBhvr>
                                        <p:cTn id="218" dur="2000" fill="hold"/>
                                        <p:tgtEl>
                                          <p:spTgt spid="73"/>
                                        </p:tgtEl>
                                        <p:attrNameLst>
                                          <p:attrName>ppt_x</p:attrName>
                                          <p:attrName>ppt_y</p:attrName>
                                        </p:attrNameLst>
                                      </p:cBhvr>
                                      <p:rCtr x="14497" y="-4421"/>
                                    </p:animMotion>
                                  </p:childTnLst>
                                </p:cTn>
                              </p:par>
                              <p:par>
                                <p:cTn id="219" presetID="0" presetClass="path" presetSubtype="0" accel="50000" decel="50000" fill="hold" nodeType="withEffect">
                                  <p:stCondLst>
                                    <p:cond delay="1000"/>
                                  </p:stCondLst>
                                  <p:childTnLst>
                                    <p:animMotion origin="layout" path="M -2.5E-6 -1.85185E-6 L 0.29618 -0.08912 " pathEditMode="relative" rAng="0" ptsTypes="AA">
                                      <p:cBhvr>
                                        <p:cTn id="220" dur="2000" fill="hold"/>
                                        <p:tgtEl>
                                          <p:spTgt spid="74"/>
                                        </p:tgtEl>
                                        <p:attrNameLst>
                                          <p:attrName>ppt_x</p:attrName>
                                          <p:attrName>ppt_y</p:attrName>
                                        </p:attrNameLst>
                                      </p:cBhvr>
                                      <p:rCtr x="14809" y="-4468"/>
                                    </p:animMotion>
                                  </p:childTnLst>
                                </p:cTn>
                              </p:par>
                              <p:par>
                                <p:cTn id="221" presetID="0" presetClass="path" presetSubtype="0" accel="50000" decel="50000" fill="hold" nodeType="withEffect">
                                  <p:stCondLst>
                                    <p:cond delay="1000"/>
                                  </p:stCondLst>
                                  <p:childTnLst>
                                    <p:animMotion origin="layout" path="M 5.55556E-7 4.81481E-6 L 0.32656 0.09398 " pathEditMode="relative" rAng="0" ptsTypes="AA">
                                      <p:cBhvr>
                                        <p:cTn id="222" dur="2000" fill="hold"/>
                                        <p:tgtEl>
                                          <p:spTgt spid="101"/>
                                        </p:tgtEl>
                                        <p:attrNameLst>
                                          <p:attrName>ppt_x</p:attrName>
                                          <p:attrName>ppt_y</p:attrName>
                                        </p:attrNameLst>
                                      </p:cBhvr>
                                      <p:rCtr x="16319" y="4699"/>
                                    </p:animMotion>
                                  </p:childTnLst>
                                </p:cTn>
                              </p:par>
                              <p:par>
                                <p:cTn id="223" presetID="0" presetClass="path" presetSubtype="0" accel="50000" decel="50000" fill="hold" nodeType="withEffect">
                                  <p:stCondLst>
                                    <p:cond delay="1000"/>
                                  </p:stCondLst>
                                  <p:childTnLst>
                                    <p:animMotion origin="layout" path="M -1.66667E-6 -2.59259E-6 L 0.23264 0.0169 " pathEditMode="relative" rAng="0" ptsTypes="AA">
                                      <p:cBhvr>
                                        <p:cTn id="224" dur="2000" fill="hold"/>
                                        <p:tgtEl>
                                          <p:spTgt spid="102"/>
                                        </p:tgtEl>
                                        <p:attrNameLst>
                                          <p:attrName>ppt_x</p:attrName>
                                          <p:attrName>ppt_y</p:attrName>
                                        </p:attrNameLst>
                                      </p:cBhvr>
                                      <p:rCtr x="11632" y="833"/>
                                    </p:animMotion>
                                  </p:childTnLst>
                                </p:cTn>
                              </p:par>
                              <p:par>
                                <p:cTn id="225" presetID="0" presetClass="path" presetSubtype="0" accel="50000" decel="50000" fill="hold" nodeType="withEffect">
                                  <p:stCondLst>
                                    <p:cond delay="1000"/>
                                  </p:stCondLst>
                                  <p:childTnLst>
                                    <p:animMotion origin="layout" path="M 2.22222E-6 -4.44444E-6 L 0.27656 0.11575 " pathEditMode="relative" rAng="0" ptsTypes="AA">
                                      <p:cBhvr>
                                        <p:cTn id="226" dur="2000" fill="hold"/>
                                        <p:tgtEl>
                                          <p:spTgt spid="84"/>
                                        </p:tgtEl>
                                        <p:attrNameLst>
                                          <p:attrName>ppt_x</p:attrName>
                                          <p:attrName>ppt_y</p:attrName>
                                        </p:attrNameLst>
                                      </p:cBhvr>
                                      <p:rCtr x="13819" y="5787"/>
                                    </p:animMotion>
                                  </p:childTnLst>
                                </p:cTn>
                              </p:par>
                              <p:par>
                                <p:cTn id="227" presetID="0" presetClass="path" presetSubtype="0" accel="50000" decel="50000" fill="hold" nodeType="withEffect">
                                  <p:stCondLst>
                                    <p:cond delay="1000"/>
                                  </p:stCondLst>
                                  <p:childTnLst>
                                    <p:animMotion origin="layout" path="M 1.38889E-6 1.48148E-6 L 0.35538 0.15972 " pathEditMode="relative" rAng="0" ptsTypes="AA">
                                      <p:cBhvr>
                                        <p:cTn id="228" dur="2000" fill="hold"/>
                                        <p:tgtEl>
                                          <p:spTgt spid="85"/>
                                        </p:tgtEl>
                                        <p:attrNameLst>
                                          <p:attrName>ppt_x</p:attrName>
                                          <p:attrName>ppt_y</p:attrName>
                                        </p:attrNameLst>
                                      </p:cBhvr>
                                      <p:rCtr x="17760" y="7986"/>
                                    </p:animMotion>
                                  </p:childTnLst>
                                </p:cTn>
                              </p:par>
                              <p:par>
                                <p:cTn id="229" presetID="0" presetClass="path" presetSubtype="0" accel="50000" decel="50000" fill="hold" nodeType="withEffect">
                                  <p:stCondLst>
                                    <p:cond delay="1000"/>
                                  </p:stCondLst>
                                  <p:childTnLst>
                                    <p:animMotion origin="layout" path="M -4.72222E-6 2.96296E-6 L 0.26893 2.96296E-6 " pathEditMode="relative" rAng="0" ptsTypes="AA">
                                      <p:cBhvr>
                                        <p:cTn id="230" dur="2000" fill="hold"/>
                                        <p:tgtEl>
                                          <p:spTgt spid="75"/>
                                        </p:tgtEl>
                                        <p:attrNameLst>
                                          <p:attrName>ppt_x</p:attrName>
                                          <p:attrName>ppt_y</p:attrName>
                                        </p:attrNameLst>
                                      </p:cBhvr>
                                      <p:rCtr x="13438" y="0"/>
                                    </p:animMotion>
                                  </p:childTnLst>
                                </p:cTn>
                              </p:par>
                              <p:par>
                                <p:cTn id="231" presetID="0" presetClass="path" presetSubtype="0" accel="50000" decel="50000" fill="hold" nodeType="withEffect">
                                  <p:stCondLst>
                                    <p:cond delay="1000"/>
                                  </p:stCondLst>
                                  <p:childTnLst>
                                    <p:animMotion origin="layout" path="M 5E-6 1.85185E-6 L 0.26459 0.04236 " pathEditMode="relative" rAng="0" ptsTypes="AA">
                                      <p:cBhvr>
                                        <p:cTn id="232" dur="2000" fill="hold"/>
                                        <p:tgtEl>
                                          <p:spTgt spid="88"/>
                                        </p:tgtEl>
                                        <p:attrNameLst>
                                          <p:attrName>ppt_x</p:attrName>
                                          <p:attrName>ppt_y</p:attrName>
                                        </p:attrNameLst>
                                      </p:cBhvr>
                                      <p:rCtr x="13229" y="2106"/>
                                    </p:animMotion>
                                  </p:childTnLst>
                                </p:cTn>
                              </p:par>
                              <p:par>
                                <p:cTn id="233" presetID="0" presetClass="path" presetSubtype="0" accel="50000" decel="50000" fill="hold" nodeType="withEffect">
                                  <p:stCondLst>
                                    <p:cond delay="1000"/>
                                  </p:stCondLst>
                                  <p:childTnLst>
                                    <p:animMotion origin="layout" path="M 2.5E-6 -4.44444E-6 L 0.24705 0.2345 " pathEditMode="relative" rAng="0" ptsTypes="AA">
                                      <p:cBhvr>
                                        <p:cTn id="234" dur="2000" fill="hold"/>
                                        <p:tgtEl>
                                          <p:spTgt spid="59"/>
                                        </p:tgtEl>
                                        <p:attrNameLst>
                                          <p:attrName>ppt_x</p:attrName>
                                          <p:attrName>ppt_y</p:attrName>
                                        </p:attrNameLst>
                                      </p:cBhvr>
                                      <p:rCtr x="12344" y="11713"/>
                                    </p:animMotion>
                                  </p:childTnLst>
                                </p:cTn>
                              </p:par>
                              <p:par>
                                <p:cTn id="235" presetID="0" presetClass="path" presetSubtype="0" accel="50000" decel="50000" fill="hold" nodeType="withEffect">
                                  <p:stCondLst>
                                    <p:cond delay="1000"/>
                                  </p:stCondLst>
                                  <p:childTnLst>
                                    <p:animMotion origin="layout" path="M 1.38889E-6 4.44444E-6 L 0.28229 0.25833 " pathEditMode="relative" rAng="0" ptsTypes="AA">
                                      <p:cBhvr>
                                        <p:cTn id="236" dur="2000" fill="hold"/>
                                        <p:tgtEl>
                                          <p:spTgt spid="62"/>
                                        </p:tgtEl>
                                        <p:attrNameLst>
                                          <p:attrName>ppt_x</p:attrName>
                                          <p:attrName>ppt_y</p:attrName>
                                        </p:attrNameLst>
                                      </p:cBhvr>
                                      <p:rCtr x="14115" y="12917"/>
                                    </p:animMotion>
                                  </p:childTnLst>
                                </p:cTn>
                              </p:par>
                              <p:par>
                                <p:cTn id="237" presetID="0" presetClass="path" presetSubtype="0" accel="50000" decel="50000" fill="hold" nodeType="withEffect">
                                  <p:stCondLst>
                                    <p:cond delay="1000"/>
                                  </p:stCondLst>
                                  <p:childTnLst>
                                    <p:animMotion origin="layout" path="M 1.38889E-6 2.96296E-6 L 0.41198 0.20185 " pathEditMode="relative" rAng="0" ptsTypes="AA">
                                      <p:cBhvr>
                                        <p:cTn id="238" dur="2000" fill="hold"/>
                                        <p:tgtEl>
                                          <p:spTgt spid="60"/>
                                        </p:tgtEl>
                                        <p:attrNameLst>
                                          <p:attrName>ppt_x</p:attrName>
                                          <p:attrName>ppt_y</p:attrName>
                                        </p:attrNameLst>
                                      </p:cBhvr>
                                      <p:rCtr x="20590" y="10093"/>
                                    </p:animMotion>
                                  </p:childTnLst>
                                </p:cTn>
                              </p:par>
                              <p:par>
                                <p:cTn id="239" presetID="0" presetClass="path" presetSubtype="0" accel="50000" decel="50000" fill="hold" nodeType="withEffect">
                                  <p:stCondLst>
                                    <p:cond delay="1000"/>
                                  </p:stCondLst>
                                  <p:childTnLst>
                                    <p:animMotion origin="layout" path="M 4.72222E-6 3.7037E-6 L 0.37916 0.19398 " pathEditMode="relative" rAng="0" ptsTypes="AA">
                                      <p:cBhvr>
                                        <p:cTn id="240" dur="2000" fill="hold"/>
                                        <p:tgtEl>
                                          <p:spTgt spid="61"/>
                                        </p:tgtEl>
                                        <p:attrNameLst>
                                          <p:attrName>ppt_x</p:attrName>
                                          <p:attrName>ppt_y</p:attrName>
                                        </p:attrNameLst>
                                      </p:cBhvr>
                                      <p:rCtr x="18958" y="9699"/>
                                    </p:animMotion>
                                  </p:childTnLst>
                                </p:cTn>
                              </p:par>
                              <p:par>
                                <p:cTn id="241" presetID="0" presetClass="path" presetSubtype="0" accel="50000" decel="50000" fill="hold" nodeType="withEffect">
                                  <p:stCondLst>
                                    <p:cond delay="1000"/>
                                  </p:stCondLst>
                                  <p:childTnLst>
                                    <p:animMotion origin="layout" path="M 2.22222E-6 -4.44444E-6 L 0.25121 0.25348 " pathEditMode="relative" rAng="0" ptsTypes="AA">
                                      <p:cBhvr>
                                        <p:cTn id="242" dur="2000" fill="hold"/>
                                        <p:tgtEl>
                                          <p:spTgt spid="78"/>
                                        </p:tgtEl>
                                        <p:attrNameLst>
                                          <p:attrName>ppt_x</p:attrName>
                                          <p:attrName>ppt_y</p:attrName>
                                        </p:attrNameLst>
                                      </p:cBhvr>
                                      <p:rCtr x="12552" y="12662"/>
                                    </p:animMotion>
                                  </p:childTnLst>
                                </p:cTn>
                              </p:par>
                              <p:par>
                                <p:cTn id="243" presetID="0" presetClass="path" presetSubtype="0" accel="50000" decel="50000" fill="hold" nodeType="withEffect">
                                  <p:stCondLst>
                                    <p:cond delay="1000"/>
                                  </p:stCondLst>
                                  <p:childTnLst>
                                    <p:animMotion origin="layout" path="M -3.05556E-6 3.33333E-6 L 0.27743 0.26157 " pathEditMode="relative" rAng="0" ptsTypes="AA">
                                      <p:cBhvr>
                                        <p:cTn id="244" dur="2000" fill="hold"/>
                                        <p:tgtEl>
                                          <p:spTgt spid="70"/>
                                        </p:tgtEl>
                                        <p:attrNameLst>
                                          <p:attrName>ppt_x</p:attrName>
                                          <p:attrName>ppt_y</p:attrName>
                                        </p:attrNameLst>
                                      </p:cBhvr>
                                      <p:rCtr x="13872" y="13079"/>
                                    </p:animMotion>
                                  </p:childTnLst>
                                </p:cTn>
                              </p:par>
                              <p:par>
                                <p:cTn id="245" presetID="0" presetClass="path" presetSubtype="0" accel="50000" decel="50000" fill="hold" nodeType="withEffect">
                                  <p:stCondLst>
                                    <p:cond delay="1000"/>
                                  </p:stCondLst>
                                  <p:childTnLst>
                                    <p:animMotion origin="layout" path="M -3.05556E-6 3.33333E-6 L 0.25625 0.19977 " pathEditMode="relative" rAng="0" ptsTypes="AA">
                                      <p:cBhvr>
                                        <p:cTn id="246" dur="2000" fill="hold"/>
                                        <p:tgtEl>
                                          <p:spTgt spid="79"/>
                                        </p:tgtEl>
                                        <p:attrNameLst>
                                          <p:attrName>ppt_x</p:attrName>
                                          <p:attrName>ppt_y</p:attrName>
                                        </p:attrNameLst>
                                      </p:cBhvr>
                                      <p:rCtr x="12812" y="9977"/>
                                    </p:animMotion>
                                  </p:childTnLst>
                                </p:cTn>
                              </p:par>
                              <p:par>
                                <p:cTn id="247" presetID="0" presetClass="path" presetSubtype="0" accel="50000" decel="50000" fill="hold" nodeType="withEffect">
                                  <p:stCondLst>
                                    <p:cond delay="1000"/>
                                  </p:stCondLst>
                                  <p:childTnLst>
                                    <p:animMotion origin="layout" path="M -1.94444E-6 3.33333E-6 L 0.24861 0.19977 " pathEditMode="relative" rAng="0" ptsTypes="AA">
                                      <p:cBhvr>
                                        <p:cTn id="248" dur="2000" fill="hold"/>
                                        <p:tgtEl>
                                          <p:spTgt spid="69"/>
                                        </p:tgtEl>
                                        <p:attrNameLst>
                                          <p:attrName>ppt_x</p:attrName>
                                          <p:attrName>ppt_y</p:attrName>
                                        </p:attrNameLst>
                                      </p:cBhvr>
                                      <p:rCtr x="12431" y="9977"/>
                                    </p:animMotion>
                                  </p:childTnLst>
                                </p:cTn>
                              </p:par>
                              <p:par>
                                <p:cTn id="249" presetID="0" presetClass="path" presetSubtype="0" accel="50000" decel="50000" fill="hold" nodeType="withEffect">
                                  <p:stCondLst>
                                    <p:cond delay="1000"/>
                                  </p:stCondLst>
                                  <p:childTnLst>
                                    <p:animMotion origin="layout" path="M -8.33333E-7 -2.59259E-6 L 0.23316 0.19885 " pathEditMode="relative" rAng="0" ptsTypes="AA">
                                      <p:cBhvr>
                                        <p:cTn id="250" dur="2000" fill="hold"/>
                                        <p:tgtEl>
                                          <p:spTgt spid="67"/>
                                        </p:tgtEl>
                                        <p:attrNameLst>
                                          <p:attrName>ppt_x</p:attrName>
                                          <p:attrName>ppt_y</p:attrName>
                                        </p:attrNameLst>
                                      </p:cBhvr>
                                      <p:rCtr x="11649" y="9931"/>
                                    </p:animMotion>
                                  </p:childTnLst>
                                </p:cTn>
                              </p:par>
                              <p:par>
                                <p:cTn id="251" presetID="0" presetClass="path" presetSubtype="0" accel="50000" decel="50000" fill="hold" nodeType="withEffect">
                                  <p:stCondLst>
                                    <p:cond delay="1000"/>
                                  </p:stCondLst>
                                  <p:childTnLst>
                                    <p:animMotion origin="layout" path="M -2.77778E-6 -3.33333E-6 L 0.22986 0.26991 " pathEditMode="relative" rAng="0" ptsTypes="AA">
                                      <p:cBhvr>
                                        <p:cTn id="252" dur="2000" fill="hold"/>
                                        <p:tgtEl>
                                          <p:spTgt spid="65"/>
                                        </p:tgtEl>
                                        <p:attrNameLst>
                                          <p:attrName>ppt_x</p:attrName>
                                          <p:attrName>ppt_y</p:attrName>
                                        </p:attrNameLst>
                                      </p:cBhvr>
                                      <p:rCtr x="11493" y="13495"/>
                                    </p:animMotion>
                                  </p:childTnLst>
                                </p:cTn>
                              </p:par>
                              <p:par>
                                <p:cTn id="253" presetID="0" presetClass="path" presetSubtype="0" accel="50000" decel="50000" fill="hold" nodeType="withEffect">
                                  <p:stCondLst>
                                    <p:cond delay="1000"/>
                                  </p:stCondLst>
                                  <p:childTnLst>
                                    <p:animMotion origin="layout" path="M 3.88889E-6 -2.59259E-6 L 0.19861 0.19885 " pathEditMode="relative" rAng="0" ptsTypes="AA">
                                      <p:cBhvr>
                                        <p:cTn id="254" dur="2000" fill="hold"/>
                                        <p:tgtEl>
                                          <p:spTgt spid="63"/>
                                        </p:tgtEl>
                                        <p:attrNameLst>
                                          <p:attrName>ppt_x</p:attrName>
                                          <p:attrName>ppt_y</p:attrName>
                                        </p:attrNameLst>
                                      </p:cBhvr>
                                      <p:rCtr x="9931" y="9931"/>
                                    </p:animMotion>
                                  </p:childTnLst>
                                </p:cTn>
                              </p:par>
                              <p:par>
                                <p:cTn id="255" presetID="0" presetClass="path" presetSubtype="0" accel="50000" decel="50000" fill="hold" nodeType="withEffect">
                                  <p:stCondLst>
                                    <p:cond delay="1000"/>
                                  </p:stCondLst>
                                  <p:childTnLst>
                                    <p:animMotion origin="layout" path="M 4.72222E-6 -4.07407E-6 L 0.20121 0.26181 " pathEditMode="relative" rAng="0" ptsTypes="AA">
                                      <p:cBhvr>
                                        <p:cTn id="256" dur="2000" fill="hold"/>
                                        <p:tgtEl>
                                          <p:spTgt spid="66"/>
                                        </p:tgtEl>
                                        <p:attrNameLst>
                                          <p:attrName>ppt_x</p:attrName>
                                          <p:attrName>ppt_y</p:attrName>
                                        </p:attrNameLst>
                                      </p:cBhvr>
                                      <p:rCtr x="10052" y="13079"/>
                                    </p:animMotion>
                                  </p:childTnLst>
                                </p:cTn>
                              </p:par>
                            </p:childTnLst>
                          </p:cTn>
                        </p:par>
                        <p:par>
                          <p:cTn id="257" fill="hold">
                            <p:stCondLst>
                              <p:cond delay="9000"/>
                            </p:stCondLst>
                            <p:childTnLst>
                              <p:par>
                                <p:cTn id="258" presetID="10" presetClass="exit" presetSubtype="0" fill="hold" grpId="1" nodeType="afterEffect">
                                  <p:stCondLst>
                                    <p:cond delay="0"/>
                                  </p:stCondLst>
                                  <p:childTnLst>
                                    <p:animEffect transition="out" filter="fade">
                                      <p:cBhvr>
                                        <p:cTn id="259" dur="2000"/>
                                        <p:tgtEl>
                                          <p:spTgt spid="96"/>
                                        </p:tgtEl>
                                      </p:cBhvr>
                                    </p:animEffect>
                                    <p:set>
                                      <p:cBhvr>
                                        <p:cTn id="260" dur="1" fill="hold">
                                          <p:stCondLst>
                                            <p:cond delay="1999"/>
                                          </p:stCondLst>
                                        </p:cTn>
                                        <p:tgtEl>
                                          <p:spTgt spid="96"/>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87"/>
                                        </p:tgtEl>
                                      </p:cBhvr>
                                    </p:animEffect>
                                    <p:set>
                                      <p:cBhvr>
                                        <p:cTn id="263" dur="1" fill="hold">
                                          <p:stCondLst>
                                            <p:cond delay="1999"/>
                                          </p:stCondLst>
                                        </p:cTn>
                                        <p:tgtEl>
                                          <p:spTgt spid="87"/>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77"/>
                                        </p:tgtEl>
                                      </p:cBhvr>
                                    </p:animEffect>
                                    <p:set>
                                      <p:cBhvr>
                                        <p:cTn id="266" dur="1" fill="hold">
                                          <p:stCondLst>
                                            <p:cond delay="1999"/>
                                          </p:stCondLst>
                                        </p:cTn>
                                        <p:tgtEl>
                                          <p:spTgt spid="77"/>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64"/>
                                        </p:tgtEl>
                                      </p:cBhvr>
                                    </p:animEffect>
                                    <p:set>
                                      <p:cBhvr>
                                        <p:cTn id="269" dur="1" fill="hold">
                                          <p:stCondLst>
                                            <p:cond delay="1999"/>
                                          </p:stCondLst>
                                        </p:cTn>
                                        <p:tgtEl>
                                          <p:spTgt spid="64"/>
                                        </p:tgtEl>
                                        <p:attrNameLst>
                                          <p:attrName>style.visibility</p:attrName>
                                        </p:attrNameLst>
                                      </p:cBhvr>
                                      <p:to>
                                        <p:strVal val="hidden"/>
                                      </p:to>
                                    </p:set>
                                  </p:childTnLst>
                                </p:cTn>
                              </p:par>
                              <p:par>
                                <p:cTn id="270" presetID="10" presetClass="exit" presetSubtype="0" fill="hold" grpId="1" nodeType="withEffect">
                                  <p:stCondLst>
                                    <p:cond delay="0"/>
                                  </p:stCondLst>
                                  <p:childTnLst>
                                    <p:animEffect transition="out" filter="fade">
                                      <p:cBhvr>
                                        <p:cTn id="271" dur="2000"/>
                                        <p:tgtEl>
                                          <p:spTgt spid="76"/>
                                        </p:tgtEl>
                                      </p:cBhvr>
                                    </p:animEffect>
                                    <p:set>
                                      <p:cBhvr>
                                        <p:cTn id="272" dur="1" fill="hold">
                                          <p:stCondLst>
                                            <p:cond delay="1999"/>
                                          </p:stCondLst>
                                        </p:cTn>
                                        <p:tgtEl>
                                          <p:spTgt spid="76"/>
                                        </p:tgtEl>
                                        <p:attrNameLst>
                                          <p:attrName>style.visibility</p:attrName>
                                        </p:attrNameLst>
                                      </p:cBhvr>
                                      <p:to>
                                        <p:strVal val="hidden"/>
                                      </p:to>
                                    </p:set>
                                  </p:childTnLst>
                                </p:cTn>
                              </p:par>
                              <p:par>
                                <p:cTn id="273" presetID="3" presetClass="emph" presetSubtype="2" fill="hold" grpId="1" nodeType="withEffect">
                                  <p:stCondLst>
                                    <p:cond delay="0"/>
                                  </p:stCondLst>
                                  <p:childTnLst>
                                    <p:animClr clrSpc="rgb" dir="cw">
                                      <p:cBhvr override="childStyle">
                                        <p:cTn id="274" dur="2000" fill="hold"/>
                                        <p:tgtEl>
                                          <p:spTgt spid="97"/>
                                        </p:tgtEl>
                                        <p:attrNameLst>
                                          <p:attrName>style.color</p:attrName>
                                        </p:attrNameLst>
                                      </p:cBhvr>
                                      <p:to>
                                        <a:schemeClr val="tx1"/>
                                      </p:to>
                                    </p:animClr>
                                  </p:childTnLst>
                                </p:cTn>
                              </p:par>
                              <p:par>
                                <p:cTn id="275" presetID="3" presetClass="emph" presetSubtype="2" fill="hold" grpId="1" nodeType="withEffect">
                                  <p:stCondLst>
                                    <p:cond delay="0"/>
                                  </p:stCondLst>
                                  <p:childTnLst>
                                    <p:animClr clrSpc="rgb" dir="cw">
                                      <p:cBhvr override="childStyle">
                                        <p:cTn id="276" dur="2000" fill="hold"/>
                                        <p:tgtEl>
                                          <p:spTgt spid="98"/>
                                        </p:tgtEl>
                                        <p:attrNameLst>
                                          <p:attrName>style.color</p:attrName>
                                        </p:attrNameLst>
                                      </p:cBhvr>
                                      <p:to>
                                        <a:schemeClr val="tx1"/>
                                      </p:to>
                                    </p:animClr>
                                  </p:childTnLst>
                                </p:cTn>
                              </p:par>
                              <p:par>
                                <p:cTn id="277" presetID="6" presetClass="emph" presetSubtype="0" fill="hold" grpId="1" nodeType="withEffect">
                                  <p:stCondLst>
                                    <p:cond delay="0"/>
                                  </p:stCondLst>
                                  <p:childTnLst>
                                    <p:animScale>
                                      <p:cBhvr>
                                        <p:cTn id="278" dur="2000" fill="hold"/>
                                        <p:tgtEl>
                                          <p:spTgt spid="99"/>
                                        </p:tgtEl>
                                      </p:cBhvr>
                                      <p:by x="41600" y="41600"/>
                                    </p:animScale>
                                  </p:childTnLst>
                                </p:cTn>
                              </p:par>
                              <p:par>
                                <p:cTn id="279" presetID="7" presetClass="emph" presetSubtype="2" fill="hold" nodeType="withEffect">
                                  <p:stCondLst>
                                    <p:cond delay="0"/>
                                  </p:stCondLst>
                                  <p:childTnLst>
                                    <p:animClr clrSpc="rgb" dir="cw">
                                      <p:cBhvr>
                                        <p:cTn id="280" dur="2000" fill="hold"/>
                                        <p:tgtEl>
                                          <p:spTgt spid="99"/>
                                        </p:tgtEl>
                                        <p:attrNameLst>
                                          <p:attrName>stroke.color</p:attrName>
                                        </p:attrNameLst>
                                      </p:cBhvr>
                                      <p:to>
                                        <a:schemeClr val="tx1"/>
                                      </p:to>
                                    </p:animClr>
                                    <p:set>
                                      <p:cBhvr>
                                        <p:cTn id="281" dur="2000" fill="hold"/>
                                        <p:tgtEl>
                                          <p:spTgt spid="99"/>
                                        </p:tgtEl>
                                        <p:attrNameLst>
                                          <p:attrName>stroke.on</p:attrName>
                                        </p:attrNameLst>
                                      </p:cBhvr>
                                      <p:to>
                                        <p:strVal val="true"/>
                                      </p:to>
                                    </p:set>
                                  </p:childTnLst>
                                </p:cTn>
                              </p:par>
                              <p:par>
                                <p:cTn id="282" presetID="0" presetClass="path" presetSubtype="0" fill="hold" grpId="2" nodeType="withEffect">
                                  <p:stCondLst>
                                    <p:cond delay="0"/>
                                  </p:stCondLst>
                                  <p:childTnLst>
                                    <p:animMotion origin="layout" path="M 2.22222E-6 0.09977 L 2.22222E-6 -0.00023 " pathEditMode="relative" rAng="0" ptsTypes="AA">
                                      <p:cBhvr>
                                        <p:cTn id="283" dur="2000" fill="hold"/>
                                        <p:tgtEl>
                                          <p:spTgt spid="100">
                                            <p:txEl>
                                              <p:pRg st="0" end="0"/>
                                            </p:txEl>
                                          </p:spTgt>
                                        </p:tgtEl>
                                        <p:attrNameLst>
                                          <p:attrName>ppt_x</p:attrName>
                                          <p:attrName>ppt_y</p:attrName>
                                        </p:attrNameLst>
                                      </p:cBhvr>
                                      <p:rCtr x="0" y="-5000"/>
                                    </p:animMotion>
                                  </p:childTnLst>
                                </p:cTn>
                              </p:par>
                              <p:par>
                                <p:cTn id="284" presetID="6" presetClass="emph" presetSubtype="0" fill="hold" grpId="3" nodeType="withEffect">
                                  <p:stCondLst>
                                    <p:cond delay="0"/>
                                  </p:stCondLst>
                                  <p:childTnLst>
                                    <p:animScale>
                                      <p:cBhvr>
                                        <p:cTn id="285" dur="2000" fill="hold"/>
                                        <p:tgtEl>
                                          <p:spTgt spid="100">
                                            <p:txEl>
                                              <p:pRg st="0" end="0"/>
                                            </p:txEl>
                                          </p:spTgt>
                                        </p:tgtEl>
                                      </p:cBhvr>
                                      <p:by x="50000" y="50000"/>
                                    </p:animScale>
                                  </p:childTnLst>
                                </p:cTn>
                              </p:par>
                              <p:par>
                                <p:cTn id="286" presetID="3" presetClass="emph" presetSubtype="2" fill="hold" grpId="4" nodeType="withEffect">
                                  <p:stCondLst>
                                    <p:cond delay="0"/>
                                  </p:stCondLst>
                                  <p:childTnLst>
                                    <p:animClr clrSpc="rgb" dir="cw">
                                      <p:cBhvr override="childStyle">
                                        <p:cTn id="287" dur="2000" fill="hold"/>
                                        <p:tgtEl>
                                          <p:spTgt spid="100">
                                            <p:txEl>
                                              <p:pRg st="0" end="0"/>
                                            </p:txEl>
                                          </p:spTgt>
                                        </p:tgtEl>
                                        <p:attrNameLst>
                                          <p:attrName>style.color</p:attrName>
                                        </p:attrNameLst>
                                      </p:cBhvr>
                                      <p:to>
                                        <a:schemeClr val="tx1"/>
                                      </p:to>
                                    </p:animClr>
                                  </p:childTnLst>
                                </p:cTn>
                              </p:par>
                              <p:par>
                                <p:cTn id="288" presetID="10" presetClass="entr" presetSubtype="0" fill="hold" nodeType="withEffect">
                                  <p:stCondLst>
                                    <p:cond delay="0"/>
                                  </p:stCondLst>
                                  <p:childTnLst>
                                    <p:set>
                                      <p:cBhvr>
                                        <p:cTn id="289" dur="1" fill="hold">
                                          <p:stCondLst>
                                            <p:cond delay="0"/>
                                          </p:stCondLst>
                                        </p:cTn>
                                        <p:tgtEl>
                                          <p:spTgt spid="107"/>
                                        </p:tgtEl>
                                        <p:attrNameLst>
                                          <p:attrName>style.visibility</p:attrName>
                                        </p:attrNameLst>
                                      </p:cBhvr>
                                      <p:to>
                                        <p:strVal val="visible"/>
                                      </p:to>
                                    </p:set>
                                    <p:animEffect transition="in" filter="fade">
                                      <p:cBhvr>
                                        <p:cTn id="290" dur="500"/>
                                        <p:tgtEl>
                                          <p:spTgt spid="107"/>
                                        </p:tgtEl>
                                      </p:cBhvr>
                                    </p:animEffect>
                                  </p:childTnLst>
                                </p:cTn>
                              </p:par>
                              <p:par>
                                <p:cTn id="291" presetID="10" presetClass="entr" presetSubtype="0" fill="hold" nodeType="withEffect">
                                  <p:stCondLst>
                                    <p:cond delay="0"/>
                                  </p:stCondLst>
                                  <p:childTnLst>
                                    <p:set>
                                      <p:cBhvr>
                                        <p:cTn id="292" dur="1" fill="hold">
                                          <p:stCondLst>
                                            <p:cond delay="0"/>
                                          </p:stCondLst>
                                        </p:cTn>
                                        <p:tgtEl>
                                          <p:spTgt spid="111"/>
                                        </p:tgtEl>
                                        <p:attrNameLst>
                                          <p:attrName>style.visibility</p:attrName>
                                        </p:attrNameLst>
                                      </p:cBhvr>
                                      <p:to>
                                        <p:strVal val="visible"/>
                                      </p:to>
                                    </p:set>
                                    <p:animEffect transition="in" filter="fade">
                                      <p:cBhvr>
                                        <p:cTn id="293"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6" grpId="1" animBg="1"/>
      <p:bldP spid="64" grpId="0" animBg="1"/>
      <p:bldP spid="64" grpId="1" animBg="1"/>
      <p:bldP spid="76" grpId="0" animBg="1"/>
      <p:bldP spid="76" grpId="1" animBg="1"/>
      <p:bldP spid="77" grpId="0" animBg="1"/>
      <p:bldP spid="77" grpId="1" animBg="1"/>
      <p:bldP spid="87" grpId="0" animBg="1"/>
      <p:bldP spid="87" grpId="1" animBg="1"/>
      <p:bldP spid="97" grpId="0"/>
      <p:bldP spid="97" grpId="1"/>
      <p:bldP spid="98" grpId="0"/>
      <p:bldP spid="98" grpId="1"/>
      <p:bldP spid="99" grpId="0" animBg="1"/>
      <p:bldP spid="99" grpId="1" animBg="1"/>
      <p:bldP spid="100" grpId="0" build="allAtOnce"/>
      <p:bldP spid="100" grpId="1" build="allAtOnce"/>
      <p:bldP spid="100" grpId="2" build="allAtOnce"/>
      <p:bldP spid="100" grpId="3" build="allAtOnce"/>
      <p:bldP spid="100" grpId="4"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ounded Rectangle 33"/>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5" name="Rounded Rectangle 34"/>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6" name="Rounded Rectangle 35"/>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7" name="Rounded Rectangle 36"/>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8" name="Rounded Rectangle 37"/>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9" name="Rounded Rectangle 38"/>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0" name="Rounded Rectangle 39"/>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1" name="Rounded Rectangle 40"/>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2" name="Rounded Rectangle 41"/>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3" name="Rounded Rectangle 42"/>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4"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45"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46"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47"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48"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53322" y="2907843"/>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40938" y="2872809"/>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62581" y="1809880"/>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51" name="Picture 2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60353" y="1119454"/>
            <a:ext cx="2564242" cy="16927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 name="Picture 2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30752" y="4098273"/>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7" name="Picture 2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382540" y="3661288"/>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8" name="TextBox 10"/>
          <p:cNvSpPr txBox="1">
            <a:spLocks noChangeArrowheads="1"/>
          </p:cNvSpPr>
          <p:nvPr/>
        </p:nvSpPr>
        <p:spPr bwMode="auto">
          <a:xfrm>
            <a:off x="1726274" y="3025504"/>
            <a:ext cx="92813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69"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70"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72"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73"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201803" y="3733399"/>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4"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589949" y="412039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5"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178152" y="4175869"/>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6"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589950" y="3733399"/>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7" name="Picture 2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759615" y="4623132"/>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8" name="Picture 2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442919" y="3698354"/>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9" name="Picture 2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935552" y="5032304"/>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 name="Picture 2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208139" y="5198766"/>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31710" y="1816215"/>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53057" y="2169478"/>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22186" y="2175813"/>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59854" y="2466264"/>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28983" y="2472599"/>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48441" y="2964018"/>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9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94327" y="3284238"/>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81943" y="3249204"/>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89446" y="3340413"/>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8"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975473" y="3688368"/>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9"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363619" y="4075365"/>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0"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951822" y="4130838"/>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1"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363620" y="3688368"/>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751420" y="368084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3"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139566" y="4067843"/>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4"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727769" y="412331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5"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139567" y="368084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4" name="Title 1"/>
          <p:cNvSpPr txBox="1">
            <a:spLocks/>
          </p:cNvSpPr>
          <p:nvPr/>
        </p:nvSpPr>
        <p:spPr>
          <a:xfrm>
            <a:off x="3493008" y="5102679"/>
            <a:ext cx="2176272" cy="1205511"/>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latin typeface="Arial" charset="0"/>
                <a:cs typeface="Arial" charset="0"/>
              </a:rPr>
              <a:t>Carbon atoms become part of carbon dioxide molecules.</a:t>
            </a:r>
          </a:p>
        </p:txBody>
      </p:sp>
      <p:sp>
        <p:nvSpPr>
          <p:cNvPr id="105"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17</a:t>
            </a:fld>
            <a:endParaRPr lang="en-US" dirty="0"/>
          </a:p>
        </p:txBody>
      </p:sp>
      <p:sp>
        <p:nvSpPr>
          <p:cNvPr id="57"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b="1" dirty="0">
                <a:latin typeface="Arial" charset="0"/>
                <a:cs typeface="Arial" charset="0"/>
              </a:rPr>
              <a:t>What happens to carbon atoms during cellular respiration?</a:t>
            </a:r>
          </a:p>
        </p:txBody>
      </p:sp>
      <p:sp>
        <p:nvSpPr>
          <p:cNvPr id="55" name="TextBox 26"/>
          <p:cNvSpPr txBox="1">
            <a:spLocks noChangeArrowheads="1"/>
          </p:cNvSpPr>
          <p:nvPr/>
        </p:nvSpPr>
        <p:spPr bwMode="auto">
          <a:xfrm>
            <a:off x="5744464" y="6124040"/>
            <a:ext cx="245567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spTree>
    <p:extLst>
      <p:ext uri="{BB962C8B-B14F-4D97-AF65-F5344CB8AC3E}">
        <p14:creationId xmlns:p14="http://schemas.microsoft.com/office/powerpoint/2010/main" val="38646727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51"/>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67"/>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77"/>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52"/>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78"/>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79"/>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80"/>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2000"/>
                                        <p:tgtEl>
                                          <p:spTgt spid="4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2000"/>
                                        <p:tgtEl>
                                          <p:spTgt spid="4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2000"/>
                                        <p:tgtEl>
                                          <p:spTgt spid="3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2000"/>
                                        <p:tgtEl>
                                          <p:spTgt spid="3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2000"/>
                                        <p:tgtEl>
                                          <p:spTgt spid="35"/>
                                        </p:tgtEl>
                                      </p:cBhvr>
                                    </p:animEffect>
                                  </p:childTnLst>
                                </p:cTn>
                              </p:par>
                              <p:par>
                                <p:cTn id="34" presetID="6" presetClass="emph" presetSubtype="0" fill="hold" grpId="0" nodeType="withEffect">
                                  <p:stCondLst>
                                    <p:cond delay="0"/>
                                  </p:stCondLst>
                                  <p:childTnLst>
                                    <p:animScale>
                                      <p:cBhvr>
                                        <p:cTn id="35" dur="2000" fill="hold"/>
                                        <p:tgtEl>
                                          <p:spTgt spid="46"/>
                                        </p:tgtEl>
                                      </p:cBhvr>
                                      <p:by x="240000" y="240000"/>
                                    </p:animScale>
                                  </p:childTnLst>
                                </p:cTn>
                              </p:par>
                              <p:par>
                                <p:cTn id="36" presetID="7" presetClass="emph" presetSubtype="2" fill="hold" nodeType="withEffect">
                                  <p:stCondLst>
                                    <p:cond delay="0"/>
                                  </p:stCondLst>
                                  <p:childTnLst>
                                    <p:animClr clrSpc="rgb" dir="cw">
                                      <p:cBhvr>
                                        <p:cTn id="37" dur="2000" fill="hold"/>
                                        <p:tgtEl>
                                          <p:spTgt spid="46"/>
                                        </p:tgtEl>
                                        <p:attrNameLst>
                                          <p:attrName>stroke.color</p:attrName>
                                        </p:attrNameLst>
                                      </p:cBhvr>
                                      <p:to>
                                        <a:srgbClr val="00FF00"/>
                                      </p:to>
                                    </p:animClr>
                                    <p:set>
                                      <p:cBhvr>
                                        <p:cTn id="38" dur="2000" fill="hold"/>
                                        <p:tgtEl>
                                          <p:spTgt spid="46"/>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44"/>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45"/>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47">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47">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47">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51"/>
                                        </p:tgtEl>
                                      </p:cBhvr>
                                    </p:animEffect>
                                    <p:set>
                                      <p:cBhvr>
                                        <p:cTn id="52" dur="1" fill="hold">
                                          <p:stCondLst>
                                            <p:cond delay="999"/>
                                          </p:stCondLst>
                                        </p:cTn>
                                        <p:tgtEl>
                                          <p:spTgt spid="51"/>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67"/>
                                        </p:tgtEl>
                                      </p:cBhvr>
                                    </p:animEffect>
                                    <p:set>
                                      <p:cBhvr>
                                        <p:cTn id="55" dur="1" fill="hold">
                                          <p:stCondLst>
                                            <p:cond delay="999"/>
                                          </p:stCondLst>
                                        </p:cTn>
                                        <p:tgtEl>
                                          <p:spTgt spid="67"/>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77"/>
                                        </p:tgtEl>
                                      </p:cBhvr>
                                    </p:animEffect>
                                    <p:set>
                                      <p:cBhvr>
                                        <p:cTn id="58" dur="1" fill="hold">
                                          <p:stCondLst>
                                            <p:cond delay="999"/>
                                          </p:stCondLst>
                                        </p:cTn>
                                        <p:tgtEl>
                                          <p:spTgt spid="77"/>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52"/>
                                        </p:tgtEl>
                                      </p:cBhvr>
                                    </p:animEffect>
                                    <p:set>
                                      <p:cBhvr>
                                        <p:cTn id="61" dur="1" fill="hold">
                                          <p:stCondLst>
                                            <p:cond delay="999"/>
                                          </p:stCondLst>
                                        </p:cTn>
                                        <p:tgtEl>
                                          <p:spTgt spid="52"/>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78"/>
                                        </p:tgtEl>
                                      </p:cBhvr>
                                    </p:animEffect>
                                    <p:set>
                                      <p:cBhvr>
                                        <p:cTn id="64" dur="1" fill="hold">
                                          <p:stCondLst>
                                            <p:cond delay="999"/>
                                          </p:stCondLst>
                                        </p:cTn>
                                        <p:tgtEl>
                                          <p:spTgt spid="78"/>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79"/>
                                        </p:tgtEl>
                                      </p:cBhvr>
                                    </p:animEffect>
                                    <p:set>
                                      <p:cBhvr>
                                        <p:cTn id="67" dur="1" fill="hold">
                                          <p:stCondLst>
                                            <p:cond delay="999"/>
                                          </p:stCondLst>
                                        </p:cTn>
                                        <p:tgtEl>
                                          <p:spTgt spid="79"/>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80"/>
                                        </p:tgtEl>
                                      </p:cBhvr>
                                    </p:animEffect>
                                    <p:set>
                                      <p:cBhvr>
                                        <p:cTn id="70" dur="1" fill="hold">
                                          <p:stCondLst>
                                            <p:cond delay="999"/>
                                          </p:stCondLst>
                                        </p:cTn>
                                        <p:tgtEl>
                                          <p:spTgt spid="80"/>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1000"/>
                                        <p:tgtEl>
                                          <p:spTgt spid="49"/>
                                        </p:tgtEl>
                                      </p:cBhvr>
                                    </p:animEffect>
                                  </p:childTnLst>
                                </p:cTn>
                              </p:par>
                              <p:par>
                                <p:cTn id="74" presetID="10" presetClass="entr" presetSubtype="0" fill="hold" nodeType="withEffect">
                                  <p:stCondLst>
                                    <p:cond delay="2000"/>
                                  </p:stCondLst>
                                  <p:childTnLst>
                                    <p:set>
                                      <p:cBhvr>
                                        <p:cTn id="75" dur="1" fill="hold">
                                          <p:stCondLst>
                                            <p:cond delay="0"/>
                                          </p:stCondLst>
                                        </p:cTn>
                                        <p:tgtEl>
                                          <p:spTgt spid="48"/>
                                        </p:tgtEl>
                                        <p:attrNameLst>
                                          <p:attrName>style.visibility</p:attrName>
                                        </p:attrNameLst>
                                      </p:cBhvr>
                                      <p:to>
                                        <p:strVal val="visible"/>
                                      </p:to>
                                    </p:set>
                                    <p:animEffect transition="in" filter="fade">
                                      <p:cBhvr>
                                        <p:cTn id="76" dur="1000"/>
                                        <p:tgtEl>
                                          <p:spTgt spid="48"/>
                                        </p:tgtEl>
                                      </p:cBhvr>
                                    </p:animEffect>
                                  </p:childTnLst>
                                </p:cTn>
                              </p:par>
                              <p:par>
                                <p:cTn id="77" presetID="10" presetClass="entr" presetSubtype="0" fill="hold" nodeType="withEffect">
                                  <p:stCondLst>
                                    <p:cond delay="200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1000"/>
                                        <p:tgtEl>
                                          <p:spTgt spid="50"/>
                                        </p:tgtEl>
                                      </p:cBhvr>
                                    </p:animEffect>
                                  </p:childTnLst>
                                </p:cTn>
                              </p:par>
                              <p:par>
                                <p:cTn id="80" presetID="10" presetClass="entr" presetSubtype="0" fill="hold" nodeType="withEffect">
                                  <p:stCondLst>
                                    <p:cond delay="2000"/>
                                  </p:stCondLst>
                                  <p:childTnLst>
                                    <p:set>
                                      <p:cBhvr>
                                        <p:cTn id="81" dur="1" fill="hold">
                                          <p:stCondLst>
                                            <p:cond delay="0"/>
                                          </p:stCondLst>
                                        </p:cTn>
                                        <p:tgtEl>
                                          <p:spTgt spid="73"/>
                                        </p:tgtEl>
                                        <p:attrNameLst>
                                          <p:attrName>style.visibility</p:attrName>
                                        </p:attrNameLst>
                                      </p:cBhvr>
                                      <p:to>
                                        <p:strVal val="visible"/>
                                      </p:to>
                                    </p:set>
                                    <p:animEffect transition="in" filter="fade">
                                      <p:cBhvr>
                                        <p:cTn id="82" dur="1000"/>
                                        <p:tgtEl>
                                          <p:spTgt spid="73"/>
                                        </p:tgtEl>
                                      </p:cBhvr>
                                    </p:animEffect>
                                  </p:childTnLst>
                                </p:cTn>
                              </p:par>
                              <p:par>
                                <p:cTn id="83" presetID="10" presetClass="entr" presetSubtype="0" fill="hold" nodeType="withEffect">
                                  <p:stCondLst>
                                    <p:cond delay="2000"/>
                                  </p:stCondLst>
                                  <p:childTnLst>
                                    <p:set>
                                      <p:cBhvr>
                                        <p:cTn id="84" dur="1" fill="hold">
                                          <p:stCondLst>
                                            <p:cond delay="0"/>
                                          </p:stCondLst>
                                        </p:cTn>
                                        <p:tgtEl>
                                          <p:spTgt spid="76"/>
                                        </p:tgtEl>
                                        <p:attrNameLst>
                                          <p:attrName>style.visibility</p:attrName>
                                        </p:attrNameLst>
                                      </p:cBhvr>
                                      <p:to>
                                        <p:strVal val="visible"/>
                                      </p:to>
                                    </p:set>
                                    <p:animEffect transition="in" filter="fade">
                                      <p:cBhvr>
                                        <p:cTn id="85" dur="1000"/>
                                        <p:tgtEl>
                                          <p:spTgt spid="76"/>
                                        </p:tgtEl>
                                      </p:cBhvr>
                                    </p:animEffect>
                                  </p:childTnLst>
                                </p:cTn>
                              </p:par>
                              <p:par>
                                <p:cTn id="86" presetID="10" presetClass="entr" presetSubtype="0" fill="hold" nodeType="withEffect">
                                  <p:stCondLst>
                                    <p:cond delay="2000"/>
                                  </p:stCondLst>
                                  <p:childTnLst>
                                    <p:set>
                                      <p:cBhvr>
                                        <p:cTn id="87" dur="1" fill="hold">
                                          <p:stCondLst>
                                            <p:cond delay="0"/>
                                          </p:stCondLst>
                                        </p:cTn>
                                        <p:tgtEl>
                                          <p:spTgt spid="74"/>
                                        </p:tgtEl>
                                        <p:attrNameLst>
                                          <p:attrName>style.visibility</p:attrName>
                                        </p:attrNameLst>
                                      </p:cBhvr>
                                      <p:to>
                                        <p:strVal val="visible"/>
                                      </p:to>
                                    </p:set>
                                    <p:animEffect transition="in" filter="fade">
                                      <p:cBhvr>
                                        <p:cTn id="88" dur="1000"/>
                                        <p:tgtEl>
                                          <p:spTgt spid="74"/>
                                        </p:tgtEl>
                                      </p:cBhvr>
                                    </p:animEffect>
                                  </p:childTnLst>
                                </p:cTn>
                              </p:par>
                              <p:par>
                                <p:cTn id="89" presetID="10" presetClass="entr" presetSubtype="0" fill="hold" nodeType="withEffect">
                                  <p:stCondLst>
                                    <p:cond delay="2000"/>
                                  </p:stCondLst>
                                  <p:childTnLst>
                                    <p:set>
                                      <p:cBhvr>
                                        <p:cTn id="90" dur="1" fill="hold">
                                          <p:stCondLst>
                                            <p:cond delay="0"/>
                                          </p:stCondLst>
                                        </p:cTn>
                                        <p:tgtEl>
                                          <p:spTgt spid="75"/>
                                        </p:tgtEl>
                                        <p:attrNameLst>
                                          <p:attrName>style.visibility</p:attrName>
                                        </p:attrNameLst>
                                      </p:cBhvr>
                                      <p:to>
                                        <p:strVal val="visible"/>
                                      </p:to>
                                    </p:set>
                                    <p:animEffect transition="in" filter="fade">
                                      <p:cBhvr>
                                        <p:cTn id="91" dur="1000"/>
                                        <p:tgtEl>
                                          <p:spTgt spid="75"/>
                                        </p:tgtEl>
                                      </p:cBhvr>
                                    </p:animEffect>
                                  </p:childTnLst>
                                </p:cTn>
                              </p:par>
                              <p:par>
                                <p:cTn id="92" presetID="10" presetClass="entr" presetSubtype="0" fill="hold" nodeType="withEffect">
                                  <p:stCondLst>
                                    <p:cond delay="2000"/>
                                  </p:stCondLst>
                                  <p:childTnLst>
                                    <p:set>
                                      <p:cBhvr>
                                        <p:cTn id="93" dur="1" fill="hold">
                                          <p:stCondLst>
                                            <p:cond delay="0"/>
                                          </p:stCondLst>
                                        </p:cTn>
                                        <p:tgtEl>
                                          <p:spTgt spid="93"/>
                                        </p:tgtEl>
                                        <p:attrNameLst>
                                          <p:attrName>style.visibility</p:attrName>
                                        </p:attrNameLst>
                                      </p:cBhvr>
                                      <p:to>
                                        <p:strVal val="visible"/>
                                      </p:to>
                                    </p:set>
                                    <p:animEffect transition="in" filter="fade">
                                      <p:cBhvr>
                                        <p:cTn id="94" dur="1000"/>
                                        <p:tgtEl>
                                          <p:spTgt spid="93"/>
                                        </p:tgtEl>
                                      </p:cBhvr>
                                    </p:animEffect>
                                  </p:childTnLst>
                                </p:cTn>
                              </p:par>
                              <p:par>
                                <p:cTn id="95" presetID="10" presetClass="entr" presetSubtype="0" fill="hold" nodeType="withEffect">
                                  <p:stCondLst>
                                    <p:cond delay="2000"/>
                                  </p:stCondLst>
                                  <p:childTnLst>
                                    <p:set>
                                      <p:cBhvr>
                                        <p:cTn id="96" dur="1" fill="hold">
                                          <p:stCondLst>
                                            <p:cond delay="0"/>
                                          </p:stCondLst>
                                        </p:cTn>
                                        <p:tgtEl>
                                          <p:spTgt spid="106"/>
                                        </p:tgtEl>
                                        <p:attrNameLst>
                                          <p:attrName>style.visibility</p:attrName>
                                        </p:attrNameLst>
                                      </p:cBhvr>
                                      <p:to>
                                        <p:strVal val="visible"/>
                                      </p:to>
                                    </p:set>
                                    <p:animEffect transition="in" filter="fade">
                                      <p:cBhvr>
                                        <p:cTn id="97" dur="1000"/>
                                        <p:tgtEl>
                                          <p:spTgt spid="106"/>
                                        </p:tgtEl>
                                      </p:cBhvr>
                                    </p:animEffect>
                                  </p:childTnLst>
                                </p:cTn>
                              </p:par>
                              <p:par>
                                <p:cTn id="98" presetID="10" presetClass="entr" presetSubtype="0" fill="hold" nodeType="withEffect">
                                  <p:stCondLst>
                                    <p:cond delay="2000"/>
                                  </p:stCondLst>
                                  <p:childTnLst>
                                    <p:set>
                                      <p:cBhvr>
                                        <p:cTn id="99" dur="1" fill="hold">
                                          <p:stCondLst>
                                            <p:cond delay="0"/>
                                          </p:stCondLst>
                                        </p:cTn>
                                        <p:tgtEl>
                                          <p:spTgt spid="91"/>
                                        </p:tgtEl>
                                        <p:attrNameLst>
                                          <p:attrName>style.visibility</p:attrName>
                                        </p:attrNameLst>
                                      </p:cBhvr>
                                      <p:to>
                                        <p:strVal val="visible"/>
                                      </p:to>
                                    </p:set>
                                    <p:animEffect transition="in" filter="fade">
                                      <p:cBhvr>
                                        <p:cTn id="100" dur="1000"/>
                                        <p:tgtEl>
                                          <p:spTgt spid="91"/>
                                        </p:tgtEl>
                                      </p:cBhvr>
                                    </p:animEffect>
                                  </p:childTnLst>
                                </p:cTn>
                              </p:par>
                              <p:par>
                                <p:cTn id="101" presetID="10" presetClass="entr" presetSubtype="0" fill="hold" nodeType="withEffect">
                                  <p:stCondLst>
                                    <p:cond delay="2000"/>
                                  </p:stCondLst>
                                  <p:childTnLst>
                                    <p:set>
                                      <p:cBhvr>
                                        <p:cTn id="102" dur="1" fill="hold">
                                          <p:stCondLst>
                                            <p:cond delay="0"/>
                                          </p:stCondLst>
                                        </p:cTn>
                                        <p:tgtEl>
                                          <p:spTgt spid="107"/>
                                        </p:tgtEl>
                                        <p:attrNameLst>
                                          <p:attrName>style.visibility</p:attrName>
                                        </p:attrNameLst>
                                      </p:cBhvr>
                                      <p:to>
                                        <p:strVal val="visible"/>
                                      </p:to>
                                    </p:set>
                                    <p:animEffect transition="in" filter="fade">
                                      <p:cBhvr>
                                        <p:cTn id="103" dur="1000"/>
                                        <p:tgtEl>
                                          <p:spTgt spid="107"/>
                                        </p:tgtEl>
                                      </p:cBhvr>
                                    </p:animEffect>
                                  </p:childTnLst>
                                </p:cTn>
                              </p:par>
                              <p:par>
                                <p:cTn id="104"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105" dur="2000" fill="hold"/>
                                        <p:tgtEl>
                                          <p:spTgt spid="51"/>
                                        </p:tgtEl>
                                        <p:attrNameLst>
                                          <p:attrName>ppt_x</p:attrName>
                                          <p:attrName>ppt_y</p:attrName>
                                        </p:attrNameLst>
                                      </p:cBhvr>
                                    </p:animMotion>
                                  </p:childTnLst>
                                </p:cTn>
                              </p:par>
                              <p:par>
                                <p:cTn id="106"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107" dur="2000" fill="hold"/>
                                        <p:tgtEl>
                                          <p:spTgt spid="52"/>
                                        </p:tgtEl>
                                        <p:attrNameLst>
                                          <p:attrName>ppt_x</p:attrName>
                                          <p:attrName>ppt_y</p:attrName>
                                        </p:attrNameLst>
                                      </p:cBhvr>
                                      <p:rCtr x="-35" y="-93"/>
                                    </p:animMotion>
                                  </p:childTnLst>
                                </p:cTn>
                              </p:par>
                              <p:par>
                                <p:cTn id="108"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109" dur="2000" fill="hold"/>
                                        <p:tgtEl>
                                          <p:spTgt spid="77"/>
                                        </p:tgtEl>
                                        <p:attrNameLst>
                                          <p:attrName>ppt_x</p:attrName>
                                          <p:attrName>ppt_y</p:attrName>
                                        </p:attrNameLst>
                                      </p:cBhvr>
                                      <p:rCtr x="52" y="-278"/>
                                    </p:animMotion>
                                  </p:childTnLst>
                                </p:cTn>
                              </p:par>
                              <p:par>
                                <p:cTn id="110"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111" dur="2000" fill="hold"/>
                                        <p:tgtEl>
                                          <p:spTgt spid="78"/>
                                        </p:tgtEl>
                                        <p:attrNameLst>
                                          <p:attrName>ppt_x</p:attrName>
                                          <p:attrName>ppt_y</p:attrName>
                                        </p:attrNameLst>
                                      </p:cBhvr>
                                      <p:rCtr x="191" y="-23"/>
                                    </p:animMotion>
                                  </p:childTnLst>
                                </p:cTn>
                              </p:par>
                              <p:par>
                                <p:cTn id="112"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13" dur="2000" fill="hold"/>
                                        <p:tgtEl>
                                          <p:spTgt spid="67"/>
                                        </p:tgtEl>
                                        <p:attrNameLst>
                                          <p:attrName>ppt_x</p:attrName>
                                          <p:attrName>ppt_y</p:attrName>
                                        </p:attrNameLst>
                                      </p:cBhvr>
                                    </p:animMotion>
                                  </p:childTnLst>
                                </p:cTn>
                              </p:par>
                              <p:par>
                                <p:cTn id="114"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15" dur="2000" fill="hold"/>
                                        <p:tgtEl>
                                          <p:spTgt spid="80"/>
                                        </p:tgtEl>
                                        <p:attrNameLst>
                                          <p:attrName>ppt_x</p:attrName>
                                          <p:attrName>ppt_y</p:attrName>
                                        </p:attrNameLst>
                                      </p:cBhvr>
                                    </p:animMotion>
                                  </p:childTnLst>
                                </p:cTn>
                              </p:par>
                              <p:par>
                                <p:cTn id="116"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17" dur="2000" fill="hold"/>
                                        <p:tgtEl>
                                          <p:spTgt spid="79"/>
                                        </p:tgtEl>
                                        <p:attrNameLst>
                                          <p:attrName>ppt_x</p:attrName>
                                          <p:attrName>ppt_y</p:attrName>
                                        </p:attrNameLst>
                                      </p:cBhvr>
                                    </p:animMotion>
                                  </p:childTnLst>
                                </p:cTn>
                              </p:par>
                              <p:par>
                                <p:cTn id="118" presetID="10" presetClass="entr" presetSubtype="0" fill="hold" nodeType="withEffect">
                                  <p:stCondLst>
                                    <p:cond delay="2000"/>
                                  </p:stCondLst>
                                  <p:childTnLst>
                                    <p:set>
                                      <p:cBhvr>
                                        <p:cTn id="119" dur="1" fill="hold">
                                          <p:stCondLst>
                                            <p:cond delay="0"/>
                                          </p:stCondLst>
                                        </p:cTn>
                                        <p:tgtEl>
                                          <p:spTgt spid="81"/>
                                        </p:tgtEl>
                                        <p:attrNameLst>
                                          <p:attrName>style.visibility</p:attrName>
                                        </p:attrNameLst>
                                      </p:cBhvr>
                                      <p:to>
                                        <p:strVal val="visible"/>
                                      </p:to>
                                    </p:set>
                                    <p:animEffect transition="in" filter="fade">
                                      <p:cBhvr>
                                        <p:cTn id="120" dur="1000"/>
                                        <p:tgtEl>
                                          <p:spTgt spid="81"/>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87"/>
                                        </p:tgtEl>
                                        <p:attrNameLst>
                                          <p:attrName>style.visibility</p:attrName>
                                        </p:attrNameLst>
                                      </p:cBhvr>
                                      <p:to>
                                        <p:strVal val="visible"/>
                                      </p:to>
                                    </p:set>
                                    <p:animEffect transition="in" filter="fade">
                                      <p:cBhvr>
                                        <p:cTn id="123" dur="1000"/>
                                        <p:tgtEl>
                                          <p:spTgt spid="87"/>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88"/>
                                        </p:tgtEl>
                                        <p:attrNameLst>
                                          <p:attrName>style.visibility</p:attrName>
                                        </p:attrNameLst>
                                      </p:cBhvr>
                                      <p:to>
                                        <p:strVal val="visible"/>
                                      </p:to>
                                    </p:set>
                                    <p:animEffect transition="in" filter="fade">
                                      <p:cBhvr>
                                        <p:cTn id="126" dur="1000"/>
                                        <p:tgtEl>
                                          <p:spTgt spid="88"/>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89"/>
                                        </p:tgtEl>
                                        <p:attrNameLst>
                                          <p:attrName>style.visibility</p:attrName>
                                        </p:attrNameLst>
                                      </p:cBhvr>
                                      <p:to>
                                        <p:strVal val="visible"/>
                                      </p:to>
                                    </p:set>
                                    <p:animEffect transition="in" filter="fade">
                                      <p:cBhvr>
                                        <p:cTn id="129" dur="1000"/>
                                        <p:tgtEl>
                                          <p:spTgt spid="89"/>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90"/>
                                        </p:tgtEl>
                                        <p:attrNameLst>
                                          <p:attrName>style.visibility</p:attrName>
                                        </p:attrNameLst>
                                      </p:cBhvr>
                                      <p:to>
                                        <p:strVal val="visible"/>
                                      </p:to>
                                    </p:set>
                                    <p:animEffect transition="in" filter="fade">
                                      <p:cBhvr>
                                        <p:cTn id="132" dur="1000"/>
                                        <p:tgtEl>
                                          <p:spTgt spid="90"/>
                                        </p:tgtEl>
                                      </p:cBhvr>
                                    </p:animEffect>
                                  </p:childTnLst>
                                </p:cTn>
                              </p:par>
                              <p:par>
                                <p:cTn id="133"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34" dur="2000" fill="hold"/>
                                        <p:tgtEl>
                                          <p:spTgt spid="50"/>
                                        </p:tgtEl>
                                        <p:attrNameLst>
                                          <p:attrName>ppt_x</p:attrName>
                                          <p:attrName>ppt_y</p:attrName>
                                        </p:attrNameLst>
                                      </p:cBhvr>
                                    </p:animMotion>
                                  </p:childTnLst>
                                </p:cTn>
                              </p:par>
                              <p:par>
                                <p:cTn id="135"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36" dur="2000" fill="hold"/>
                                        <p:tgtEl>
                                          <p:spTgt spid="81"/>
                                        </p:tgtEl>
                                        <p:attrNameLst>
                                          <p:attrName>ppt_x</p:attrName>
                                          <p:attrName>ppt_y</p:attrName>
                                        </p:attrNameLst>
                                      </p:cBhvr>
                                    </p:animMotion>
                                  </p:childTnLst>
                                </p:cTn>
                              </p:par>
                              <p:par>
                                <p:cTn id="137"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38" dur="2000" fill="hold"/>
                                        <p:tgtEl>
                                          <p:spTgt spid="87"/>
                                        </p:tgtEl>
                                        <p:attrNameLst>
                                          <p:attrName>ppt_x</p:attrName>
                                          <p:attrName>ppt_y</p:attrName>
                                        </p:attrNameLst>
                                      </p:cBhvr>
                                      <p:rCtr x="-17" y="-301"/>
                                    </p:animMotion>
                                  </p:childTnLst>
                                </p:cTn>
                              </p:par>
                              <p:par>
                                <p:cTn id="139"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40" dur="2000" fill="hold"/>
                                        <p:tgtEl>
                                          <p:spTgt spid="88"/>
                                        </p:tgtEl>
                                        <p:attrNameLst>
                                          <p:attrName>ppt_x</p:attrName>
                                          <p:attrName>ppt_y</p:attrName>
                                        </p:attrNameLst>
                                      </p:cBhvr>
                                    </p:animMotion>
                                  </p:childTnLst>
                                </p:cTn>
                              </p:par>
                              <p:par>
                                <p:cTn id="141"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42" dur="2000" fill="hold"/>
                                        <p:tgtEl>
                                          <p:spTgt spid="89"/>
                                        </p:tgtEl>
                                        <p:attrNameLst>
                                          <p:attrName>ppt_x</p:attrName>
                                          <p:attrName>ppt_y</p:attrName>
                                        </p:attrNameLst>
                                      </p:cBhvr>
                                    </p:animMotion>
                                  </p:childTnLst>
                                </p:cTn>
                              </p:par>
                              <p:par>
                                <p:cTn id="143"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44" dur="2000" fill="hold"/>
                                        <p:tgtEl>
                                          <p:spTgt spid="90"/>
                                        </p:tgtEl>
                                        <p:attrNameLst>
                                          <p:attrName>ppt_x</p:attrName>
                                          <p:attrName>ppt_y</p:attrName>
                                        </p:attrNameLst>
                                      </p:cBhvr>
                                    </p:animMotion>
                                  </p:childTnLst>
                                </p:cTn>
                              </p:par>
                              <p:par>
                                <p:cTn id="145"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46" dur="2000" fill="hold"/>
                                        <p:tgtEl>
                                          <p:spTgt spid="106"/>
                                        </p:tgtEl>
                                        <p:attrNameLst>
                                          <p:attrName>ppt_x</p:attrName>
                                          <p:attrName>ppt_y</p:attrName>
                                        </p:attrNameLst>
                                      </p:cBhvr>
                                    </p:animMotion>
                                  </p:childTnLst>
                                </p:cTn>
                              </p:par>
                              <p:par>
                                <p:cTn id="147"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48" dur="2000" fill="hold"/>
                                        <p:tgtEl>
                                          <p:spTgt spid="48"/>
                                        </p:tgtEl>
                                        <p:attrNameLst>
                                          <p:attrName>ppt_x</p:attrName>
                                          <p:attrName>ppt_y</p:attrName>
                                        </p:attrNameLst>
                                      </p:cBhvr>
                                    </p:animMotion>
                                  </p:childTnLst>
                                </p:cTn>
                              </p:par>
                              <p:par>
                                <p:cTn id="149"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50" dur="2000" fill="hold"/>
                                        <p:tgtEl>
                                          <p:spTgt spid="49"/>
                                        </p:tgtEl>
                                        <p:attrNameLst>
                                          <p:attrName>ppt_x</p:attrName>
                                          <p:attrName>ppt_y</p:attrName>
                                        </p:attrNameLst>
                                      </p:cBhvr>
                                    </p:animMotion>
                                  </p:childTnLst>
                                </p:cTn>
                              </p:par>
                              <p:par>
                                <p:cTn id="151"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152" dur="2000" fill="hold"/>
                                        <p:tgtEl>
                                          <p:spTgt spid="91"/>
                                        </p:tgtEl>
                                        <p:attrNameLst>
                                          <p:attrName>ppt_x</p:attrName>
                                          <p:attrName>ppt_y</p:attrName>
                                        </p:attrNameLst>
                                      </p:cBhvr>
                                    </p:animMotion>
                                  </p:childTnLst>
                                </p:cTn>
                              </p:par>
                              <p:par>
                                <p:cTn id="153"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154" dur="2000" fill="hold"/>
                                        <p:tgtEl>
                                          <p:spTgt spid="93"/>
                                        </p:tgtEl>
                                        <p:attrNameLst>
                                          <p:attrName>ppt_x</p:attrName>
                                          <p:attrName>ppt_y</p:attrName>
                                        </p:attrNameLst>
                                      </p:cBhvr>
                                    </p:animMotion>
                                  </p:childTnLst>
                                </p:cTn>
                              </p:par>
                              <p:par>
                                <p:cTn id="155"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156" dur="2000" fill="hold"/>
                                        <p:tgtEl>
                                          <p:spTgt spid="107"/>
                                        </p:tgtEl>
                                        <p:attrNameLst>
                                          <p:attrName>ppt_x</p:attrName>
                                          <p:attrName>ppt_y</p:attrName>
                                        </p:attrNameLst>
                                      </p:cBhvr>
                                    </p:animMotion>
                                  </p:childTnLst>
                                </p:cTn>
                              </p:par>
                              <p:par>
                                <p:cTn id="15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58" dur="2000" fill="hold"/>
                                        <p:tgtEl>
                                          <p:spTgt spid="73"/>
                                        </p:tgtEl>
                                        <p:attrNameLst>
                                          <p:attrName>ppt_x</p:attrName>
                                          <p:attrName>ppt_y</p:attrName>
                                        </p:attrNameLst>
                                      </p:cBhvr>
                                    </p:animMotion>
                                  </p:childTnLst>
                                </p:cTn>
                              </p:par>
                              <p:par>
                                <p:cTn id="15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60" dur="2000" fill="hold"/>
                                        <p:tgtEl>
                                          <p:spTgt spid="76"/>
                                        </p:tgtEl>
                                        <p:attrNameLst>
                                          <p:attrName>ppt_x</p:attrName>
                                          <p:attrName>ppt_y</p:attrName>
                                        </p:attrNameLst>
                                      </p:cBhvr>
                                    </p:animMotion>
                                  </p:childTnLst>
                                </p:cTn>
                              </p:par>
                              <p:par>
                                <p:cTn id="16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62" dur="2000" fill="hold"/>
                                        <p:tgtEl>
                                          <p:spTgt spid="74"/>
                                        </p:tgtEl>
                                        <p:attrNameLst>
                                          <p:attrName>ppt_x</p:attrName>
                                          <p:attrName>ppt_y</p:attrName>
                                        </p:attrNameLst>
                                      </p:cBhvr>
                                    </p:animMotion>
                                  </p:childTnLst>
                                </p:cTn>
                              </p:par>
                              <p:par>
                                <p:cTn id="16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64" dur="2000" fill="hold"/>
                                        <p:tgtEl>
                                          <p:spTgt spid="75"/>
                                        </p:tgtEl>
                                        <p:attrNameLst>
                                          <p:attrName>ppt_x</p:attrName>
                                          <p:attrName>ppt_y</p:attrName>
                                        </p:attrNameLst>
                                      </p:cBhvr>
                                    </p:animMotion>
                                  </p:childTnLst>
                                </p:cTn>
                              </p:par>
                              <p:par>
                                <p:cTn id="165" presetID="10" presetClass="entr" presetSubtype="0" fill="hold" nodeType="withEffect">
                                  <p:stCondLst>
                                    <p:cond delay="2000"/>
                                  </p:stCondLst>
                                  <p:childTnLst>
                                    <p:set>
                                      <p:cBhvr>
                                        <p:cTn id="166" dur="1" fill="hold">
                                          <p:stCondLst>
                                            <p:cond delay="0"/>
                                          </p:stCondLst>
                                        </p:cTn>
                                        <p:tgtEl>
                                          <p:spTgt spid="108"/>
                                        </p:tgtEl>
                                        <p:attrNameLst>
                                          <p:attrName>style.visibility</p:attrName>
                                        </p:attrNameLst>
                                      </p:cBhvr>
                                      <p:to>
                                        <p:strVal val="visible"/>
                                      </p:to>
                                    </p:set>
                                    <p:animEffect transition="in" filter="fade">
                                      <p:cBhvr>
                                        <p:cTn id="167" dur="1000"/>
                                        <p:tgtEl>
                                          <p:spTgt spid="108"/>
                                        </p:tgtEl>
                                      </p:cBhvr>
                                    </p:animEffect>
                                  </p:childTnLst>
                                </p:cTn>
                              </p:par>
                              <p:par>
                                <p:cTn id="168" presetID="10" presetClass="entr" presetSubtype="0" fill="hold" nodeType="withEffect">
                                  <p:stCondLst>
                                    <p:cond delay="2000"/>
                                  </p:stCondLst>
                                  <p:childTnLst>
                                    <p:set>
                                      <p:cBhvr>
                                        <p:cTn id="169" dur="1" fill="hold">
                                          <p:stCondLst>
                                            <p:cond delay="0"/>
                                          </p:stCondLst>
                                        </p:cTn>
                                        <p:tgtEl>
                                          <p:spTgt spid="111"/>
                                        </p:tgtEl>
                                        <p:attrNameLst>
                                          <p:attrName>style.visibility</p:attrName>
                                        </p:attrNameLst>
                                      </p:cBhvr>
                                      <p:to>
                                        <p:strVal val="visible"/>
                                      </p:to>
                                    </p:set>
                                    <p:animEffect transition="in" filter="fade">
                                      <p:cBhvr>
                                        <p:cTn id="170" dur="1000"/>
                                        <p:tgtEl>
                                          <p:spTgt spid="111"/>
                                        </p:tgtEl>
                                      </p:cBhvr>
                                    </p:animEffect>
                                  </p:childTnLst>
                                </p:cTn>
                              </p:par>
                              <p:par>
                                <p:cTn id="171" presetID="10" presetClass="entr" presetSubtype="0" fill="hold" nodeType="withEffect">
                                  <p:stCondLst>
                                    <p:cond delay="2000"/>
                                  </p:stCondLst>
                                  <p:childTnLst>
                                    <p:set>
                                      <p:cBhvr>
                                        <p:cTn id="172" dur="1" fill="hold">
                                          <p:stCondLst>
                                            <p:cond delay="0"/>
                                          </p:stCondLst>
                                        </p:cTn>
                                        <p:tgtEl>
                                          <p:spTgt spid="109"/>
                                        </p:tgtEl>
                                        <p:attrNameLst>
                                          <p:attrName>style.visibility</p:attrName>
                                        </p:attrNameLst>
                                      </p:cBhvr>
                                      <p:to>
                                        <p:strVal val="visible"/>
                                      </p:to>
                                    </p:set>
                                    <p:animEffect transition="in" filter="fade">
                                      <p:cBhvr>
                                        <p:cTn id="173" dur="1000"/>
                                        <p:tgtEl>
                                          <p:spTgt spid="109"/>
                                        </p:tgtEl>
                                      </p:cBhvr>
                                    </p:animEffect>
                                  </p:childTnLst>
                                </p:cTn>
                              </p:par>
                              <p:par>
                                <p:cTn id="174" presetID="10" presetClass="entr" presetSubtype="0" fill="hold" nodeType="withEffect">
                                  <p:stCondLst>
                                    <p:cond delay="2000"/>
                                  </p:stCondLst>
                                  <p:childTnLst>
                                    <p:set>
                                      <p:cBhvr>
                                        <p:cTn id="175" dur="1" fill="hold">
                                          <p:stCondLst>
                                            <p:cond delay="0"/>
                                          </p:stCondLst>
                                        </p:cTn>
                                        <p:tgtEl>
                                          <p:spTgt spid="110"/>
                                        </p:tgtEl>
                                        <p:attrNameLst>
                                          <p:attrName>style.visibility</p:attrName>
                                        </p:attrNameLst>
                                      </p:cBhvr>
                                      <p:to>
                                        <p:strVal val="visible"/>
                                      </p:to>
                                    </p:set>
                                    <p:animEffect transition="in" filter="fade">
                                      <p:cBhvr>
                                        <p:cTn id="176" dur="1000"/>
                                        <p:tgtEl>
                                          <p:spTgt spid="110"/>
                                        </p:tgtEl>
                                      </p:cBhvr>
                                    </p:animEffect>
                                  </p:childTnLst>
                                </p:cTn>
                              </p:par>
                              <p:par>
                                <p:cTn id="17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8" dur="2000" fill="hold"/>
                                        <p:tgtEl>
                                          <p:spTgt spid="108"/>
                                        </p:tgtEl>
                                        <p:attrNameLst>
                                          <p:attrName>ppt_x</p:attrName>
                                          <p:attrName>ppt_y</p:attrName>
                                        </p:attrNameLst>
                                      </p:cBhvr>
                                    </p:animMotion>
                                  </p:childTnLst>
                                </p:cTn>
                              </p:par>
                              <p:par>
                                <p:cTn id="17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0" dur="2000" fill="hold"/>
                                        <p:tgtEl>
                                          <p:spTgt spid="111"/>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2" dur="2000" fill="hold"/>
                                        <p:tgtEl>
                                          <p:spTgt spid="109"/>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4" dur="2000" fill="hold"/>
                                        <p:tgtEl>
                                          <p:spTgt spid="110"/>
                                        </p:tgtEl>
                                        <p:attrNameLst>
                                          <p:attrName>ppt_x</p:attrName>
                                          <p:attrName>ppt_y</p:attrName>
                                        </p:attrNameLst>
                                      </p:cBhvr>
                                    </p:animMotion>
                                  </p:childTnLst>
                                </p:cTn>
                              </p:par>
                              <p:par>
                                <p:cTn id="185" presetID="10" presetClass="entr" presetSubtype="0" fill="hold" nodeType="withEffect">
                                  <p:stCondLst>
                                    <p:cond delay="2000"/>
                                  </p:stCondLst>
                                  <p:childTnLst>
                                    <p:set>
                                      <p:cBhvr>
                                        <p:cTn id="186" dur="1" fill="hold">
                                          <p:stCondLst>
                                            <p:cond delay="0"/>
                                          </p:stCondLst>
                                        </p:cTn>
                                        <p:tgtEl>
                                          <p:spTgt spid="112"/>
                                        </p:tgtEl>
                                        <p:attrNameLst>
                                          <p:attrName>style.visibility</p:attrName>
                                        </p:attrNameLst>
                                      </p:cBhvr>
                                      <p:to>
                                        <p:strVal val="visible"/>
                                      </p:to>
                                    </p:set>
                                    <p:animEffect transition="in" filter="fade">
                                      <p:cBhvr>
                                        <p:cTn id="187" dur="1000"/>
                                        <p:tgtEl>
                                          <p:spTgt spid="112"/>
                                        </p:tgtEl>
                                      </p:cBhvr>
                                    </p:animEffect>
                                  </p:childTnLst>
                                </p:cTn>
                              </p:par>
                              <p:par>
                                <p:cTn id="188" presetID="10" presetClass="entr" presetSubtype="0" fill="hold" nodeType="withEffect">
                                  <p:stCondLst>
                                    <p:cond delay="2000"/>
                                  </p:stCondLst>
                                  <p:childTnLst>
                                    <p:set>
                                      <p:cBhvr>
                                        <p:cTn id="189" dur="1" fill="hold">
                                          <p:stCondLst>
                                            <p:cond delay="0"/>
                                          </p:stCondLst>
                                        </p:cTn>
                                        <p:tgtEl>
                                          <p:spTgt spid="115"/>
                                        </p:tgtEl>
                                        <p:attrNameLst>
                                          <p:attrName>style.visibility</p:attrName>
                                        </p:attrNameLst>
                                      </p:cBhvr>
                                      <p:to>
                                        <p:strVal val="visible"/>
                                      </p:to>
                                    </p:set>
                                    <p:animEffect transition="in" filter="fade">
                                      <p:cBhvr>
                                        <p:cTn id="190" dur="1000"/>
                                        <p:tgtEl>
                                          <p:spTgt spid="115"/>
                                        </p:tgtEl>
                                      </p:cBhvr>
                                    </p:animEffect>
                                  </p:childTnLst>
                                </p:cTn>
                              </p:par>
                              <p:par>
                                <p:cTn id="191" presetID="10" presetClass="entr" presetSubtype="0" fill="hold" nodeType="withEffect">
                                  <p:stCondLst>
                                    <p:cond delay="2000"/>
                                  </p:stCondLst>
                                  <p:childTnLst>
                                    <p:set>
                                      <p:cBhvr>
                                        <p:cTn id="192" dur="1" fill="hold">
                                          <p:stCondLst>
                                            <p:cond delay="0"/>
                                          </p:stCondLst>
                                        </p:cTn>
                                        <p:tgtEl>
                                          <p:spTgt spid="113"/>
                                        </p:tgtEl>
                                        <p:attrNameLst>
                                          <p:attrName>style.visibility</p:attrName>
                                        </p:attrNameLst>
                                      </p:cBhvr>
                                      <p:to>
                                        <p:strVal val="visible"/>
                                      </p:to>
                                    </p:set>
                                    <p:animEffect transition="in" filter="fade">
                                      <p:cBhvr>
                                        <p:cTn id="193" dur="1000"/>
                                        <p:tgtEl>
                                          <p:spTgt spid="113"/>
                                        </p:tgtEl>
                                      </p:cBhvr>
                                    </p:animEffect>
                                  </p:childTnLst>
                                </p:cTn>
                              </p:par>
                              <p:par>
                                <p:cTn id="194" presetID="10" presetClass="entr" presetSubtype="0" fill="hold" nodeType="withEffect">
                                  <p:stCondLst>
                                    <p:cond delay="2000"/>
                                  </p:stCondLst>
                                  <p:childTnLst>
                                    <p:set>
                                      <p:cBhvr>
                                        <p:cTn id="195" dur="1" fill="hold">
                                          <p:stCondLst>
                                            <p:cond delay="0"/>
                                          </p:stCondLst>
                                        </p:cTn>
                                        <p:tgtEl>
                                          <p:spTgt spid="114"/>
                                        </p:tgtEl>
                                        <p:attrNameLst>
                                          <p:attrName>style.visibility</p:attrName>
                                        </p:attrNameLst>
                                      </p:cBhvr>
                                      <p:to>
                                        <p:strVal val="visible"/>
                                      </p:to>
                                    </p:set>
                                    <p:animEffect transition="in" filter="fade">
                                      <p:cBhvr>
                                        <p:cTn id="196" dur="1000"/>
                                        <p:tgtEl>
                                          <p:spTgt spid="114"/>
                                        </p:tgtEl>
                                      </p:cBhvr>
                                    </p:animEffect>
                                  </p:childTnLst>
                                </p:cTn>
                              </p:par>
                              <p:par>
                                <p:cTn id="19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8" dur="2000" fill="hold"/>
                                        <p:tgtEl>
                                          <p:spTgt spid="112"/>
                                        </p:tgtEl>
                                        <p:attrNameLst>
                                          <p:attrName>ppt_x</p:attrName>
                                          <p:attrName>ppt_y</p:attrName>
                                        </p:attrNameLst>
                                      </p:cBhvr>
                                    </p:animMotion>
                                  </p:childTnLst>
                                </p:cTn>
                              </p:par>
                              <p:par>
                                <p:cTn id="19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200" dur="2000" fill="hold"/>
                                        <p:tgtEl>
                                          <p:spTgt spid="115"/>
                                        </p:tgtEl>
                                        <p:attrNameLst>
                                          <p:attrName>ppt_x</p:attrName>
                                          <p:attrName>ppt_y</p:attrName>
                                        </p:attrNameLst>
                                      </p:cBhvr>
                                    </p:animMotion>
                                  </p:childTnLst>
                                </p:cTn>
                              </p:par>
                              <p:par>
                                <p:cTn id="20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202" dur="2000" fill="hold"/>
                                        <p:tgtEl>
                                          <p:spTgt spid="113"/>
                                        </p:tgtEl>
                                        <p:attrNameLst>
                                          <p:attrName>ppt_x</p:attrName>
                                          <p:attrName>ppt_y</p:attrName>
                                        </p:attrNameLst>
                                      </p:cBhvr>
                                    </p:animMotion>
                                  </p:childTnLst>
                                </p:cTn>
                              </p:par>
                              <p:par>
                                <p:cTn id="20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204" dur="2000" fill="hold"/>
                                        <p:tgtEl>
                                          <p:spTgt spid="114"/>
                                        </p:tgtEl>
                                        <p:attrNameLst>
                                          <p:attrName>ppt_x</p:attrName>
                                          <p:attrName>ppt_y</p:attrName>
                                        </p:attrNameLst>
                                      </p:cBhvr>
                                    </p:animMotion>
                                  </p:childTnLst>
                                </p:cTn>
                              </p:par>
                            </p:childTnLst>
                          </p:cTn>
                        </p:par>
                        <p:par>
                          <p:cTn id="205" fill="hold">
                            <p:stCondLst>
                              <p:cond delay="6000"/>
                            </p:stCondLst>
                            <p:childTnLst>
                              <p:par>
                                <p:cTn id="206" presetID="0" presetClass="path" presetSubtype="0" accel="50000" decel="50000" fill="hold" nodeType="afterEffect">
                                  <p:stCondLst>
                                    <p:cond delay="1000"/>
                                  </p:stCondLst>
                                  <p:childTnLst>
                                    <p:animMotion origin="layout" path="M 3.05556E-6 -4.07407E-6 L 0.30451 -0.18726 " pathEditMode="relative" rAng="0" ptsTypes="AA">
                                      <p:cBhvr>
                                        <p:cTn id="207" dur="2000" fill="hold"/>
                                        <p:tgtEl>
                                          <p:spTgt spid="50"/>
                                        </p:tgtEl>
                                        <p:attrNameLst>
                                          <p:attrName>ppt_x</p:attrName>
                                          <p:attrName>ppt_y</p:attrName>
                                        </p:attrNameLst>
                                      </p:cBhvr>
                                      <p:rCtr x="15226" y="-9375"/>
                                    </p:animMotion>
                                  </p:childTnLst>
                                </p:cTn>
                              </p:par>
                              <p:par>
                                <p:cTn id="208" presetID="0" presetClass="path" presetSubtype="0" accel="50000" decel="50000" fill="hold" nodeType="withEffect">
                                  <p:stCondLst>
                                    <p:cond delay="1000"/>
                                  </p:stCondLst>
                                  <p:childTnLst>
                                    <p:animMotion origin="layout" path="M 2.77778E-7 0 L 0.30451 -0.18819 " pathEditMode="relative" rAng="0" ptsTypes="AA">
                                      <p:cBhvr>
                                        <p:cTn id="209" dur="2000" fill="hold"/>
                                        <p:tgtEl>
                                          <p:spTgt spid="81"/>
                                        </p:tgtEl>
                                        <p:attrNameLst>
                                          <p:attrName>ppt_x</p:attrName>
                                          <p:attrName>ppt_y</p:attrName>
                                        </p:attrNameLst>
                                      </p:cBhvr>
                                      <p:rCtr x="15226" y="-9421"/>
                                    </p:animMotion>
                                  </p:childTnLst>
                                </p:cTn>
                              </p:par>
                              <p:par>
                                <p:cTn id="210" presetID="0" presetClass="path" presetSubtype="0" accel="50000" decel="50000" fill="hold" nodeType="withEffect">
                                  <p:stCondLst>
                                    <p:cond delay="1000"/>
                                  </p:stCondLst>
                                  <p:childTnLst>
                                    <p:animMotion origin="layout" path="M 3.33333E-6 1.11111E-6 L 0.28385 -0.13264 " pathEditMode="relative" rAng="0" ptsTypes="AA">
                                      <p:cBhvr>
                                        <p:cTn id="211" dur="2000" fill="hold"/>
                                        <p:tgtEl>
                                          <p:spTgt spid="87"/>
                                        </p:tgtEl>
                                        <p:attrNameLst>
                                          <p:attrName>ppt_x</p:attrName>
                                          <p:attrName>ppt_y</p:attrName>
                                        </p:attrNameLst>
                                      </p:cBhvr>
                                      <p:rCtr x="14184" y="-6644"/>
                                    </p:animMotion>
                                  </p:childTnLst>
                                </p:cTn>
                              </p:par>
                              <p:par>
                                <p:cTn id="212" presetID="0" presetClass="path" presetSubtype="0" accel="50000" decel="50000" fill="hold" nodeType="withEffect">
                                  <p:stCondLst>
                                    <p:cond delay="1000"/>
                                  </p:stCondLst>
                                  <p:childTnLst>
                                    <p:animMotion origin="layout" path="M -3.05556E-6 -4.81481E-6 L 0.28368 -0.13356 " pathEditMode="relative" rAng="0" ptsTypes="AA">
                                      <p:cBhvr>
                                        <p:cTn id="213" dur="2000" fill="hold"/>
                                        <p:tgtEl>
                                          <p:spTgt spid="88"/>
                                        </p:tgtEl>
                                        <p:attrNameLst>
                                          <p:attrName>ppt_x</p:attrName>
                                          <p:attrName>ppt_y</p:attrName>
                                        </p:attrNameLst>
                                      </p:cBhvr>
                                      <p:rCtr x="14184" y="-6690"/>
                                    </p:animMotion>
                                  </p:childTnLst>
                                </p:cTn>
                              </p:par>
                              <p:par>
                                <p:cTn id="214" presetID="0" presetClass="path" presetSubtype="0" accel="50000" decel="50000" fill="hold" nodeType="withEffect">
                                  <p:stCondLst>
                                    <p:cond delay="1000"/>
                                  </p:stCondLst>
                                  <p:childTnLst>
                                    <p:animMotion origin="layout" path="M 2.77778E-7 4.07407E-6 L 0.28993 -0.0882 " pathEditMode="relative" rAng="0" ptsTypes="AA">
                                      <p:cBhvr>
                                        <p:cTn id="215" dur="2000" fill="hold"/>
                                        <p:tgtEl>
                                          <p:spTgt spid="89"/>
                                        </p:tgtEl>
                                        <p:attrNameLst>
                                          <p:attrName>ppt_x</p:attrName>
                                          <p:attrName>ppt_y</p:attrName>
                                        </p:attrNameLst>
                                      </p:cBhvr>
                                      <p:rCtr x="14497" y="-4421"/>
                                    </p:animMotion>
                                  </p:childTnLst>
                                </p:cTn>
                              </p:par>
                              <p:par>
                                <p:cTn id="216" presetID="0" presetClass="path" presetSubtype="0" accel="50000" decel="50000" fill="hold" nodeType="withEffect">
                                  <p:stCondLst>
                                    <p:cond delay="1000"/>
                                  </p:stCondLst>
                                  <p:childTnLst>
                                    <p:animMotion origin="layout" path="M -2.5E-6 -1.85185E-6 L 0.29618 -0.08912 " pathEditMode="relative" rAng="0" ptsTypes="AA">
                                      <p:cBhvr>
                                        <p:cTn id="217" dur="2000" fill="hold"/>
                                        <p:tgtEl>
                                          <p:spTgt spid="90"/>
                                        </p:tgtEl>
                                        <p:attrNameLst>
                                          <p:attrName>ppt_x</p:attrName>
                                          <p:attrName>ppt_y</p:attrName>
                                        </p:attrNameLst>
                                      </p:cBhvr>
                                      <p:rCtr x="14809" y="-4468"/>
                                    </p:animMotion>
                                  </p:childTnLst>
                                </p:cTn>
                              </p:par>
                              <p:par>
                                <p:cTn id="218" presetID="0" presetClass="path" presetSubtype="0" accel="50000" decel="50000" fill="hold" nodeType="withEffect">
                                  <p:stCondLst>
                                    <p:cond delay="1000"/>
                                  </p:stCondLst>
                                  <p:childTnLst>
                                    <p:animMotion origin="layout" path="M 5.55556E-7 4.81481E-6 L 0.32656 0.09398 " pathEditMode="relative" rAng="0" ptsTypes="AA">
                                      <p:cBhvr>
                                        <p:cTn id="219" dur="2000" fill="hold"/>
                                        <p:tgtEl>
                                          <p:spTgt spid="48"/>
                                        </p:tgtEl>
                                        <p:attrNameLst>
                                          <p:attrName>ppt_x</p:attrName>
                                          <p:attrName>ppt_y</p:attrName>
                                        </p:attrNameLst>
                                      </p:cBhvr>
                                      <p:rCtr x="16319" y="4699"/>
                                    </p:animMotion>
                                  </p:childTnLst>
                                </p:cTn>
                              </p:par>
                              <p:par>
                                <p:cTn id="220" presetID="0" presetClass="path" presetSubtype="0" accel="50000" decel="50000" fill="hold" nodeType="withEffect">
                                  <p:stCondLst>
                                    <p:cond delay="1000"/>
                                  </p:stCondLst>
                                  <p:childTnLst>
                                    <p:animMotion origin="layout" path="M -1.66667E-6 -2.59259E-6 L 0.23264 0.0169 " pathEditMode="relative" rAng="0" ptsTypes="AA">
                                      <p:cBhvr>
                                        <p:cTn id="221" dur="2000" fill="hold"/>
                                        <p:tgtEl>
                                          <p:spTgt spid="49"/>
                                        </p:tgtEl>
                                        <p:attrNameLst>
                                          <p:attrName>ppt_x</p:attrName>
                                          <p:attrName>ppt_y</p:attrName>
                                        </p:attrNameLst>
                                      </p:cBhvr>
                                      <p:rCtr x="11632" y="833"/>
                                    </p:animMotion>
                                  </p:childTnLst>
                                </p:cTn>
                              </p:par>
                              <p:par>
                                <p:cTn id="222" presetID="0" presetClass="path" presetSubtype="0" accel="50000" decel="50000" fill="hold" nodeType="withEffect">
                                  <p:stCondLst>
                                    <p:cond delay="1000"/>
                                  </p:stCondLst>
                                  <p:childTnLst>
                                    <p:animMotion origin="layout" path="M 2.22222E-6 -4.44444E-6 L 0.27656 0.11575 " pathEditMode="relative" rAng="0" ptsTypes="AA">
                                      <p:cBhvr>
                                        <p:cTn id="223" dur="2000" fill="hold"/>
                                        <p:tgtEl>
                                          <p:spTgt spid="93"/>
                                        </p:tgtEl>
                                        <p:attrNameLst>
                                          <p:attrName>ppt_x</p:attrName>
                                          <p:attrName>ppt_y</p:attrName>
                                        </p:attrNameLst>
                                      </p:cBhvr>
                                      <p:rCtr x="13819" y="5787"/>
                                    </p:animMotion>
                                  </p:childTnLst>
                                </p:cTn>
                              </p:par>
                              <p:par>
                                <p:cTn id="224" presetID="0" presetClass="path" presetSubtype="0" accel="50000" decel="50000" fill="hold" nodeType="withEffect">
                                  <p:stCondLst>
                                    <p:cond delay="1000"/>
                                  </p:stCondLst>
                                  <p:childTnLst>
                                    <p:animMotion origin="layout" path="M 1.38889E-6 1.48148E-6 L 0.35538 0.15972 " pathEditMode="relative" rAng="0" ptsTypes="AA">
                                      <p:cBhvr>
                                        <p:cTn id="225" dur="2000" fill="hold"/>
                                        <p:tgtEl>
                                          <p:spTgt spid="106"/>
                                        </p:tgtEl>
                                        <p:attrNameLst>
                                          <p:attrName>ppt_x</p:attrName>
                                          <p:attrName>ppt_y</p:attrName>
                                        </p:attrNameLst>
                                      </p:cBhvr>
                                      <p:rCtr x="17760" y="7986"/>
                                    </p:animMotion>
                                  </p:childTnLst>
                                </p:cTn>
                              </p:par>
                              <p:par>
                                <p:cTn id="226" presetID="0" presetClass="path" presetSubtype="0" accel="50000" decel="50000" fill="hold" nodeType="withEffect">
                                  <p:stCondLst>
                                    <p:cond delay="1000"/>
                                  </p:stCondLst>
                                  <p:childTnLst>
                                    <p:animMotion origin="layout" path="M -4.72222E-6 2.96296E-6 L 0.26893 2.96296E-6 " pathEditMode="relative" rAng="0" ptsTypes="AA">
                                      <p:cBhvr>
                                        <p:cTn id="227" dur="2000" fill="hold"/>
                                        <p:tgtEl>
                                          <p:spTgt spid="91"/>
                                        </p:tgtEl>
                                        <p:attrNameLst>
                                          <p:attrName>ppt_x</p:attrName>
                                          <p:attrName>ppt_y</p:attrName>
                                        </p:attrNameLst>
                                      </p:cBhvr>
                                      <p:rCtr x="13438" y="0"/>
                                    </p:animMotion>
                                  </p:childTnLst>
                                </p:cTn>
                              </p:par>
                              <p:par>
                                <p:cTn id="228" presetID="0" presetClass="path" presetSubtype="0" accel="50000" decel="50000" fill="hold" nodeType="withEffect">
                                  <p:stCondLst>
                                    <p:cond delay="1000"/>
                                  </p:stCondLst>
                                  <p:childTnLst>
                                    <p:animMotion origin="layout" path="M 5E-6 1.85185E-6 L 0.26459 0.04236 " pathEditMode="relative" rAng="0" ptsTypes="AA">
                                      <p:cBhvr>
                                        <p:cTn id="229" dur="2000" fill="hold"/>
                                        <p:tgtEl>
                                          <p:spTgt spid="107"/>
                                        </p:tgtEl>
                                        <p:attrNameLst>
                                          <p:attrName>ppt_x</p:attrName>
                                          <p:attrName>ppt_y</p:attrName>
                                        </p:attrNameLst>
                                      </p:cBhvr>
                                      <p:rCtr x="13229" y="2106"/>
                                    </p:animMotion>
                                  </p:childTnLst>
                                </p:cTn>
                              </p:par>
                              <p:par>
                                <p:cTn id="230" presetID="0" presetClass="path" presetSubtype="0" accel="50000" decel="50000" fill="hold" nodeType="withEffect">
                                  <p:stCondLst>
                                    <p:cond delay="1000"/>
                                  </p:stCondLst>
                                  <p:childTnLst>
                                    <p:animMotion origin="layout" path="M 2.5E-6 -4.44444E-6 L 0.24705 0.2345 " pathEditMode="relative" rAng="0" ptsTypes="AA">
                                      <p:cBhvr>
                                        <p:cTn id="231" dur="2000" fill="hold"/>
                                        <p:tgtEl>
                                          <p:spTgt spid="73"/>
                                        </p:tgtEl>
                                        <p:attrNameLst>
                                          <p:attrName>ppt_x</p:attrName>
                                          <p:attrName>ppt_y</p:attrName>
                                        </p:attrNameLst>
                                      </p:cBhvr>
                                      <p:rCtr x="12344" y="11713"/>
                                    </p:animMotion>
                                  </p:childTnLst>
                                </p:cTn>
                              </p:par>
                              <p:par>
                                <p:cTn id="232" presetID="0" presetClass="path" presetSubtype="0" accel="50000" decel="50000" fill="hold" nodeType="withEffect">
                                  <p:stCondLst>
                                    <p:cond delay="1000"/>
                                  </p:stCondLst>
                                  <p:childTnLst>
                                    <p:animMotion origin="layout" path="M 1.38889E-6 4.44444E-6 L 0.28229 0.25833 " pathEditMode="relative" rAng="0" ptsTypes="AA">
                                      <p:cBhvr>
                                        <p:cTn id="233" dur="2000" fill="hold"/>
                                        <p:tgtEl>
                                          <p:spTgt spid="76"/>
                                        </p:tgtEl>
                                        <p:attrNameLst>
                                          <p:attrName>ppt_x</p:attrName>
                                          <p:attrName>ppt_y</p:attrName>
                                        </p:attrNameLst>
                                      </p:cBhvr>
                                      <p:rCtr x="14115" y="12917"/>
                                    </p:animMotion>
                                  </p:childTnLst>
                                </p:cTn>
                              </p:par>
                              <p:par>
                                <p:cTn id="234" presetID="0" presetClass="path" presetSubtype="0" accel="50000" decel="50000" fill="hold" nodeType="withEffect">
                                  <p:stCondLst>
                                    <p:cond delay="1000"/>
                                  </p:stCondLst>
                                  <p:childTnLst>
                                    <p:animMotion origin="layout" path="M 1.38889E-6 2.96296E-6 L 0.44687 0.20185 " pathEditMode="relative" rAng="0" ptsTypes="AA">
                                      <p:cBhvr>
                                        <p:cTn id="235" dur="2000" fill="hold"/>
                                        <p:tgtEl>
                                          <p:spTgt spid="74"/>
                                        </p:tgtEl>
                                        <p:attrNameLst>
                                          <p:attrName>ppt_x</p:attrName>
                                          <p:attrName>ppt_y</p:attrName>
                                        </p:attrNameLst>
                                      </p:cBhvr>
                                      <p:rCtr x="22344" y="10093"/>
                                    </p:animMotion>
                                  </p:childTnLst>
                                </p:cTn>
                              </p:par>
                              <p:par>
                                <p:cTn id="236" presetID="0" presetClass="path" presetSubtype="0" accel="50000" decel="50000" fill="hold" nodeType="withEffect">
                                  <p:stCondLst>
                                    <p:cond delay="1000"/>
                                  </p:stCondLst>
                                  <p:childTnLst>
                                    <p:animMotion origin="layout" path="M 2.22222E-6 -1.85185E-6 L 0.40278 0.21829 " pathEditMode="relative" rAng="0" ptsTypes="AA">
                                      <p:cBhvr>
                                        <p:cTn id="237" dur="2000" fill="hold"/>
                                        <p:tgtEl>
                                          <p:spTgt spid="75"/>
                                        </p:tgtEl>
                                        <p:attrNameLst>
                                          <p:attrName>ppt_x</p:attrName>
                                          <p:attrName>ppt_y</p:attrName>
                                        </p:attrNameLst>
                                      </p:cBhvr>
                                      <p:rCtr x="20139" y="10903"/>
                                    </p:animMotion>
                                  </p:childTnLst>
                                </p:cTn>
                              </p:par>
                              <p:par>
                                <p:cTn id="238" presetID="0" presetClass="path" presetSubtype="0" accel="50000" decel="50000" fill="hold" nodeType="withEffect">
                                  <p:stCondLst>
                                    <p:cond delay="1000"/>
                                  </p:stCondLst>
                                  <p:childTnLst>
                                    <p:animMotion origin="layout" path="M -3.61111E-6 1.48148E-6 L 0.2875 0.25347 " pathEditMode="relative" rAng="0" ptsTypes="AA">
                                      <p:cBhvr>
                                        <p:cTn id="239" dur="2000" fill="hold"/>
                                        <p:tgtEl>
                                          <p:spTgt spid="114"/>
                                        </p:tgtEl>
                                        <p:attrNameLst>
                                          <p:attrName>ppt_x</p:attrName>
                                          <p:attrName>ppt_y</p:attrName>
                                        </p:attrNameLst>
                                      </p:cBhvr>
                                      <p:rCtr x="14375" y="12662"/>
                                    </p:animMotion>
                                  </p:childTnLst>
                                </p:cTn>
                              </p:par>
                              <p:par>
                                <p:cTn id="240" presetID="0" presetClass="path" presetSubtype="0" accel="50000" decel="50000" fill="hold" nodeType="withEffect">
                                  <p:stCondLst>
                                    <p:cond delay="1000"/>
                                  </p:stCondLst>
                                  <p:childTnLst>
                                    <p:animMotion origin="layout" path="M -3.05556E-6 3.33333E-6 L 0.30973 0.26157 " pathEditMode="relative" rAng="0" ptsTypes="AA">
                                      <p:cBhvr>
                                        <p:cTn id="241" dur="2000" fill="hold"/>
                                        <p:tgtEl>
                                          <p:spTgt spid="113"/>
                                        </p:tgtEl>
                                        <p:attrNameLst>
                                          <p:attrName>ppt_x</p:attrName>
                                          <p:attrName>ppt_y</p:attrName>
                                        </p:attrNameLst>
                                      </p:cBhvr>
                                      <p:rCtr x="15486" y="13079"/>
                                    </p:animMotion>
                                  </p:childTnLst>
                                </p:cTn>
                              </p:par>
                              <p:par>
                                <p:cTn id="242" presetID="0" presetClass="path" presetSubtype="0" accel="50000" decel="50000" fill="hold" nodeType="withEffect">
                                  <p:stCondLst>
                                    <p:cond delay="1000"/>
                                  </p:stCondLst>
                                  <p:childTnLst>
                                    <p:animMotion origin="layout" path="M -3.05556E-6 3.33333E-6 L 0.33559 0.19977 " pathEditMode="relative" rAng="0" ptsTypes="AA">
                                      <p:cBhvr>
                                        <p:cTn id="243" dur="2000" fill="hold"/>
                                        <p:tgtEl>
                                          <p:spTgt spid="115"/>
                                        </p:tgtEl>
                                        <p:attrNameLst>
                                          <p:attrName>ppt_x</p:attrName>
                                          <p:attrName>ppt_y</p:attrName>
                                        </p:attrNameLst>
                                      </p:cBhvr>
                                      <p:rCtr x="16771" y="9977"/>
                                    </p:animMotion>
                                  </p:childTnLst>
                                </p:cTn>
                              </p:par>
                              <p:par>
                                <p:cTn id="244" presetID="0" presetClass="path" presetSubtype="0" accel="50000" decel="50000" fill="hold" nodeType="withEffect">
                                  <p:stCondLst>
                                    <p:cond delay="1000"/>
                                  </p:stCondLst>
                                  <p:childTnLst>
                                    <p:animMotion origin="layout" path="M -1.94444E-6 3.33333E-6 L 0.26962 0.19977 " pathEditMode="relative" rAng="0" ptsTypes="AA">
                                      <p:cBhvr>
                                        <p:cTn id="245" dur="2000" fill="hold"/>
                                        <p:tgtEl>
                                          <p:spTgt spid="112"/>
                                        </p:tgtEl>
                                        <p:attrNameLst>
                                          <p:attrName>ppt_x</p:attrName>
                                          <p:attrName>ppt_y</p:attrName>
                                        </p:attrNameLst>
                                      </p:cBhvr>
                                      <p:rCtr x="13472" y="9977"/>
                                    </p:animMotion>
                                  </p:childTnLst>
                                </p:cTn>
                              </p:par>
                              <p:par>
                                <p:cTn id="246" presetID="0" presetClass="path" presetSubtype="0" accel="50000" decel="50000" fill="hold" nodeType="withEffect">
                                  <p:stCondLst>
                                    <p:cond delay="1000"/>
                                  </p:stCondLst>
                                  <p:childTnLst>
                                    <p:animMotion origin="layout" path="M -8.33333E-7 -2.59259E-6 L 0.23316 0.19885 " pathEditMode="relative" rAng="0" ptsTypes="AA">
                                      <p:cBhvr>
                                        <p:cTn id="247" dur="2000" fill="hold"/>
                                        <p:tgtEl>
                                          <p:spTgt spid="111"/>
                                        </p:tgtEl>
                                        <p:attrNameLst>
                                          <p:attrName>ppt_x</p:attrName>
                                          <p:attrName>ppt_y</p:attrName>
                                        </p:attrNameLst>
                                      </p:cBhvr>
                                      <p:rCtr x="11649" y="9931"/>
                                    </p:animMotion>
                                  </p:childTnLst>
                                </p:cTn>
                              </p:par>
                              <p:par>
                                <p:cTn id="248" presetID="0" presetClass="path" presetSubtype="0" accel="50000" decel="50000" fill="hold" nodeType="withEffect">
                                  <p:stCondLst>
                                    <p:cond delay="1000"/>
                                  </p:stCondLst>
                                  <p:childTnLst>
                                    <p:animMotion origin="layout" path="M -2.77778E-6 -3.33333E-6 L 0.22986 0.26991 " pathEditMode="relative" rAng="0" ptsTypes="AA">
                                      <p:cBhvr>
                                        <p:cTn id="249" dur="2000" fill="hold"/>
                                        <p:tgtEl>
                                          <p:spTgt spid="109"/>
                                        </p:tgtEl>
                                        <p:attrNameLst>
                                          <p:attrName>ppt_x</p:attrName>
                                          <p:attrName>ppt_y</p:attrName>
                                        </p:attrNameLst>
                                      </p:cBhvr>
                                      <p:rCtr x="11493" y="13495"/>
                                    </p:animMotion>
                                  </p:childTnLst>
                                </p:cTn>
                              </p:par>
                              <p:par>
                                <p:cTn id="250" presetID="0" presetClass="path" presetSubtype="0" accel="50000" decel="50000" fill="hold" nodeType="withEffect">
                                  <p:stCondLst>
                                    <p:cond delay="1000"/>
                                  </p:stCondLst>
                                  <p:childTnLst>
                                    <p:animMotion origin="layout" path="M 3.88889E-6 -2.59259E-6 L 0.19861 0.19885 " pathEditMode="relative" rAng="0" ptsTypes="AA">
                                      <p:cBhvr>
                                        <p:cTn id="251" dur="2000" fill="hold"/>
                                        <p:tgtEl>
                                          <p:spTgt spid="108"/>
                                        </p:tgtEl>
                                        <p:attrNameLst>
                                          <p:attrName>ppt_x</p:attrName>
                                          <p:attrName>ppt_y</p:attrName>
                                        </p:attrNameLst>
                                      </p:cBhvr>
                                      <p:rCtr x="9931" y="9931"/>
                                    </p:animMotion>
                                  </p:childTnLst>
                                </p:cTn>
                              </p:par>
                              <p:par>
                                <p:cTn id="252" presetID="0" presetClass="path" presetSubtype="0" accel="50000" decel="50000" fill="hold" nodeType="withEffect">
                                  <p:stCondLst>
                                    <p:cond delay="1000"/>
                                  </p:stCondLst>
                                  <p:childTnLst>
                                    <p:animMotion origin="layout" path="M 4.72222E-6 -4.07407E-6 L 0.20121 0.26181 " pathEditMode="relative" rAng="0" ptsTypes="AA">
                                      <p:cBhvr>
                                        <p:cTn id="253" dur="2000" fill="hold"/>
                                        <p:tgtEl>
                                          <p:spTgt spid="110"/>
                                        </p:tgtEl>
                                        <p:attrNameLst>
                                          <p:attrName>ppt_x</p:attrName>
                                          <p:attrName>ppt_y</p:attrName>
                                        </p:attrNameLst>
                                      </p:cBhvr>
                                      <p:rCtr x="10052" y="13079"/>
                                    </p:animMotion>
                                  </p:childTnLst>
                                </p:cTn>
                              </p:par>
                            </p:childTnLst>
                          </p:cTn>
                        </p:par>
                        <p:par>
                          <p:cTn id="254" fill="hold">
                            <p:stCondLst>
                              <p:cond delay="9000"/>
                            </p:stCondLst>
                            <p:childTnLst>
                              <p:par>
                                <p:cTn id="255" presetID="10" presetClass="exit" presetSubtype="0" fill="hold" grpId="1" nodeType="afterEffect">
                                  <p:stCondLst>
                                    <p:cond delay="0"/>
                                  </p:stCondLst>
                                  <p:childTnLst>
                                    <p:animEffect transition="out" filter="fade">
                                      <p:cBhvr>
                                        <p:cTn id="256" dur="2000"/>
                                        <p:tgtEl>
                                          <p:spTgt spid="43"/>
                                        </p:tgtEl>
                                      </p:cBhvr>
                                    </p:animEffect>
                                    <p:set>
                                      <p:cBhvr>
                                        <p:cTn id="257" dur="1" fill="hold">
                                          <p:stCondLst>
                                            <p:cond delay="1999"/>
                                          </p:stCondLst>
                                        </p:cTn>
                                        <p:tgtEl>
                                          <p:spTgt spid="43"/>
                                        </p:tgtEl>
                                        <p:attrNameLst>
                                          <p:attrName>style.visibility</p:attrName>
                                        </p:attrNameLst>
                                      </p:cBhvr>
                                      <p:to>
                                        <p:strVal val="hidden"/>
                                      </p:to>
                                    </p:set>
                                  </p:childTnLst>
                                </p:cTn>
                              </p:par>
                              <p:par>
                                <p:cTn id="258" presetID="10" presetClass="exit" presetSubtype="0" fill="hold" grpId="1" nodeType="withEffect">
                                  <p:stCondLst>
                                    <p:cond delay="0"/>
                                  </p:stCondLst>
                                  <p:childTnLst>
                                    <p:animEffect transition="out" filter="fade">
                                      <p:cBhvr>
                                        <p:cTn id="259" dur="2000"/>
                                        <p:tgtEl>
                                          <p:spTgt spid="41"/>
                                        </p:tgtEl>
                                      </p:cBhvr>
                                    </p:animEffect>
                                    <p:set>
                                      <p:cBhvr>
                                        <p:cTn id="260" dur="1" fill="hold">
                                          <p:stCondLst>
                                            <p:cond delay="1999"/>
                                          </p:stCondLst>
                                        </p:cTn>
                                        <p:tgtEl>
                                          <p:spTgt spid="41"/>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36"/>
                                        </p:tgtEl>
                                      </p:cBhvr>
                                    </p:animEffect>
                                    <p:set>
                                      <p:cBhvr>
                                        <p:cTn id="263" dur="1" fill="hold">
                                          <p:stCondLst>
                                            <p:cond delay="1999"/>
                                          </p:stCondLst>
                                        </p:cTn>
                                        <p:tgtEl>
                                          <p:spTgt spid="36"/>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34"/>
                                        </p:tgtEl>
                                      </p:cBhvr>
                                    </p:animEffect>
                                    <p:set>
                                      <p:cBhvr>
                                        <p:cTn id="266" dur="1" fill="hold">
                                          <p:stCondLst>
                                            <p:cond delay="1999"/>
                                          </p:stCondLst>
                                        </p:cTn>
                                        <p:tgtEl>
                                          <p:spTgt spid="34"/>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35"/>
                                        </p:tgtEl>
                                      </p:cBhvr>
                                    </p:animEffect>
                                    <p:set>
                                      <p:cBhvr>
                                        <p:cTn id="269" dur="1" fill="hold">
                                          <p:stCondLst>
                                            <p:cond delay="1999"/>
                                          </p:stCondLst>
                                        </p:cTn>
                                        <p:tgtEl>
                                          <p:spTgt spid="35"/>
                                        </p:tgtEl>
                                        <p:attrNameLst>
                                          <p:attrName>style.visibility</p:attrName>
                                        </p:attrNameLst>
                                      </p:cBhvr>
                                      <p:to>
                                        <p:strVal val="hidden"/>
                                      </p:to>
                                    </p:set>
                                  </p:childTnLst>
                                </p:cTn>
                              </p:par>
                              <p:par>
                                <p:cTn id="270" presetID="3" presetClass="emph" presetSubtype="2" fill="hold" grpId="1" nodeType="withEffect">
                                  <p:stCondLst>
                                    <p:cond delay="0"/>
                                  </p:stCondLst>
                                  <p:childTnLst>
                                    <p:animClr clrSpc="rgb" dir="cw">
                                      <p:cBhvr override="childStyle">
                                        <p:cTn id="271" dur="2000" fill="hold"/>
                                        <p:tgtEl>
                                          <p:spTgt spid="44"/>
                                        </p:tgtEl>
                                        <p:attrNameLst>
                                          <p:attrName>style.color</p:attrName>
                                        </p:attrNameLst>
                                      </p:cBhvr>
                                      <p:to>
                                        <a:schemeClr val="tx1"/>
                                      </p:to>
                                    </p:animClr>
                                  </p:childTnLst>
                                </p:cTn>
                              </p:par>
                              <p:par>
                                <p:cTn id="272" presetID="3" presetClass="emph" presetSubtype="2" fill="hold" grpId="1" nodeType="withEffect">
                                  <p:stCondLst>
                                    <p:cond delay="0"/>
                                  </p:stCondLst>
                                  <p:childTnLst>
                                    <p:animClr clrSpc="rgb" dir="cw">
                                      <p:cBhvr override="childStyle">
                                        <p:cTn id="273" dur="2000" fill="hold"/>
                                        <p:tgtEl>
                                          <p:spTgt spid="45"/>
                                        </p:tgtEl>
                                        <p:attrNameLst>
                                          <p:attrName>style.color</p:attrName>
                                        </p:attrNameLst>
                                      </p:cBhvr>
                                      <p:to>
                                        <a:schemeClr val="tx1"/>
                                      </p:to>
                                    </p:animClr>
                                  </p:childTnLst>
                                </p:cTn>
                              </p:par>
                              <p:par>
                                <p:cTn id="274" presetID="6" presetClass="emph" presetSubtype="0" fill="hold" grpId="1" nodeType="withEffect">
                                  <p:stCondLst>
                                    <p:cond delay="0"/>
                                  </p:stCondLst>
                                  <p:childTnLst>
                                    <p:animScale>
                                      <p:cBhvr>
                                        <p:cTn id="275" dur="2000" fill="hold"/>
                                        <p:tgtEl>
                                          <p:spTgt spid="46"/>
                                        </p:tgtEl>
                                      </p:cBhvr>
                                      <p:by x="41600" y="41600"/>
                                    </p:animScale>
                                  </p:childTnLst>
                                </p:cTn>
                              </p:par>
                              <p:par>
                                <p:cTn id="276" presetID="7" presetClass="emph" presetSubtype="2" fill="hold" nodeType="withEffect">
                                  <p:stCondLst>
                                    <p:cond delay="0"/>
                                  </p:stCondLst>
                                  <p:childTnLst>
                                    <p:animClr clrSpc="rgb" dir="cw">
                                      <p:cBhvr>
                                        <p:cTn id="277" dur="2000" fill="hold"/>
                                        <p:tgtEl>
                                          <p:spTgt spid="46"/>
                                        </p:tgtEl>
                                        <p:attrNameLst>
                                          <p:attrName>stroke.color</p:attrName>
                                        </p:attrNameLst>
                                      </p:cBhvr>
                                      <p:to>
                                        <a:schemeClr val="tx1"/>
                                      </p:to>
                                    </p:animClr>
                                    <p:set>
                                      <p:cBhvr>
                                        <p:cTn id="278" dur="2000" fill="hold"/>
                                        <p:tgtEl>
                                          <p:spTgt spid="46"/>
                                        </p:tgtEl>
                                        <p:attrNameLst>
                                          <p:attrName>stroke.on</p:attrName>
                                        </p:attrNameLst>
                                      </p:cBhvr>
                                      <p:to>
                                        <p:strVal val="true"/>
                                      </p:to>
                                    </p:set>
                                  </p:childTnLst>
                                </p:cTn>
                              </p:par>
                              <p:par>
                                <p:cTn id="279" presetID="0" presetClass="path" presetSubtype="0" fill="hold" grpId="2" nodeType="withEffect">
                                  <p:stCondLst>
                                    <p:cond delay="0"/>
                                  </p:stCondLst>
                                  <p:childTnLst>
                                    <p:animMotion origin="layout" path="M 2.22222E-6 0.09977 L 2.22222E-6 -0.00023 " pathEditMode="relative" rAng="0" ptsTypes="AA">
                                      <p:cBhvr>
                                        <p:cTn id="280" dur="2000" fill="hold"/>
                                        <p:tgtEl>
                                          <p:spTgt spid="47">
                                            <p:txEl>
                                              <p:pRg st="0" end="0"/>
                                            </p:txEl>
                                          </p:spTgt>
                                        </p:tgtEl>
                                        <p:attrNameLst>
                                          <p:attrName>ppt_x</p:attrName>
                                          <p:attrName>ppt_y</p:attrName>
                                        </p:attrNameLst>
                                      </p:cBhvr>
                                      <p:rCtr x="0" y="-5000"/>
                                    </p:animMotion>
                                  </p:childTnLst>
                                </p:cTn>
                              </p:par>
                              <p:par>
                                <p:cTn id="281" presetID="6" presetClass="emph" presetSubtype="0" fill="hold" grpId="3" nodeType="withEffect">
                                  <p:stCondLst>
                                    <p:cond delay="0"/>
                                  </p:stCondLst>
                                  <p:childTnLst>
                                    <p:animScale>
                                      <p:cBhvr>
                                        <p:cTn id="282" dur="2000" fill="hold"/>
                                        <p:tgtEl>
                                          <p:spTgt spid="47">
                                            <p:txEl>
                                              <p:pRg st="0" end="0"/>
                                            </p:txEl>
                                          </p:spTgt>
                                        </p:tgtEl>
                                      </p:cBhvr>
                                      <p:by x="50000" y="50000"/>
                                    </p:animScale>
                                  </p:childTnLst>
                                </p:cTn>
                              </p:par>
                              <p:par>
                                <p:cTn id="283" presetID="3" presetClass="emph" presetSubtype="2" fill="hold" grpId="4" nodeType="withEffect">
                                  <p:stCondLst>
                                    <p:cond delay="0"/>
                                  </p:stCondLst>
                                  <p:childTnLst>
                                    <p:animClr clrSpc="rgb" dir="cw">
                                      <p:cBhvr override="childStyle">
                                        <p:cTn id="284" dur="2000" fill="hold"/>
                                        <p:tgtEl>
                                          <p:spTgt spid="47">
                                            <p:txEl>
                                              <p:pRg st="0" end="0"/>
                                            </p:txEl>
                                          </p:spTgt>
                                        </p:tgtEl>
                                        <p:attrNameLst>
                                          <p:attrName>style.color</p:attrName>
                                        </p:attrNameLst>
                                      </p:cBhvr>
                                      <p:to>
                                        <a:schemeClr val="tx1"/>
                                      </p:to>
                                    </p:animClr>
                                  </p:childTnLst>
                                </p:cTn>
                              </p:par>
                              <p:par>
                                <p:cTn id="285" presetID="10" presetClass="entr" presetSubtype="0" fill="hold" grpId="0" nodeType="withEffect">
                                  <p:stCondLst>
                                    <p:cond delay="0"/>
                                  </p:stCondLst>
                                  <p:childTnLst>
                                    <p:set>
                                      <p:cBhvr>
                                        <p:cTn id="286" dur="1" fill="hold">
                                          <p:stCondLst>
                                            <p:cond delay="0"/>
                                          </p:stCondLst>
                                        </p:cTn>
                                        <p:tgtEl>
                                          <p:spTgt spid="104"/>
                                        </p:tgtEl>
                                        <p:attrNameLst>
                                          <p:attrName>style.visibility</p:attrName>
                                        </p:attrNameLst>
                                      </p:cBhvr>
                                      <p:to>
                                        <p:strVal val="visible"/>
                                      </p:to>
                                    </p:set>
                                    <p:animEffect transition="in" filter="fade">
                                      <p:cBhvr>
                                        <p:cTn id="28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animBg="1"/>
      <p:bldP spid="35" grpId="1" animBg="1"/>
      <p:bldP spid="36" grpId="0" animBg="1"/>
      <p:bldP spid="36" grpId="1" animBg="1"/>
      <p:bldP spid="41" grpId="0" animBg="1"/>
      <p:bldP spid="41" grpId="1" animBg="1"/>
      <p:bldP spid="43" grpId="0" animBg="1"/>
      <p:bldP spid="43" grpId="1" animBg="1"/>
      <p:bldP spid="44" grpId="0"/>
      <p:bldP spid="44" grpId="1"/>
      <p:bldP spid="45" grpId="0"/>
      <p:bldP spid="45" grpId="1"/>
      <p:bldP spid="46" grpId="0" animBg="1"/>
      <p:bldP spid="46" grpId="1" animBg="1"/>
      <p:bldP spid="47" grpId="0" build="allAtOnce"/>
      <p:bldP spid="47" grpId="1" build="allAtOnce"/>
      <p:bldP spid="47" grpId="2" build="allAtOnce"/>
      <p:bldP spid="47" grpId="3" build="allAtOnce"/>
      <p:bldP spid="47" grpId="4" build="allAtOnce"/>
      <p:bldP spid="10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ounded Rectangle 33"/>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5" name="Rounded Rectangle 34"/>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6" name="Rounded Rectangle 35"/>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7" name="Rounded Rectangle 36"/>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8" name="Rounded Rectangle 37"/>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9" name="Rounded Rectangle 38"/>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0" name="Rounded Rectangle 39"/>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1" name="Rounded Rectangle 40"/>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2" name="Rounded Rectangle 41"/>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3" name="Rounded Rectangle 42"/>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4"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45"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46"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47"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48"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53323" y="2907843"/>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40939" y="2872809"/>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62581" y="1809880"/>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65" name="Picture 2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60353" y="1119454"/>
            <a:ext cx="2564241" cy="16927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 name="Picture 2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30752" y="4098273"/>
            <a:ext cx="367959" cy="697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2" name="Picture 2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382540" y="3661288"/>
            <a:ext cx="367959" cy="697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3" name="TextBox 10"/>
          <p:cNvSpPr txBox="1">
            <a:spLocks noChangeArrowheads="1"/>
          </p:cNvSpPr>
          <p:nvPr/>
        </p:nvSpPr>
        <p:spPr bwMode="auto">
          <a:xfrm>
            <a:off x="1726274" y="3025504"/>
            <a:ext cx="92813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74"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75"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77"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78"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201803" y="3733399"/>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9"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589949" y="412039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178152" y="4175869"/>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589950" y="3733399"/>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 name="Picture 2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759615" y="4623132"/>
            <a:ext cx="367959" cy="697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2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442919" y="3698354"/>
            <a:ext cx="367959" cy="697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2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935552" y="5032304"/>
            <a:ext cx="367959" cy="697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5" name="Picture 2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208139" y="5198766"/>
            <a:ext cx="367959" cy="697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31710" y="1816215"/>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53057" y="2169478"/>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22186" y="2175813"/>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59854" y="2466264"/>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28983" y="2472599"/>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48442" y="2964018"/>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92"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94328" y="3284238"/>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10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81944" y="3249204"/>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10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89447" y="3340413"/>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108"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975473" y="3688368"/>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9"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363619" y="4075365"/>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0"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951822" y="4130838"/>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1"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363620" y="3688368"/>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751420" y="368084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3"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139566" y="4067843"/>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4"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727769" y="412331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5"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139567" y="368084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4" name="Title 1"/>
          <p:cNvSpPr txBox="1">
            <a:spLocks/>
          </p:cNvSpPr>
          <p:nvPr/>
        </p:nvSpPr>
        <p:spPr>
          <a:xfrm>
            <a:off x="3493008" y="5102679"/>
            <a:ext cx="2176272" cy="1205511"/>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spc="-100" dirty="0"/>
              <a:t>Oxygen and hydrogen atoms become part of carbon dioxide and water molecules.</a:t>
            </a:r>
            <a:endParaRPr lang="en-US" sz="1800" spc="-100" dirty="0">
              <a:latin typeface="Arial" charset="0"/>
              <a:cs typeface="Arial" charset="0"/>
            </a:endParaRPr>
          </a:p>
        </p:txBody>
      </p:sp>
      <p:sp>
        <p:nvSpPr>
          <p:cNvPr id="105"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18</a:t>
            </a:fld>
            <a:endParaRPr lang="en-US" dirty="0"/>
          </a:p>
        </p:txBody>
      </p:sp>
      <p:sp>
        <p:nvSpPr>
          <p:cNvPr id="57"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b="1" dirty="0">
                <a:latin typeface="Arial" charset="0"/>
                <a:cs typeface="Arial" charset="0"/>
              </a:rPr>
              <a:t>What happens to oxygen and hydrogen atoms during cellular respiration?</a:t>
            </a:r>
          </a:p>
        </p:txBody>
      </p:sp>
      <p:sp>
        <p:nvSpPr>
          <p:cNvPr id="55" name="TextBox 26"/>
          <p:cNvSpPr txBox="1">
            <a:spLocks noChangeArrowheads="1"/>
          </p:cNvSpPr>
          <p:nvPr/>
        </p:nvSpPr>
        <p:spPr bwMode="auto">
          <a:xfrm>
            <a:off x="5744464" y="6124040"/>
            <a:ext cx="245567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spTree>
    <p:extLst>
      <p:ext uri="{BB962C8B-B14F-4D97-AF65-F5344CB8AC3E}">
        <p14:creationId xmlns:p14="http://schemas.microsoft.com/office/powerpoint/2010/main" val="149461321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65"/>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72"/>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82"/>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71"/>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83"/>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84"/>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85"/>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2000"/>
                                        <p:tgtEl>
                                          <p:spTgt spid="4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2000"/>
                                        <p:tgtEl>
                                          <p:spTgt spid="4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2000"/>
                                        <p:tgtEl>
                                          <p:spTgt spid="3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2000"/>
                                        <p:tgtEl>
                                          <p:spTgt spid="3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2000"/>
                                        <p:tgtEl>
                                          <p:spTgt spid="35"/>
                                        </p:tgtEl>
                                      </p:cBhvr>
                                    </p:animEffect>
                                  </p:childTnLst>
                                </p:cTn>
                              </p:par>
                              <p:par>
                                <p:cTn id="34" presetID="6" presetClass="emph" presetSubtype="0" fill="hold" grpId="0" nodeType="withEffect">
                                  <p:stCondLst>
                                    <p:cond delay="0"/>
                                  </p:stCondLst>
                                  <p:childTnLst>
                                    <p:animScale>
                                      <p:cBhvr>
                                        <p:cTn id="35" dur="2000" fill="hold"/>
                                        <p:tgtEl>
                                          <p:spTgt spid="46"/>
                                        </p:tgtEl>
                                      </p:cBhvr>
                                      <p:by x="240000" y="240000"/>
                                    </p:animScale>
                                  </p:childTnLst>
                                </p:cTn>
                              </p:par>
                              <p:par>
                                <p:cTn id="36" presetID="7" presetClass="emph" presetSubtype="2" fill="hold" nodeType="withEffect">
                                  <p:stCondLst>
                                    <p:cond delay="0"/>
                                  </p:stCondLst>
                                  <p:childTnLst>
                                    <p:animClr clrSpc="rgb" dir="cw">
                                      <p:cBhvr>
                                        <p:cTn id="37" dur="2000" fill="hold"/>
                                        <p:tgtEl>
                                          <p:spTgt spid="46"/>
                                        </p:tgtEl>
                                        <p:attrNameLst>
                                          <p:attrName>stroke.color</p:attrName>
                                        </p:attrNameLst>
                                      </p:cBhvr>
                                      <p:to>
                                        <a:srgbClr val="00FF00"/>
                                      </p:to>
                                    </p:animClr>
                                    <p:set>
                                      <p:cBhvr>
                                        <p:cTn id="38" dur="2000" fill="hold"/>
                                        <p:tgtEl>
                                          <p:spTgt spid="46"/>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44"/>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45"/>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47">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47">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47">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65"/>
                                        </p:tgtEl>
                                      </p:cBhvr>
                                    </p:animEffect>
                                    <p:set>
                                      <p:cBhvr>
                                        <p:cTn id="52" dur="1" fill="hold">
                                          <p:stCondLst>
                                            <p:cond delay="999"/>
                                          </p:stCondLst>
                                        </p:cTn>
                                        <p:tgtEl>
                                          <p:spTgt spid="65"/>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72"/>
                                        </p:tgtEl>
                                      </p:cBhvr>
                                    </p:animEffect>
                                    <p:set>
                                      <p:cBhvr>
                                        <p:cTn id="55" dur="1" fill="hold">
                                          <p:stCondLst>
                                            <p:cond delay="999"/>
                                          </p:stCondLst>
                                        </p:cTn>
                                        <p:tgtEl>
                                          <p:spTgt spid="72"/>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82"/>
                                        </p:tgtEl>
                                      </p:cBhvr>
                                    </p:animEffect>
                                    <p:set>
                                      <p:cBhvr>
                                        <p:cTn id="58" dur="1" fill="hold">
                                          <p:stCondLst>
                                            <p:cond delay="999"/>
                                          </p:stCondLst>
                                        </p:cTn>
                                        <p:tgtEl>
                                          <p:spTgt spid="82"/>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71"/>
                                        </p:tgtEl>
                                      </p:cBhvr>
                                    </p:animEffect>
                                    <p:set>
                                      <p:cBhvr>
                                        <p:cTn id="61" dur="1" fill="hold">
                                          <p:stCondLst>
                                            <p:cond delay="999"/>
                                          </p:stCondLst>
                                        </p:cTn>
                                        <p:tgtEl>
                                          <p:spTgt spid="71"/>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83"/>
                                        </p:tgtEl>
                                      </p:cBhvr>
                                    </p:animEffect>
                                    <p:set>
                                      <p:cBhvr>
                                        <p:cTn id="64" dur="1" fill="hold">
                                          <p:stCondLst>
                                            <p:cond delay="999"/>
                                          </p:stCondLst>
                                        </p:cTn>
                                        <p:tgtEl>
                                          <p:spTgt spid="83"/>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84"/>
                                        </p:tgtEl>
                                      </p:cBhvr>
                                    </p:animEffect>
                                    <p:set>
                                      <p:cBhvr>
                                        <p:cTn id="67" dur="1" fill="hold">
                                          <p:stCondLst>
                                            <p:cond delay="999"/>
                                          </p:stCondLst>
                                        </p:cTn>
                                        <p:tgtEl>
                                          <p:spTgt spid="84"/>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85"/>
                                        </p:tgtEl>
                                      </p:cBhvr>
                                    </p:animEffect>
                                    <p:set>
                                      <p:cBhvr>
                                        <p:cTn id="70" dur="1" fill="hold">
                                          <p:stCondLst>
                                            <p:cond delay="999"/>
                                          </p:stCondLst>
                                        </p:cTn>
                                        <p:tgtEl>
                                          <p:spTgt spid="85"/>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1000"/>
                                        <p:tgtEl>
                                          <p:spTgt spid="49"/>
                                        </p:tgtEl>
                                      </p:cBhvr>
                                    </p:animEffect>
                                  </p:childTnLst>
                                </p:cTn>
                              </p:par>
                              <p:par>
                                <p:cTn id="74" presetID="10" presetClass="entr" presetSubtype="0" fill="hold" nodeType="withEffect">
                                  <p:stCondLst>
                                    <p:cond delay="2000"/>
                                  </p:stCondLst>
                                  <p:childTnLst>
                                    <p:set>
                                      <p:cBhvr>
                                        <p:cTn id="75" dur="1" fill="hold">
                                          <p:stCondLst>
                                            <p:cond delay="0"/>
                                          </p:stCondLst>
                                        </p:cTn>
                                        <p:tgtEl>
                                          <p:spTgt spid="48"/>
                                        </p:tgtEl>
                                        <p:attrNameLst>
                                          <p:attrName>style.visibility</p:attrName>
                                        </p:attrNameLst>
                                      </p:cBhvr>
                                      <p:to>
                                        <p:strVal val="visible"/>
                                      </p:to>
                                    </p:set>
                                    <p:animEffect transition="in" filter="fade">
                                      <p:cBhvr>
                                        <p:cTn id="76" dur="1000"/>
                                        <p:tgtEl>
                                          <p:spTgt spid="48"/>
                                        </p:tgtEl>
                                      </p:cBhvr>
                                    </p:animEffect>
                                  </p:childTnLst>
                                </p:cTn>
                              </p:par>
                              <p:par>
                                <p:cTn id="77" presetID="10" presetClass="entr" presetSubtype="0" fill="hold" nodeType="withEffect">
                                  <p:stCondLst>
                                    <p:cond delay="200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1000"/>
                                        <p:tgtEl>
                                          <p:spTgt spid="50"/>
                                        </p:tgtEl>
                                      </p:cBhvr>
                                    </p:animEffect>
                                  </p:childTnLst>
                                </p:cTn>
                              </p:par>
                              <p:par>
                                <p:cTn id="80" presetID="10" presetClass="entr" presetSubtype="0" fill="hold" nodeType="withEffect">
                                  <p:stCondLst>
                                    <p:cond delay="2000"/>
                                  </p:stCondLst>
                                  <p:childTnLst>
                                    <p:set>
                                      <p:cBhvr>
                                        <p:cTn id="81" dur="1" fill="hold">
                                          <p:stCondLst>
                                            <p:cond delay="0"/>
                                          </p:stCondLst>
                                        </p:cTn>
                                        <p:tgtEl>
                                          <p:spTgt spid="78"/>
                                        </p:tgtEl>
                                        <p:attrNameLst>
                                          <p:attrName>style.visibility</p:attrName>
                                        </p:attrNameLst>
                                      </p:cBhvr>
                                      <p:to>
                                        <p:strVal val="visible"/>
                                      </p:to>
                                    </p:set>
                                    <p:animEffect transition="in" filter="fade">
                                      <p:cBhvr>
                                        <p:cTn id="82" dur="1000"/>
                                        <p:tgtEl>
                                          <p:spTgt spid="78"/>
                                        </p:tgtEl>
                                      </p:cBhvr>
                                    </p:animEffect>
                                  </p:childTnLst>
                                </p:cTn>
                              </p:par>
                              <p:par>
                                <p:cTn id="83" presetID="10" presetClass="entr" presetSubtype="0" fill="hold" nodeType="withEffect">
                                  <p:stCondLst>
                                    <p:cond delay="2000"/>
                                  </p:stCondLst>
                                  <p:childTnLst>
                                    <p:set>
                                      <p:cBhvr>
                                        <p:cTn id="84" dur="1" fill="hold">
                                          <p:stCondLst>
                                            <p:cond delay="0"/>
                                          </p:stCondLst>
                                        </p:cTn>
                                        <p:tgtEl>
                                          <p:spTgt spid="81"/>
                                        </p:tgtEl>
                                        <p:attrNameLst>
                                          <p:attrName>style.visibility</p:attrName>
                                        </p:attrNameLst>
                                      </p:cBhvr>
                                      <p:to>
                                        <p:strVal val="visible"/>
                                      </p:to>
                                    </p:set>
                                    <p:animEffect transition="in" filter="fade">
                                      <p:cBhvr>
                                        <p:cTn id="85" dur="1000"/>
                                        <p:tgtEl>
                                          <p:spTgt spid="81"/>
                                        </p:tgtEl>
                                      </p:cBhvr>
                                    </p:animEffect>
                                  </p:childTnLst>
                                </p:cTn>
                              </p:par>
                              <p:par>
                                <p:cTn id="86" presetID="10" presetClass="entr" presetSubtype="0" fill="hold" nodeType="withEffect">
                                  <p:stCondLst>
                                    <p:cond delay="2000"/>
                                  </p:stCondLst>
                                  <p:childTnLst>
                                    <p:set>
                                      <p:cBhvr>
                                        <p:cTn id="87" dur="1" fill="hold">
                                          <p:stCondLst>
                                            <p:cond delay="0"/>
                                          </p:stCondLst>
                                        </p:cTn>
                                        <p:tgtEl>
                                          <p:spTgt spid="79"/>
                                        </p:tgtEl>
                                        <p:attrNameLst>
                                          <p:attrName>style.visibility</p:attrName>
                                        </p:attrNameLst>
                                      </p:cBhvr>
                                      <p:to>
                                        <p:strVal val="visible"/>
                                      </p:to>
                                    </p:set>
                                    <p:animEffect transition="in" filter="fade">
                                      <p:cBhvr>
                                        <p:cTn id="88" dur="1000"/>
                                        <p:tgtEl>
                                          <p:spTgt spid="79"/>
                                        </p:tgtEl>
                                      </p:cBhvr>
                                    </p:animEffect>
                                  </p:childTnLst>
                                </p:cTn>
                              </p:par>
                              <p:par>
                                <p:cTn id="89" presetID="10" presetClass="entr" presetSubtype="0" fill="hold" nodeType="withEffect">
                                  <p:stCondLst>
                                    <p:cond delay="2000"/>
                                  </p:stCondLst>
                                  <p:childTnLst>
                                    <p:set>
                                      <p:cBhvr>
                                        <p:cTn id="90" dur="1" fill="hold">
                                          <p:stCondLst>
                                            <p:cond delay="0"/>
                                          </p:stCondLst>
                                        </p:cTn>
                                        <p:tgtEl>
                                          <p:spTgt spid="80"/>
                                        </p:tgtEl>
                                        <p:attrNameLst>
                                          <p:attrName>style.visibility</p:attrName>
                                        </p:attrNameLst>
                                      </p:cBhvr>
                                      <p:to>
                                        <p:strVal val="visible"/>
                                      </p:to>
                                    </p:set>
                                    <p:animEffect transition="in" filter="fade">
                                      <p:cBhvr>
                                        <p:cTn id="91" dur="1000"/>
                                        <p:tgtEl>
                                          <p:spTgt spid="80"/>
                                        </p:tgtEl>
                                      </p:cBhvr>
                                    </p:animEffect>
                                  </p:childTnLst>
                                </p:cTn>
                              </p:par>
                              <p:par>
                                <p:cTn id="92" presetID="10" presetClass="entr" presetSubtype="0" fill="hold" nodeType="withEffect">
                                  <p:stCondLst>
                                    <p:cond delay="2000"/>
                                  </p:stCondLst>
                                  <p:childTnLst>
                                    <p:set>
                                      <p:cBhvr>
                                        <p:cTn id="93" dur="1" fill="hold">
                                          <p:stCondLst>
                                            <p:cond delay="0"/>
                                          </p:stCondLst>
                                        </p:cTn>
                                        <p:tgtEl>
                                          <p:spTgt spid="92"/>
                                        </p:tgtEl>
                                        <p:attrNameLst>
                                          <p:attrName>style.visibility</p:attrName>
                                        </p:attrNameLst>
                                      </p:cBhvr>
                                      <p:to>
                                        <p:strVal val="visible"/>
                                      </p:to>
                                    </p:set>
                                    <p:animEffect transition="in" filter="fade">
                                      <p:cBhvr>
                                        <p:cTn id="94" dur="1000"/>
                                        <p:tgtEl>
                                          <p:spTgt spid="92"/>
                                        </p:tgtEl>
                                      </p:cBhvr>
                                    </p:animEffect>
                                  </p:childTnLst>
                                </p:cTn>
                              </p:par>
                              <p:par>
                                <p:cTn id="95" presetID="10" presetClass="entr" presetSubtype="0" fill="hold" nodeType="withEffect">
                                  <p:stCondLst>
                                    <p:cond delay="2000"/>
                                  </p:stCondLst>
                                  <p:childTnLst>
                                    <p:set>
                                      <p:cBhvr>
                                        <p:cTn id="96" dur="1" fill="hold">
                                          <p:stCondLst>
                                            <p:cond delay="0"/>
                                          </p:stCondLst>
                                        </p:cTn>
                                        <p:tgtEl>
                                          <p:spTgt spid="106"/>
                                        </p:tgtEl>
                                        <p:attrNameLst>
                                          <p:attrName>style.visibility</p:attrName>
                                        </p:attrNameLst>
                                      </p:cBhvr>
                                      <p:to>
                                        <p:strVal val="visible"/>
                                      </p:to>
                                    </p:set>
                                    <p:animEffect transition="in" filter="fade">
                                      <p:cBhvr>
                                        <p:cTn id="97" dur="1000"/>
                                        <p:tgtEl>
                                          <p:spTgt spid="106"/>
                                        </p:tgtEl>
                                      </p:cBhvr>
                                    </p:animEffect>
                                  </p:childTnLst>
                                </p:cTn>
                              </p:par>
                              <p:par>
                                <p:cTn id="98" presetID="10" presetClass="entr" presetSubtype="0" fill="hold" nodeType="withEffect">
                                  <p:stCondLst>
                                    <p:cond delay="2000"/>
                                  </p:stCondLst>
                                  <p:childTnLst>
                                    <p:set>
                                      <p:cBhvr>
                                        <p:cTn id="99" dur="1" fill="hold">
                                          <p:stCondLst>
                                            <p:cond delay="0"/>
                                          </p:stCondLst>
                                        </p:cTn>
                                        <p:tgtEl>
                                          <p:spTgt spid="91"/>
                                        </p:tgtEl>
                                        <p:attrNameLst>
                                          <p:attrName>style.visibility</p:attrName>
                                        </p:attrNameLst>
                                      </p:cBhvr>
                                      <p:to>
                                        <p:strVal val="visible"/>
                                      </p:to>
                                    </p:set>
                                    <p:animEffect transition="in" filter="fade">
                                      <p:cBhvr>
                                        <p:cTn id="100" dur="1000"/>
                                        <p:tgtEl>
                                          <p:spTgt spid="91"/>
                                        </p:tgtEl>
                                      </p:cBhvr>
                                    </p:animEffect>
                                  </p:childTnLst>
                                </p:cTn>
                              </p:par>
                              <p:par>
                                <p:cTn id="101" presetID="10" presetClass="entr" presetSubtype="0" fill="hold" nodeType="withEffect">
                                  <p:stCondLst>
                                    <p:cond delay="2000"/>
                                  </p:stCondLst>
                                  <p:childTnLst>
                                    <p:set>
                                      <p:cBhvr>
                                        <p:cTn id="102" dur="1" fill="hold">
                                          <p:stCondLst>
                                            <p:cond delay="0"/>
                                          </p:stCondLst>
                                        </p:cTn>
                                        <p:tgtEl>
                                          <p:spTgt spid="107"/>
                                        </p:tgtEl>
                                        <p:attrNameLst>
                                          <p:attrName>style.visibility</p:attrName>
                                        </p:attrNameLst>
                                      </p:cBhvr>
                                      <p:to>
                                        <p:strVal val="visible"/>
                                      </p:to>
                                    </p:set>
                                    <p:animEffect transition="in" filter="fade">
                                      <p:cBhvr>
                                        <p:cTn id="103" dur="1000"/>
                                        <p:tgtEl>
                                          <p:spTgt spid="107"/>
                                        </p:tgtEl>
                                      </p:cBhvr>
                                    </p:animEffect>
                                  </p:childTnLst>
                                </p:cTn>
                              </p:par>
                              <p:par>
                                <p:cTn id="104"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105" dur="2000" fill="hold"/>
                                        <p:tgtEl>
                                          <p:spTgt spid="65"/>
                                        </p:tgtEl>
                                        <p:attrNameLst>
                                          <p:attrName>ppt_x</p:attrName>
                                          <p:attrName>ppt_y</p:attrName>
                                        </p:attrNameLst>
                                      </p:cBhvr>
                                    </p:animMotion>
                                  </p:childTnLst>
                                </p:cTn>
                              </p:par>
                              <p:par>
                                <p:cTn id="106"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107" dur="2000" fill="hold"/>
                                        <p:tgtEl>
                                          <p:spTgt spid="71"/>
                                        </p:tgtEl>
                                        <p:attrNameLst>
                                          <p:attrName>ppt_x</p:attrName>
                                          <p:attrName>ppt_y</p:attrName>
                                        </p:attrNameLst>
                                      </p:cBhvr>
                                      <p:rCtr x="-35" y="-93"/>
                                    </p:animMotion>
                                  </p:childTnLst>
                                </p:cTn>
                              </p:par>
                              <p:par>
                                <p:cTn id="108"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109" dur="2000" fill="hold"/>
                                        <p:tgtEl>
                                          <p:spTgt spid="82"/>
                                        </p:tgtEl>
                                        <p:attrNameLst>
                                          <p:attrName>ppt_x</p:attrName>
                                          <p:attrName>ppt_y</p:attrName>
                                        </p:attrNameLst>
                                      </p:cBhvr>
                                      <p:rCtr x="52" y="-278"/>
                                    </p:animMotion>
                                  </p:childTnLst>
                                </p:cTn>
                              </p:par>
                              <p:par>
                                <p:cTn id="110"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111" dur="2000" fill="hold"/>
                                        <p:tgtEl>
                                          <p:spTgt spid="83"/>
                                        </p:tgtEl>
                                        <p:attrNameLst>
                                          <p:attrName>ppt_x</p:attrName>
                                          <p:attrName>ppt_y</p:attrName>
                                        </p:attrNameLst>
                                      </p:cBhvr>
                                      <p:rCtr x="191" y="-23"/>
                                    </p:animMotion>
                                  </p:childTnLst>
                                </p:cTn>
                              </p:par>
                              <p:par>
                                <p:cTn id="112"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13" dur="2000" fill="hold"/>
                                        <p:tgtEl>
                                          <p:spTgt spid="72"/>
                                        </p:tgtEl>
                                        <p:attrNameLst>
                                          <p:attrName>ppt_x</p:attrName>
                                          <p:attrName>ppt_y</p:attrName>
                                        </p:attrNameLst>
                                      </p:cBhvr>
                                    </p:animMotion>
                                  </p:childTnLst>
                                </p:cTn>
                              </p:par>
                              <p:par>
                                <p:cTn id="114"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15" dur="2000" fill="hold"/>
                                        <p:tgtEl>
                                          <p:spTgt spid="85"/>
                                        </p:tgtEl>
                                        <p:attrNameLst>
                                          <p:attrName>ppt_x</p:attrName>
                                          <p:attrName>ppt_y</p:attrName>
                                        </p:attrNameLst>
                                      </p:cBhvr>
                                    </p:animMotion>
                                  </p:childTnLst>
                                </p:cTn>
                              </p:par>
                              <p:par>
                                <p:cTn id="116"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17" dur="2000" fill="hold"/>
                                        <p:tgtEl>
                                          <p:spTgt spid="84"/>
                                        </p:tgtEl>
                                        <p:attrNameLst>
                                          <p:attrName>ppt_x</p:attrName>
                                          <p:attrName>ppt_y</p:attrName>
                                        </p:attrNameLst>
                                      </p:cBhvr>
                                    </p:animMotion>
                                  </p:childTnLst>
                                </p:cTn>
                              </p:par>
                              <p:par>
                                <p:cTn id="118" presetID="10" presetClass="entr" presetSubtype="0" fill="hold" nodeType="withEffect">
                                  <p:stCondLst>
                                    <p:cond delay="2000"/>
                                  </p:stCondLst>
                                  <p:childTnLst>
                                    <p:set>
                                      <p:cBhvr>
                                        <p:cTn id="119" dur="1" fill="hold">
                                          <p:stCondLst>
                                            <p:cond delay="0"/>
                                          </p:stCondLst>
                                        </p:cTn>
                                        <p:tgtEl>
                                          <p:spTgt spid="86"/>
                                        </p:tgtEl>
                                        <p:attrNameLst>
                                          <p:attrName>style.visibility</p:attrName>
                                        </p:attrNameLst>
                                      </p:cBhvr>
                                      <p:to>
                                        <p:strVal val="visible"/>
                                      </p:to>
                                    </p:set>
                                    <p:animEffect transition="in" filter="fade">
                                      <p:cBhvr>
                                        <p:cTn id="120" dur="1000"/>
                                        <p:tgtEl>
                                          <p:spTgt spid="86"/>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87"/>
                                        </p:tgtEl>
                                        <p:attrNameLst>
                                          <p:attrName>style.visibility</p:attrName>
                                        </p:attrNameLst>
                                      </p:cBhvr>
                                      <p:to>
                                        <p:strVal val="visible"/>
                                      </p:to>
                                    </p:set>
                                    <p:animEffect transition="in" filter="fade">
                                      <p:cBhvr>
                                        <p:cTn id="123" dur="1000"/>
                                        <p:tgtEl>
                                          <p:spTgt spid="87"/>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88"/>
                                        </p:tgtEl>
                                        <p:attrNameLst>
                                          <p:attrName>style.visibility</p:attrName>
                                        </p:attrNameLst>
                                      </p:cBhvr>
                                      <p:to>
                                        <p:strVal val="visible"/>
                                      </p:to>
                                    </p:set>
                                    <p:animEffect transition="in" filter="fade">
                                      <p:cBhvr>
                                        <p:cTn id="126" dur="1000"/>
                                        <p:tgtEl>
                                          <p:spTgt spid="88"/>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89"/>
                                        </p:tgtEl>
                                        <p:attrNameLst>
                                          <p:attrName>style.visibility</p:attrName>
                                        </p:attrNameLst>
                                      </p:cBhvr>
                                      <p:to>
                                        <p:strVal val="visible"/>
                                      </p:to>
                                    </p:set>
                                    <p:animEffect transition="in" filter="fade">
                                      <p:cBhvr>
                                        <p:cTn id="129" dur="1000"/>
                                        <p:tgtEl>
                                          <p:spTgt spid="89"/>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90"/>
                                        </p:tgtEl>
                                        <p:attrNameLst>
                                          <p:attrName>style.visibility</p:attrName>
                                        </p:attrNameLst>
                                      </p:cBhvr>
                                      <p:to>
                                        <p:strVal val="visible"/>
                                      </p:to>
                                    </p:set>
                                    <p:animEffect transition="in" filter="fade">
                                      <p:cBhvr>
                                        <p:cTn id="132" dur="1000"/>
                                        <p:tgtEl>
                                          <p:spTgt spid="90"/>
                                        </p:tgtEl>
                                      </p:cBhvr>
                                    </p:animEffect>
                                  </p:childTnLst>
                                </p:cTn>
                              </p:par>
                              <p:par>
                                <p:cTn id="133"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34" dur="2000" fill="hold"/>
                                        <p:tgtEl>
                                          <p:spTgt spid="50"/>
                                        </p:tgtEl>
                                        <p:attrNameLst>
                                          <p:attrName>ppt_x</p:attrName>
                                          <p:attrName>ppt_y</p:attrName>
                                        </p:attrNameLst>
                                      </p:cBhvr>
                                    </p:animMotion>
                                  </p:childTnLst>
                                </p:cTn>
                              </p:par>
                              <p:par>
                                <p:cTn id="135"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36" dur="2000" fill="hold"/>
                                        <p:tgtEl>
                                          <p:spTgt spid="86"/>
                                        </p:tgtEl>
                                        <p:attrNameLst>
                                          <p:attrName>ppt_x</p:attrName>
                                          <p:attrName>ppt_y</p:attrName>
                                        </p:attrNameLst>
                                      </p:cBhvr>
                                    </p:animMotion>
                                  </p:childTnLst>
                                </p:cTn>
                              </p:par>
                              <p:par>
                                <p:cTn id="137"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38" dur="2000" fill="hold"/>
                                        <p:tgtEl>
                                          <p:spTgt spid="87"/>
                                        </p:tgtEl>
                                        <p:attrNameLst>
                                          <p:attrName>ppt_x</p:attrName>
                                          <p:attrName>ppt_y</p:attrName>
                                        </p:attrNameLst>
                                      </p:cBhvr>
                                      <p:rCtr x="-17" y="-301"/>
                                    </p:animMotion>
                                  </p:childTnLst>
                                </p:cTn>
                              </p:par>
                              <p:par>
                                <p:cTn id="139"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40" dur="2000" fill="hold"/>
                                        <p:tgtEl>
                                          <p:spTgt spid="88"/>
                                        </p:tgtEl>
                                        <p:attrNameLst>
                                          <p:attrName>ppt_x</p:attrName>
                                          <p:attrName>ppt_y</p:attrName>
                                        </p:attrNameLst>
                                      </p:cBhvr>
                                    </p:animMotion>
                                  </p:childTnLst>
                                </p:cTn>
                              </p:par>
                              <p:par>
                                <p:cTn id="141"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42" dur="2000" fill="hold"/>
                                        <p:tgtEl>
                                          <p:spTgt spid="89"/>
                                        </p:tgtEl>
                                        <p:attrNameLst>
                                          <p:attrName>ppt_x</p:attrName>
                                          <p:attrName>ppt_y</p:attrName>
                                        </p:attrNameLst>
                                      </p:cBhvr>
                                    </p:animMotion>
                                  </p:childTnLst>
                                </p:cTn>
                              </p:par>
                              <p:par>
                                <p:cTn id="143"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44" dur="2000" fill="hold"/>
                                        <p:tgtEl>
                                          <p:spTgt spid="90"/>
                                        </p:tgtEl>
                                        <p:attrNameLst>
                                          <p:attrName>ppt_x</p:attrName>
                                          <p:attrName>ppt_y</p:attrName>
                                        </p:attrNameLst>
                                      </p:cBhvr>
                                    </p:animMotion>
                                  </p:childTnLst>
                                </p:cTn>
                              </p:par>
                              <p:par>
                                <p:cTn id="145"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46" dur="2000" fill="hold"/>
                                        <p:tgtEl>
                                          <p:spTgt spid="106"/>
                                        </p:tgtEl>
                                        <p:attrNameLst>
                                          <p:attrName>ppt_x</p:attrName>
                                          <p:attrName>ppt_y</p:attrName>
                                        </p:attrNameLst>
                                      </p:cBhvr>
                                    </p:animMotion>
                                  </p:childTnLst>
                                </p:cTn>
                              </p:par>
                              <p:par>
                                <p:cTn id="147"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48" dur="2000" fill="hold"/>
                                        <p:tgtEl>
                                          <p:spTgt spid="48"/>
                                        </p:tgtEl>
                                        <p:attrNameLst>
                                          <p:attrName>ppt_x</p:attrName>
                                          <p:attrName>ppt_y</p:attrName>
                                        </p:attrNameLst>
                                      </p:cBhvr>
                                    </p:animMotion>
                                  </p:childTnLst>
                                </p:cTn>
                              </p:par>
                              <p:par>
                                <p:cTn id="149"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50" dur="2000" fill="hold"/>
                                        <p:tgtEl>
                                          <p:spTgt spid="49"/>
                                        </p:tgtEl>
                                        <p:attrNameLst>
                                          <p:attrName>ppt_x</p:attrName>
                                          <p:attrName>ppt_y</p:attrName>
                                        </p:attrNameLst>
                                      </p:cBhvr>
                                    </p:animMotion>
                                  </p:childTnLst>
                                </p:cTn>
                              </p:par>
                              <p:par>
                                <p:cTn id="151"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152" dur="2000" fill="hold"/>
                                        <p:tgtEl>
                                          <p:spTgt spid="91"/>
                                        </p:tgtEl>
                                        <p:attrNameLst>
                                          <p:attrName>ppt_x</p:attrName>
                                          <p:attrName>ppt_y</p:attrName>
                                        </p:attrNameLst>
                                      </p:cBhvr>
                                    </p:animMotion>
                                  </p:childTnLst>
                                </p:cTn>
                              </p:par>
                              <p:par>
                                <p:cTn id="153"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154" dur="2000" fill="hold"/>
                                        <p:tgtEl>
                                          <p:spTgt spid="92"/>
                                        </p:tgtEl>
                                        <p:attrNameLst>
                                          <p:attrName>ppt_x</p:attrName>
                                          <p:attrName>ppt_y</p:attrName>
                                        </p:attrNameLst>
                                      </p:cBhvr>
                                    </p:animMotion>
                                  </p:childTnLst>
                                </p:cTn>
                              </p:par>
                              <p:par>
                                <p:cTn id="155"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156" dur="2000" fill="hold"/>
                                        <p:tgtEl>
                                          <p:spTgt spid="107"/>
                                        </p:tgtEl>
                                        <p:attrNameLst>
                                          <p:attrName>ppt_x</p:attrName>
                                          <p:attrName>ppt_y</p:attrName>
                                        </p:attrNameLst>
                                      </p:cBhvr>
                                    </p:animMotion>
                                  </p:childTnLst>
                                </p:cTn>
                              </p:par>
                              <p:par>
                                <p:cTn id="15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58" dur="2000" fill="hold"/>
                                        <p:tgtEl>
                                          <p:spTgt spid="78"/>
                                        </p:tgtEl>
                                        <p:attrNameLst>
                                          <p:attrName>ppt_x</p:attrName>
                                          <p:attrName>ppt_y</p:attrName>
                                        </p:attrNameLst>
                                      </p:cBhvr>
                                    </p:animMotion>
                                  </p:childTnLst>
                                </p:cTn>
                              </p:par>
                              <p:par>
                                <p:cTn id="15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60" dur="2000" fill="hold"/>
                                        <p:tgtEl>
                                          <p:spTgt spid="81"/>
                                        </p:tgtEl>
                                        <p:attrNameLst>
                                          <p:attrName>ppt_x</p:attrName>
                                          <p:attrName>ppt_y</p:attrName>
                                        </p:attrNameLst>
                                      </p:cBhvr>
                                    </p:animMotion>
                                  </p:childTnLst>
                                </p:cTn>
                              </p:par>
                              <p:par>
                                <p:cTn id="16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62" dur="2000" fill="hold"/>
                                        <p:tgtEl>
                                          <p:spTgt spid="79"/>
                                        </p:tgtEl>
                                        <p:attrNameLst>
                                          <p:attrName>ppt_x</p:attrName>
                                          <p:attrName>ppt_y</p:attrName>
                                        </p:attrNameLst>
                                      </p:cBhvr>
                                    </p:animMotion>
                                  </p:childTnLst>
                                </p:cTn>
                              </p:par>
                              <p:par>
                                <p:cTn id="16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64" dur="2000" fill="hold"/>
                                        <p:tgtEl>
                                          <p:spTgt spid="80"/>
                                        </p:tgtEl>
                                        <p:attrNameLst>
                                          <p:attrName>ppt_x</p:attrName>
                                          <p:attrName>ppt_y</p:attrName>
                                        </p:attrNameLst>
                                      </p:cBhvr>
                                    </p:animMotion>
                                  </p:childTnLst>
                                </p:cTn>
                              </p:par>
                              <p:par>
                                <p:cTn id="165" presetID="10" presetClass="entr" presetSubtype="0" fill="hold" nodeType="withEffect">
                                  <p:stCondLst>
                                    <p:cond delay="2000"/>
                                  </p:stCondLst>
                                  <p:childTnLst>
                                    <p:set>
                                      <p:cBhvr>
                                        <p:cTn id="166" dur="1" fill="hold">
                                          <p:stCondLst>
                                            <p:cond delay="0"/>
                                          </p:stCondLst>
                                        </p:cTn>
                                        <p:tgtEl>
                                          <p:spTgt spid="108"/>
                                        </p:tgtEl>
                                        <p:attrNameLst>
                                          <p:attrName>style.visibility</p:attrName>
                                        </p:attrNameLst>
                                      </p:cBhvr>
                                      <p:to>
                                        <p:strVal val="visible"/>
                                      </p:to>
                                    </p:set>
                                    <p:animEffect transition="in" filter="fade">
                                      <p:cBhvr>
                                        <p:cTn id="167" dur="1000"/>
                                        <p:tgtEl>
                                          <p:spTgt spid="108"/>
                                        </p:tgtEl>
                                      </p:cBhvr>
                                    </p:animEffect>
                                  </p:childTnLst>
                                </p:cTn>
                              </p:par>
                              <p:par>
                                <p:cTn id="168" presetID="10" presetClass="entr" presetSubtype="0" fill="hold" nodeType="withEffect">
                                  <p:stCondLst>
                                    <p:cond delay="2000"/>
                                  </p:stCondLst>
                                  <p:childTnLst>
                                    <p:set>
                                      <p:cBhvr>
                                        <p:cTn id="169" dur="1" fill="hold">
                                          <p:stCondLst>
                                            <p:cond delay="0"/>
                                          </p:stCondLst>
                                        </p:cTn>
                                        <p:tgtEl>
                                          <p:spTgt spid="111"/>
                                        </p:tgtEl>
                                        <p:attrNameLst>
                                          <p:attrName>style.visibility</p:attrName>
                                        </p:attrNameLst>
                                      </p:cBhvr>
                                      <p:to>
                                        <p:strVal val="visible"/>
                                      </p:to>
                                    </p:set>
                                    <p:animEffect transition="in" filter="fade">
                                      <p:cBhvr>
                                        <p:cTn id="170" dur="1000"/>
                                        <p:tgtEl>
                                          <p:spTgt spid="111"/>
                                        </p:tgtEl>
                                      </p:cBhvr>
                                    </p:animEffect>
                                  </p:childTnLst>
                                </p:cTn>
                              </p:par>
                              <p:par>
                                <p:cTn id="171" presetID="10" presetClass="entr" presetSubtype="0" fill="hold" nodeType="withEffect">
                                  <p:stCondLst>
                                    <p:cond delay="2000"/>
                                  </p:stCondLst>
                                  <p:childTnLst>
                                    <p:set>
                                      <p:cBhvr>
                                        <p:cTn id="172" dur="1" fill="hold">
                                          <p:stCondLst>
                                            <p:cond delay="0"/>
                                          </p:stCondLst>
                                        </p:cTn>
                                        <p:tgtEl>
                                          <p:spTgt spid="109"/>
                                        </p:tgtEl>
                                        <p:attrNameLst>
                                          <p:attrName>style.visibility</p:attrName>
                                        </p:attrNameLst>
                                      </p:cBhvr>
                                      <p:to>
                                        <p:strVal val="visible"/>
                                      </p:to>
                                    </p:set>
                                    <p:animEffect transition="in" filter="fade">
                                      <p:cBhvr>
                                        <p:cTn id="173" dur="1000"/>
                                        <p:tgtEl>
                                          <p:spTgt spid="109"/>
                                        </p:tgtEl>
                                      </p:cBhvr>
                                    </p:animEffect>
                                  </p:childTnLst>
                                </p:cTn>
                              </p:par>
                              <p:par>
                                <p:cTn id="174" presetID="10" presetClass="entr" presetSubtype="0" fill="hold" nodeType="withEffect">
                                  <p:stCondLst>
                                    <p:cond delay="2000"/>
                                  </p:stCondLst>
                                  <p:childTnLst>
                                    <p:set>
                                      <p:cBhvr>
                                        <p:cTn id="175" dur="1" fill="hold">
                                          <p:stCondLst>
                                            <p:cond delay="0"/>
                                          </p:stCondLst>
                                        </p:cTn>
                                        <p:tgtEl>
                                          <p:spTgt spid="110"/>
                                        </p:tgtEl>
                                        <p:attrNameLst>
                                          <p:attrName>style.visibility</p:attrName>
                                        </p:attrNameLst>
                                      </p:cBhvr>
                                      <p:to>
                                        <p:strVal val="visible"/>
                                      </p:to>
                                    </p:set>
                                    <p:animEffect transition="in" filter="fade">
                                      <p:cBhvr>
                                        <p:cTn id="176" dur="1000"/>
                                        <p:tgtEl>
                                          <p:spTgt spid="110"/>
                                        </p:tgtEl>
                                      </p:cBhvr>
                                    </p:animEffect>
                                  </p:childTnLst>
                                </p:cTn>
                              </p:par>
                              <p:par>
                                <p:cTn id="17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8" dur="2000" fill="hold"/>
                                        <p:tgtEl>
                                          <p:spTgt spid="108"/>
                                        </p:tgtEl>
                                        <p:attrNameLst>
                                          <p:attrName>ppt_x</p:attrName>
                                          <p:attrName>ppt_y</p:attrName>
                                        </p:attrNameLst>
                                      </p:cBhvr>
                                    </p:animMotion>
                                  </p:childTnLst>
                                </p:cTn>
                              </p:par>
                              <p:par>
                                <p:cTn id="17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0" dur="2000" fill="hold"/>
                                        <p:tgtEl>
                                          <p:spTgt spid="111"/>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2" dur="2000" fill="hold"/>
                                        <p:tgtEl>
                                          <p:spTgt spid="109"/>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4" dur="2000" fill="hold"/>
                                        <p:tgtEl>
                                          <p:spTgt spid="110"/>
                                        </p:tgtEl>
                                        <p:attrNameLst>
                                          <p:attrName>ppt_x</p:attrName>
                                          <p:attrName>ppt_y</p:attrName>
                                        </p:attrNameLst>
                                      </p:cBhvr>
                                    </p:animMotion>
                                  </p:childTnLst>
                                </p:cTn>
                              </p:par>
                              <p:par>
                                <p:cTn id="185" presetID="10" presetClass="entr" presetSubtype="0" fill="hold" nodeType="withEffect">
                                  <p:stCondLst>
                                    <p:cond delay="2000"/>
                                  </p:stCondLst>
                                  <p:childTnLst>
                                    <p:set>
                                      <p:cBhvr>
                                        <p:cTn id="186" dur="1" fill="hold">
                                          <p:stCondLst>
                                            <p:cond delay="0"/>
                                          </p:stCondLst>
                                        </p:cTn>
                                        <p:tgtEl>
                                          <p:spTgt spid="112"/>
                                        </p:tgtEl>
                                        <p:attrNameLst>
                                          <p:attrName>style.visibility</p:attrName>
                                        </p:attrNameLst>
                                      </p:cBhvr>
                                      <p:to>
                                        <p:strVal val="visible"/>
                                      </p:to>
                                    </p:set>
                                    <p:animEffect transition="in" filter="fade">
                                      <p:cBhvr>
                                        <p:cTn id="187" dur="1000"/>
                                        <p:tgtEl>
                                          <p:spTgt spid="112"/>
                                        </p:tgtEl>
                                      </p:cBhvr>
                                    </p:animEffect>
                                  </p:childTnLst>
                                </p:cTn>
                              </p:par>
                              <p:par>
                                <p:cTn id="188" presetID="10" presetClass="entr" presetSubtype="0" fill="hold" nodeType="withEffect">
                                  <p:stCondLst>
                                    <p:cond delay="2000"/>
                                  </p:stCondLst>
                                  <p:childTnLst>
                                    <p:set>
                                      <p:cBhvr>
                                        <p:cTn id="189" dur="1" fill="hold">
                                          <p:stCondLst>
                                            <p:cond delay="0"/>
                                          </p:stCondLst>
                                        </p:cTn>
                                        <p:tgtEl>
                                          <p:spTgt spid="115"/>
                                        </p:tgtEl>
                                        <p:attrNameLst>
                                          <p:attrName>style.visibility</p:attrName>
                                        </p:attrNameLst>
                                      </p:cBhvr>
                                      <p:to>
                                        <p:strVal val="visible"/>
                                      </p:to>
                                    </p:set>
                                    <p:animEffect transition="in" filter="fade">
                                      <p:cBhvr>
                                        <p:cTn id="190" dur="1000"/>
                                        <p:tgtEl>
                                          <p:spTgt spid="115"/>
                                        </p:tgtEl>
                                      </p:cBhvr>
                                    </p:animEffect>
                                  </p:childTnLst>
                                </p:cTn>
                              </p:par>
                              <p:par>
                                <p:cTn id="191" presetID="10" presetClass="entr" presetSubtype="0" fill="hold" nodeType="withEffect">
                                  <p:stCondLst>
                                    <p:cond delay="2000"/>
                                  </p:stCondLst>
                                  <p:childTnLst>
                                    <p:set>
                                      <p:cBhvr>
                                        <p:cTn id="192" dur="1" fill="hold">
                                          <p:stCondLst>
                                            <p:cond delay="0"/>
                                          </p:stCondLst>
                                        </p:cTn>
                                        <p:tgtEl>
                                          <p:spTgt spid="113"/>
                                        </p:tgtEl>
                                        <p:attrNameLst>
                                          <p:attrName>style.visibility</p:attrName>
                                        </p:attrNameLst>
                                      </p:cBhvr>
                                      <p:to>
                                        <p:strVal val="visible"/>
                                      </p:to>
                                    </p:set>
                                    <p:animEffect transition="in" filter="fade">
                                      <p:cBhvr>
                                        <p:cTn id="193" dur="1000"/>
                                        <p:tgtEl>
                                          <p:spTgt spid="113"/>
                                        </p:tgtEl>
                                      </p:cBhvr>
                                    </p:animEffect>
                                  </p:childTnLst>
                                </p:cTn>
                              </p:par>
                              <p:par>
                                <p:cTn id="194" presetID="10" presetClass="entr" presetSubtype="0" fill="hold" nodeType="withEffect">
                                  <p:stCondLst>
                                    <p:cond delay="2000"/>
                                  </p:stCondLst>
                                  <p:childTnLst>
                                    <p:set>
                                      <p:cBhvr>
                                        <p:cTn id="195" dur="1" fill="hold">
                                          <p:stCondLst>
                                            <p:cond delay="0"/>
                                          </p:stCondLst>
                                        </p:cTn>
                                        <p:tgtEl>
                                          <p:spTgt spid="114"/>
                                        </p:tgtEl>
                                        <p:attrNameLst>
                                          <p:attrName>style.visibility</p:attrName>
                                        </p:attrNameLst>
                                      </p:cBhvr>
                                      <p:to>
                                        <p:strVal val="visible"/>
                                      </p:to>
                                    </p:set>
                                    <p:animEffect transition="in" filter="fade">
                                      <p:cBhvr>
                                        <p:cTn id="196" dur="1000"/>
                                        <p:tgtEl>
                                          <p:spTgt spid="114"/>
                                        </p:tgtEl>
                                      </p:cBhvr>
                                    </p:animEffect>
                                  </p:childTnLst>
                                </p:cTn>
                              </p:par>
                              <p:par>
                                <p:cTn id="19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8" dur="2000" fill="hold"/>
                                        <p:tgtEl>
                                          <p:spTgt spid="112"/>
                                        </p:tgtEl>
                                        <p:attrNameLst>
                                          <p:attrName>ppt_x</p:attrName>
                                          <p:attrName>ppt_y</p:attrName>
                                        </p:attrNameLst>
                                      </p:cBhvr>
                                    </p:animMotion>
                                  </p:childTnLst>
                                </p:cTn>
                              </p:par>
                              <p:par>
                                <p:cTn id="19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200" dur="2000" fill="hold"/>
                                        <p:tgtEl>
                                          <p:spTgt spid="115"/>
                                        </p:tgtEl>
                                        <p:attrNameLst>
                                          <p:attrName>ppt_x</p:attrName>
                                          <p:attrName>ppt_y</p:attrName>
                                        </p:attrNameLst>
                                      </p:cBhvr>
                                    </p:animMotion>
                                  </p:childTnLst>
                                </p:cTn>
                              </p:par>
                              <p:par>
                                <p:cTn id="20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202" dur="2000" fill="hold"/>
                                        <p:tgtEl>
                                          <p:spTgt spid="113"/>
                                        </p:tgtEl>
                                        <p:attrNameLst>
                                          <p:attrName>ppt_x</p:attrName>
                                          <p:attrName>ppt_y</p:attrName>
                                        </p:attrNameLst>
                                      </p:cBhvr>
                                    </p:animMotion>
                                  </p:childTnLst>
                                </p:cTn>
                              </p:par>
                              <p:par>
                                <p:cTn id="20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204" dur="2000" fill="hold"/>
                                        <p:tgtEl>
                                          <p:spTgt spid="114"/>
                                        </p:tgtEl>
                                        <p:attrNameLst>
                                          <p:attrName>ppt_x</p:attrName>
                                          <p:attrName>ppt_y</p:attrName>
                                        </p:attrNameLst>
                                      </p:cBhvr>
                                    </p:animMotion>
                                  </p:childTnLst>
                                </p:cTn>
                              </p:par>
                            </p:childTnLst>
                          </p:cTn>
                        </p:par>
                        <p:par>
                          <p:cTn id="205" fill="hold">
                            <p:stCondLst>
                              <p:cond delay="6000"/>
                            </p:stCondLst>
                            <p:childTnLst>
                              <p:par>
                                <p:cTn id="206" presetID="0" presetClass="path" presetSubtype="0" accel="50000" decel="50000" fill="hold" nodeType="afterEffect">
                                  <p:stCondLst>
                                    <p:cond delay="1000"/>
                                  </p:stCondLst>
                                  <p:childTnLst>
                                    <p:animMotion origin="layout" path="M 3.05556E-6 -4.07407E-6 L 0.30451 -0.18726 " pathEditMode="relative" rAng="0" ptsTypes="AA">
                                      <p:cBhvr>
                                        <p:cTn id="207" dur="2000" fill="hold"/>
                                        <p:tgtEl>
                                          <p:spTgt spid="50"/>
                                        </p:tgtEl>
                                        <p:attrNameLst>
                                          <p:attrName>ppt_x</p:attrName>
                                          <p:attrName>ppt_y</p:attrName>
                                        </p:attrNameLst>
                                      </p:cBhvr>
                                      <p:rCtr x="15226" y="-9375"/>
                                    </p:animMotion>
                                  </p:childTnLst>
                                </p:cTn>
                              </p:par>
                              <p:par>
                                <p:cTn id="208" presetID="0" presetClass="path" presetSubtype="0" accel="50000" decel="50000" fill="hold" nodeType="withEffect">
                                  <p:stCondLst>
                                    <p:cond delay="1000"/>
                                  </p:stCondLst>
                                  <p:childTnLst>
                                    <p:animMotion origin="layout" path="M 2.77778E-7 0 L 0.30451 -0.18819 " pathEditMode="relative" rAng="0" ptsTypes="AA">
                                      <p:cBhvr>
                                        <p:cTn id="209" dur="2000" fill="hold"/>
                                        <p:tgtEl>
                                          <p:spTgt spid="86"/>
                                        </p:tgtEl>
                                        <p:attrNameLst>
                                          <p:attrName>ppt_x</p:attrName>
                                          <p:attrName>ppt_y</p:attrName>
                                        </p:attrNameLst>
                                      </p:cBhvr>
                                      <p:rCtr x="15226" y="-9421"/>
                                    </p:animMotion>
                                  </p:childTnLst>
                                </p:cTn>
                              </p:par>
                              <p:par>
                                <p:cTn id="210" presetID="0" presetClass="path" presetSubtype="0" accel="50000" decel="50000" fill="hold" nodeType="withEffect">
                                  <p:stCondLst>
                                    <p:cond delay="1000"/>
                                  </p:stCondLst>
                                  <p:childTnLst>
                                    <p:animMotion origin="layout" path="M 3.33333E-6 1.11111E-6 L 0.28385 -0.13264 " pathEditMode="relative" rAng="0" ptsTypes="AA">
                                      <p:cBhvr>
                                        <p:cTn id="211" dur="2000" fill="hold"/>
                                        <p:tgtEl>
                                          <p:spTgt spid="87"/>
                                        </p:tgtEl>
                                        <p:attrNameLst>
                                          <p:attrName>ppt_x</p:attrName>
                                          <p:attrName>ppt_y</p:attrName>
                                        </p:attrNameLst>
                                      </p:cBhvr>
                                      <p:rCtr x="14184" y="-6644"/>
                                    </p:animMotion>
                                  </p:childTnLst>
                                </p:cTn>
                              </p:par>
                              <p:par>
                                <p:cTn id="212" presetID="0" presetClass="path" presetSubtype="0" accel="50000" decel="50000" fill="hold" nodeType="withEffect">
                                  <p:stCondLst>
                                    <p:cond delay="1000"/>
                                  </p:stCondLst>
                                  <p:childTnLst>
                                    <p:animMotion origin="layout" path="M -3.05556E-6 -4.81481E-6 L 0.28368 -0.13356 " pathEditMode="relative" rAng="0" ptsTypes="AA">
                                      <p:cBhvr>
                                        <p:cTn id="213" dur="2000" fill="hold"/>
                                        <p:tgtEl>
                                          <p:spTgt spid="88"/>
                                        </p:tgtEl>
                                        <p:attrNameLst>
                                          <p:attrName>ppt_x</p:attrName>
                                          <p:attrName>ppt_y</p:attrName>
                                        </p:attrNameLst>
                                      </p:cBhvr>
                                      <p:rCtr x="14184" y="-6690"/>
                                    </p:animMotion>
                                  </p:childTnLst>
                                </p:cTn>
                              </p:par>
                              <p:par>
                                <p:cTn id="214" presetID="0" presetClass="path" presetSubtype="0" accel="50000" decel="50000" fill="hold" nodeType="withEffect">
                                  <p:stCondLst>
                                    <p:cond delay="1000"/>
                                  </p:stCondLst>
                                  <p:childTnLst>
                                    <p:animMotion origin="layout" path="M 2.77778E-7 4.07407E-6 L 0.28993 -0.0882 " pathEditMode="relative" rAng="0" ptsTypes="AA">
                                      <p:cBhvr>
                                        <p:cTn id="215" dur="2000" fill="hold"/>
                                        <p:tgtEl>
                                          <p:spTgt spid="89"/>
                                        </p:tgtEl>
                                        <p:attrNameLst>
                                          <p:attrName>ppt_x</p:attrName>
                                          <p:attrName>ppt_y</p:attrName>
                                        </p:attrNameLst>
                                      </p:cBhvr>
                                      <p:rCtr x="14497" y="-4421"/>
                                    </p:animMotion>
                                  </p:childTnLst>
                                </p:cTn>
                              </p:par>
                              <p:par>
                                <p:cTn id="216" presetID="0" presetClass="path" presetSubtype="0" accel="50000" decel="50000" fill="hold" nodeType="withEffect">
                                  <p:stCondLst>
                                    <p:cond delay="1000"/>
                                  </p:stCondLst>
                                  <p:childTnLst>
                                    <p:animMotion origin="layout" path="M -2.5E-6 -1.85185E-6 L 0.29618 -0.08912 " pathEditMode="relative" rAng="0" ptsTypes="AA">
                                      <p:cBhvr>
                                        <p:cTn id="217" dur="2000" fill="hold"/>
                                        <p:tgtEl>
                                          <p:spTgt spid="90"/>
                                        </p:tgtEl>
                                        <p:attrNameLst>
                                          <p:attrName>ppt_x</p:attrName>
                                          <p:attrName>ppt_y</p:attrName>
                                        </p:attrNameLst>
                                      </p:cBhvr>
                                      <p:rCtr x="14809" y="-4468"/>
                                    </p:animMotion>
                                  </p:childTnLst>
                                </p:cTn>
                              </p:par>
                              <p:par>
                                <p:cTn id="218" presetID="0" presetClass="path" presetSubtype="0" accel="50000" decel="50000" fill="hold" nodeType="withEffect">
                                  <p:stCondLst>
                                    <p:cond delay="1000"/>
                                  </p:stCondLst>
                                  <p:childTnLst>
                                    <p:animMotion origin="layout" path="M 5.55556E-7 4.81481E-6 L 0.32656 0.09398 " pathEditMode="relative" rAng="0" ptsTypes="AA">
                                      <p:cBhvr>
                                        <p:cTn id="219" dur="2000" fill="hold"/>
                                        <p:tgtEl>
                                          <p:spTgt spid="48"/>
                                        </p:tgtEl>
                                        <p:attrNameLst>
                                          <p:attrName>ppt_x</p:attrName>
                                          <p:attrName>ppt_y</p:attrName>
                                        </p:attrNameLst>
                                      </p:cBhvr>
                                      <p:rCtr x="16319" y="4699"/>
                                    </p:animMotion>
                                  </p:childTnLst>
                                </p:cTn>
                              </p:par>
                              <p:par>
                                <p:cTn id="220" presetID="0" presetClass="path" presetSubtype="0" accel="50000" decel="50000" fill="hold" nodeType="withEffect">
                                  <p:stCondLst>
                                    <p:cond delay="1000"/>
                                  </p:stCondLst>
                                  <p:childTnLst>
                                    <p:animMotion origin="layout" path="M -1.66667E-6 -2.59259E-6 L 0.23264 0.0169 " pathEditMode="relative" rAng="0" ptsTypes="AA">
                                      <p:cBhvr>
                                        <p:cTn id="221" dur="2000" fill="hold"/>
                                        <p:tgtEl>
                                          <p:spTgt spid="49"/>
                                        </p:tgtEl>
                                        <p:attrNameLst>
                                          <p:attrName>ppt_x</p:attrName>
                                          <p:attrName>ppt_y</p:attrName>
                                        </p:attrNameLst>
                                      </p:cBhvr>
                                      <p:rCtr x="11632" y="833"/>
                                    </p:animMotion>
                                  </p:childTnLst>
                                </p:cTn>
                              </p:par>
                              <p:par>
                                <p:cTn id="222" presetID="0" presetClass="path" presetSubtype="0" accel="50000" decel="50000" fill="hold" nodeType="withEffect">
                                  <p:stCondLst>
                                    <p:cond delay="1000"/>
                                  </p:stCondLst>
                                  <p:childTnLst>
                                    <p:animMotion origin="layout" path="M 2.22222E-6 -4.44444E-6 L 0.27656 0.11575 " pathEditMode="relative" rAng="0" ptsTypes="AA">
                                      <p:cBhvr>
                                        <p:cTn id="223" dur="2000" fill="hold"/>
                                        <p:tgtEl>
                                          <p:spTgt spid="92"/>
                                        </p:tgtEl>
                                        <p:attrNameLst>
                                          <p:attrName>ppt_x</p:attrName>
                                          <p:attrName>ppt_y</p:attrName>
                                        </p:attrNameLst>
                                      </p:cBhvr>
                                      <p:rCtr x="13819" y="5787"/>
                                    </p:animMotion>
                                  </p:childTnLst>
                                </p:cTn>
                              </p:par>
                              <p:par>
                                <p:cTn id="224" presetID="0" presetClass="path" presetSubtype="0" accel="50000" decel="50000" fill="hold" nodeType="withEffect">
                                  <p:stCondLst>
                                    <p:cond delay="1000"/>
                                  </p:stCondLst>
                                  <p:childTnLst>
                                    <p:animMotion origin="layout" path="M 1.38889E-6 1.48148E-6 L 0.35538 0.15972 " pathEditMode="relative" rAng="0" ptsTypes="AA">
                                      <p:cBhvr>
                                        <p:cTn id="225" dur="2000" fill="hold"/>
                                        <p:tgtEl>
                                          <p:spTgt spid="106"/>
                                        </p:tgtEl>
                                        <p:attrNameLst>
                                          <p:attrName>ppt_x</p:attrName>
                                          <p:attrName>ppt_y</p:attrName>
                                        </p:attrNameLst>
                                      </p:cBhvr>
                                      <p:rCtr x="17760" y="7986"/>
                                    </p:animMotion>
                                  </p:childTnLst>
                                </p:cTn>
                              </p:par>
                              <p:par>
                                <p:cTn id="226" presetID="0" presetClass="path" presetSubtype="0" accel="50000" decel="50000" fill="hold" nodeType="withEffect">
                                  <p:stCondLst>
                                    <p:cond delay="1000"/>
                                  </p:stCondLst>
                                  <p:childTnLst>
                                    <p:animMotion origin="layout" path="M -4.72222E-6 2.96296E-6 L 0.26893 2.96296E-6 " pathEditMode="relative" rAng="0" ptsTypes="AA">
                                      <p:cBhvr>
                                        <p:cTn id="227" dur="2000" fill="hold"/>
                                        <p:tgtEl>
                                          <p:spTgt spid="91"/>
                                        </p:tgtEl>
                                        <p:attrNameLst>
                                          <p:attrName>ppt_x</p:attrName>
                                          <p:attrName>ppt_y</p:attrName>
                                        </p:attrNameLst>
                                      </p:cBhvr>
                                      <p:rCtr x="13438" y="0"/>
                                    </p:animMotion>
                                  </p:childTnLst>
                                </p:cTn>
                              </p:par>
                              <p:par>
                                <p:cTn id="228" presetID="0" presetClass="path" presetSubtype="0" accel="50000" decel="50000" fill="hold" nodeType="withEffect">
                                  <p:stCondLst>
                                    <p:cond delay="1000"/>
                                  </p:stCondLst>
                                  <p:childTnLst>
                                    <p:animMotion origin="layout" path="M 5E-6 1.85185E-6 L 0.26459 0.04236 " pathEditMode="relative" rAng="0" ptsTypes="AA">
                                      <p:cBhvr>
                                        <p:cTn id="229" dur="2000" fill="hold"/>
                                        <p:tgtEl>
                                          <p:spTgt spid="107"/>
                                        </p:tgtEl>
                                        <p:attrNameLst>
                                          <p:attrName>ppt_x</p:attrName>
                                          <p:attrName>ppt_y</p:attrName>
                                        </p:attrNameLst>
                                      </p:cBhvr>
                                      <p:rCtr x="13229" y="2106"/>
                                    </p:animMotion>
                                  </p:childTnLst>
                                </p:cTn>
                              </p:par>
                              <p:par>
                                <p:cTn id="230" presetID="0" presetClass="path" presetSubtype="0" accel="50000" decel="50000" fill="hold" nodeType="withEffect">
                                  <p:stCondLst>
                                    <p:cond delay="1000"/>
                                  </p:stCondLst>
                                  <p:childTnLst>
                                    <p:animMotion origin="layout" path="M 2.5E-6 -4.44444E-6 L 0.24705 0.2345 " pathEditMode="relative" rAng="0" ptsTypes="AA">
                                      <p:cBhvr>
                                        <p:cTn id="231" dur="2000" fill="hold"/>
                                        <p:tgtEl>
                                          <p:spTgt spid="78"/>
                                        </p:tgtEl>
                                        <p:attrNameLst>
                                          <p:attrName>ppt_x</p:attrName>
                                          <p:attrName>ppt_y</p:attrName>
                                        </p:attrNameLst>
                                      </p:cBhvr>
                                      <p:rCtr x="12344" y="11713"/>
                                    </p:animMotion>
                                  </p:childTnLst>
                                </p:cTn>
                              </p:par>
                              <p:par>
                                <p:cTn id="232" presetID="0" presetClass="path" presetSubtype="0" accel="50000" decel="50000" fill="hold" nodeType="withEffect">
                                  <p:stCondLst>
                                    <p:cond delay="1000"/>
                                  </p:stCondLst>
                                  <p:childTnLst>
                                    <p:animMotion origin="layout" path="M 1.38889E-6 4.44444E-6 L 0.28229 0.25833 " pathEditMode="relative" rAng="0" ptsTypes="AA">
                                      <p:cBhvr>
                                        <p:cTn id="233" dur="2000" fill="hold"/>
                                        <p:tgtEl>
                                          <p:spTgt spid="81"/>
                                        </p:tgtEl>
                                        <p:attrNameLst>
                                          <p:attrName>ppt_x</p:attrName>
                                          <p:attrName>ppt_y</p:attrName>
                                        </p:attrNameLst>
                                      </p:cBhvr>
                                      <p:rCtr x="14115" y="12917"/>
                                    </p:animMotion>
                                  </p:childTnLst>
                                </p:cTn>
                              </p:par>
                              <p:par>
                                <p:cTn id="234" presetID="0" presetClass="path" presetSubtype="0" accel="50000" decel="50000" fill="hold" nodeType="withEffect">
                                  <p:stCondLst>
                                    <p:cond delay="1000"/>
                                  </p:stCondLst>
                                  <p:childTnLst>
                                    <p:animMotion origin="layout" path="M 1.38889E-6 2.96296E-6 L 0.44687 0.20185 " pathEditMode="relative" rAng="0" ptsTypes="AA">
                                      <p:cBhvr>
                                        <p:cTn id="235" dur="2000" fill="hold"/>
                                        <p:tgtEl>
                                          <p:spTgt spid="79"/>
                                        </p:tgtEl>
                                        <p:attrNameLst>
                                          <p:attrName>ppt_x</p:attrName>
                                          <p:attrName>ppt_y</p:attrName>
                                        </p:attrNameLst>
                                      </p:cBhvr>
                                      <p:rCtr x="22344" y="10093"/>
                                    </p:animMotion>
                                  </p:childTnLst>
                                </p:cTn>
                              </p:par>
                              <p:par>
                                <p:cTn id="236" presetID="0" presetClass="path" presetSubtype="0" accel="50000" decel="50000" fill="hold" nodeType="withEffect">
                                  <p:stCondLst>
                                    <p:cond delay="1000"/>
                                  </p:stCondLst>
                                  <p:childTnLst>
                                    <p:animMotion origin="layout" path="M 2.22222E-6 -1.85185E-6 L 0.40278 0.21829 " pathEditMode="relative" rAng="0" ptsTypes="AA">
                                      <p:cBhvr>
                                        <p:cTn id="237" dur="2000" fill="hold"/>
                                        <p:tgtEl>
                                          <p:spTgt spid="80"/>
                                        </p:tgtEl>
                                        <p:attrNameLst>
                                          <p:attrName>ppt_x</p:attrName>
                                          <p:attrName>ppt_y</p:attrName>
                                        </p:attrNameLst>
                                      </p:cBhvr>
                                      <p:rCtr x="20139" y="10903"/>
                                    </p:animMotion>
                                  </p:childTnLst>
                                </p:cTn>
                              </p:par>
                              <p:par>
                                <p:cTn id="238" presetID="0" presetClass="path" presetSubtype="0" accel="50000" decel="50000" fill="hold" nodeType="withEffect">
                                  <p:stCondLst>
                                    <p:cond delay="1000"/>
                                  </p:stCondLst>
                                  <p:childTnLst>
                                    <p:animMotion origin="layout" path="M -3.61111E-6 1.48148E-6 L 0.2875 0.25347 " pathEditMode="relative" rAng="0" ptsTypes="AA">
                                      <p:cBhvr>
                                        <p:cTn id="239" dur="2000" fill="hold"/>
                                        <p:tgtEl>
                                          <p:spTgt spid="114"/>
                                        </p:tgtEl>
                                        <p:attrNameLst>
                                          <p:attrName>ppt_x</p:attrName>
                                          <p:attrName>ppt_y</p:attrName>
                                        </p:attrNameLst>
                                      </p:cBhvr>
                                      <p:rCtr x="14375" y="12662"/>
                                    </p:animMotion>
                                  </p:childTnLst>
                                </p:cTn>
                              </p:par>
                              <p:par>
                                <p:cTn id="240" presetID="0" presetClass="path" presetSubtype="0" accel="50000" decel="50000" fill="hold" nodeType="withEffect">
                                  <p:stCondLst>
                                    <p:cond delay="1000"/>
                                  </p:stCondLst>
                                  <p:childTnLst>
                                    <p:animMotion origin="layout" path="M -3.05556E-6 3.33333E-6 L 0.30973 0.26157 " pathEditMode="relative" rAng="0" ptsTypes="AA">
                                      <p:cBhvr>
                                        <p:cTn id="241" dur="2000" fill="hold"/>
                                        <p:tgtEl>
                                          <p:spTgt spid="113"/>
                                        </p:tgtEl>
                                        <p:attrNameLst>
                                          <p:attrName>ppt_x</p:attrName>
                                          <p:attrName>ppt_y</p:attrName>
                                        </p:attrNameLst>
                                      </p:cBhvr>
                                      <p:rCtr x="15486" y="13079"/>
                                    </p:animMotion>
                                  </p:childTnLst>
                                </p:cTn>
                              </p:par>
                              <p:par>
                                <p:cTn id="242" presetID="0" presetClass="path" presetSubtype="0" accel="50000" decel="50000" fill="hold" nodeType="withEffect">
                                  <p:stCondLst>
                                    <p:cond delay="1000"/>
                                  </p:stCondLst>
                                  <p:childTnLst>
                                    <p:animMotion origin="layout" path="M -3.05556E-6 3.33333E-6 L 0.33559 0.19977 " pathEditMode="relative" rAng="0" ptsTypes="AA">
                                      <p:cBhvr>
                                        <p:cTn id="243" dur="2000" fill="hold"/>
                                        <p:tgtEl>
                                          <p:spTgt spid="115"/>
                                        </p:tgtEl>
                                        <p:attrNameLst>
                                          <p:attrName>ppt_x</p:attrName>
                                          <p:attrName>ppt_y</p:attrName>
                                        </p:attrNameLst>
                                      </p:cBhvr>
                                      <p:rCtr x="16771" y="9977"/>
                                    </p:animMotion>
                                  </p:childTnLst>
                                </p:cTn>
                              </p:par>
                              <p:par>
                                <p:cTn id="244" presetID="0" presetClass="path" presetSubtype="0" accel="50000" decel="50000" fill="hold" nodeType="withEffect">
                                  <p:stCondLst>
                                    <p:cond delay="1000"/>
                                  </p:stCondLst>
                                  <p:childTnLst>
                                    <p:animMotion origin="layout" path="M -1.94444E-6 3.33333E-6 L 0.26962 0.19977 " pathEditMode="relative" rAng="0" ptsTypes="AA">
                                      <p:cBhvr>
                                        <p:cTn id="245" dur="2000" fill="hold"/>
                                        <p:tgtEl>
                                          <p:spTgt spid="112"/>
                                        </p:tgtEl>
                                        <p:attrNameLst>
                                          <p:attrName>ppt_x</p:attrName>
                                          <p:attrName>ppt_y</p:attrName>
                                        </p:attrNameLst>
                                      </p:cBhvr>
                                      <p:rCtr x="13472" y="9977"/>
                                    </p:animMotion>
                                  </p:childTnLst>
                                </p:cTn>
                              </p:par>
                              <p:par>
                                <p:cTn id="246" presetID="0" presetClass="path" presetSubtype="0" accel="50000" decel="50000" fill="hold" nodeType="withEffect">
                                  <p:stCondLst>
                                    <p:cond delay="1000"/>
                                  </p:stCondLst>
                                  <p:childTnLst>
                                    <p:animMotion origin="layout" path="M -8.33333E-7 -2.59259E-6 L 0.23316 0.19885 " pathEditMode="relative" rAng="0" ptsTypes="AA">
                                      <p:cBhvr>
                                        <p:cTn id="247" dur="2000" fill="hold"/>
                                        <p:tgtEl>
                                          <p:spTgt spid="111"/>
                                        </p:tgtEl>
                                        <p:attrNameLst>
                                          <p:attrName>ppt_x</p:attrName>
                                          <p:attrName>ppt_y</p:attrName>
                                        </p:attrNameLst>
                                      </p:cBhvr>
                                      <p:rCtr x="11649" y="9931"/>
                                    </p:animMotion>
                                  </p:childTnLst>
                                </p:cTn>
                              </p:par>
                              <p:par>
                                <p:cTn id="248" presetID="0" presetClass="path" presetSubtype="0" accel="50000" decel="50000" fill="hold" nodeType="withEffect">
                                  <p:stCondLst>
                                    <p:cond delay="1000"/>
                                  </p:stCondLst>
                                  <p:childTnLst>
                                    <p:animMotion origin="layout" path="M -2.77778E-6 -3.33333E-6 L 0.22986 0.26991 " pathEditMode="relative" rAng="0" ptsTypes="AA">
                                      <p:cBhvr>
                                        <p:cTn id="249" dur="2000" fill="hold"/>
                                        <p:tgtEl>
                                          <p:spTgt spid="109"/>
                                        </p:tgtEl>
                                        <p:attrNameLst>
                                          <p:attrName>ppt_x</p:attrName>
                                          <p:attrName>ppt_y</p:attrName>
                                        </p:attrNameLst>
                                      </p:cBhvr>
                                      <p:rCtr x="11493" y="13495"/>
                                    </p:animMotion>
                                  </p:childTnLst>
                                </p:cTn>
                              </p:par>
                              <p:par>
                                <p:cTn id="250" presetID="0" presetClass="path" presetSubtype="0" accel="50000" decel="50000" fill="hold" nodeType="withEffect">
                                  <p:stCondLst>
                                    <p:cond delay="1000"/>
                                  </p:stCondLst>
                                  <p:childTnLst>
                                    <p:animMotion origin="layout" path="M 3.88889E-6 -2.59259E-6 L 0.19861 0.19885 " pathEditMode="relative" rAng="0" ptsTypes="AA">
                                      <p:cBhvr>
                                        <p:cTn id="251" dur="2000" fill="hold"/>
                                        <p:tgtEl>
                                          <p:spTgt spid="108"/>
                                        </p:tgtEl>
                                        <p:attrNameLst>
                                          <p:attrName>ppt_x</p:attrName>
                                          <p:attrName>ppt_y</p:attrName>
                                        </p:attrNameLst>
                                      </p:cBhvr>
                                      <p:rCtr x="9931" y="9931"/>
                                    </p:animMotion>
                                  </p:childTnLst>
                                </p:cTn>
                              </p:par>
                              <p:par>
                                <p:cTn id="252" presetID="0" presetClass="path" presetSubtype="0" accel="50000" decel="50000" fill="hold" nodeType="withEffect">
                                  <p:stCondLst>
                                    <p:cond delay="1000"/>
                                  </p:stCondLst>
                                  <p:childTnLst>
                                    <p:animMotion origin="layout" path="M 4.72222E-6 -4.07407E-6 L 0.20121 0.26181 " pathEditMode="relative" rAng="0" ptsTypes="AA">
                                      <p:cBhvr>
                                        <p:cTn id="253" dur="2000" fill="hold"/>
                                        <p:tgtEl>
                                          <p:spTgt spid="110"/>
                                        </p:tgtEl>
                                        <p:attrNameLst>
                                          <p:attrName>ppt_x</p:attrName>
                                          <p:attrName>ppt_y</p:attrName>
                                        </p:attrNameLst>
                                      </p:cBhvr>
                                      <p:rCtr x="10052" y="13079"/>
                                    </p:animMotion>
                                  </p:childTnLst>
                                </p:cTn>
                              </p:par>
                            </p:childTnLst>
                          </p:cTn>
                        </p:par>
                        <p:par>
                          <p:cTn id="254" fill="hold">
                            <p:stCondLst>
                              <p:cond delay="9000"/>
                            </p:stCondLst>
                            <p:childTnLst>
                              <p:par>
                                <p:cTn id="255" presetID="10" presetClass="exit" presetSubtype="0" fill="hold" grpId="1" nodeType="afterEffect">
                                  <p:stCondLst>
                                    <p:cond delay="0"/>
                                  </p:stCondLst>
                                  <p:childTnLst>
                                    <p:animEffect transition="out" filter="fade">
                                      <p:cBhvr>
                                        <p:cTn id="256" dur="2000"/>
                                        <p:tgtEl>
                                          <p:spTgt spid="43"/>
                                        </p:tgtEl>
                                      </p:cBhvr>
                                    </p:animEffect>
                                    <p:set>
                                      <p:cBhvr>
                                        <p:cTn id="257" dur="1" fill="hold">
                                          <p:stCondLst>
                                            <p:cond delay="1999"/>
                                          </p:stCondLst>
                                        </p:cTn>
                                        <p:tgtEl>
                                          <p:spTgt spid="43"/>
                                        </p:tgtEl>
                                        <p:attrNameLst>
                                          <p:attrName>style.visibility</p:attrName>
                                        </p:attrNameLst>
                                      </p:cBhvr>
                                      <p:to>
                                        <p:strVal val="hidden"/>
                                      </p:to>
                                    </p:set>
                                  </p:childTnLst>
                                </p:cTn>
                              </p:par>
                              <p:par>
                                <p:cTn id="258" presetID="10" presetClass="exit" presetSubtype="0" fill="hold" grpId="1" nodeType="withEffect">
                                  <p:stCondLst>
                                    <p:cond delay="0"/>
                                  </p:stCondLst>
                                  <p:childTnLst>
                                    <p:animEffect transition="out" filter="fade">
                                      <p:cBhvr>
                                        <p:cTn id="259" dur="2000"/>
                                        <p:tgtEl>
                                          <p:spTgt spid="41"/>
                                        </p:tgtEl>
                                      </p:cBhvr>
                                    </p:animEffect>
                                    <p:set>
                                      <p:cBhvr>
                                        <p:cTn id="260" dur="1" fill="hold">
                                          <p:stCondLst>
                                            <p:cond delay="1999"/>
                                          </p:stCondLst>
                                        </p:cTn>
                                        <p:tgtEl>
                                          <p:spTgt spid="41"/>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36"/>
                                        </p:tgtEl>
                                      </p:cBhvr>
                                    </p:animEffect>
                                    <p:set>
                                      <p:cBhvr>
                                        <p:cTn id="263" dur="1" fill="hold">
                                          <p:stCondLst>
                                            <p:cond delay="1999"/>
                                          </p:stCondLst>
                                        </p:cTn>
                                        <p:tgtEl>
                                          <p:spTgt spid="36"/>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34"/>
                                        </p:tgtEl>
                                      </p:cBhvr>
                                    </p:animEffect>
                                    <p:set>
                                      <p:cBhvr>
                                        <p:cTn id="266" dur="1" fill="hold">
                                          <p:stCondLst>
                                            <p:cond delay="1999"/>
                                          </p:stCondLst>
                                        </p:cTn>
                                        <p:tgtEl>
                                          <p:spTgt spid="34"/>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35"/>
                                        </p:tgtEl>
                                      </p:cBhvr>
                                    </p:animEffect>
                                    <p:set>
                                      <p:cBhvr>
                                        <p:cTn id="269" dur="1" fill="hold">
                                          <p:stCondLst>
                                            <p:cond delay="1999"/>
                                          </p:stCondLst>
                                        </p:cTn>
                                        <p:tgtEl>
                                          <p:spTgt spid="35"/>
                                        </p:tgtEl>
                                        <p:attrNameLst>
                                          <p:attrName>style.visibility</p:attrName>
                                        </p:attrNameLst>
                                      </p:cBhvr>
                                      <p:to>
                                        <p:strVal val="hidden"/>
                                      </p:to>
                                    </p:set>
                                  </p:childTnLst>
                                </p:cTn>
                              </p:par>
                              <p:par>
                                <p:cTn id="270" presetID="3" presetClass="emph" presetSubtype="2" fill="hold" grpId="1" nodeType="withEffect">
                                  <p:stCondLst>
                                    <p:cond delay="0"/>
                                  </p:stCondLst>
                                  <p:childTnLst>
                                    <p:animClr clrSpc="rgb" dir="cw">
                                      <p:cBhvr override="childStyle">
                                        <p:cTn id="271" dur="2000" fill="hold"/>
                                        <p:tgtEl>
                                          <p:spTgt spid="44"/>
                                        </p:tgtEl>
                                        <p:attrNameLst>
                                          <p:attrName>style.color</p:attrName>
                                        </p:attrNameLst>
                                      </p:cBhvr>
                                      <p:to>
                                        <a:schemeClr val="tx1"/>
                                      </p:to>
                                    </p:animClr>
                                  </p:childTnLst>
                                </p:cTn>
                              </p:par>
                              <p:par>
                                <p:cTn id="272" presetID="3" presetClass="emph" presetSubtype="2" fill="hold" grpId="1" nodeType="withEffect">
                                  <p:stCondLst>
                                    <p:cond delay="0"/>
                                  </p:stCondLst>
                                  <p:childTnLst>
                                    <p:animClr clrSpc="rgb" dir="cw">
                                      <p:cBhvr override="childStyle">
                                        <p:cTn id="273" dur="2000" fill="hold"/>
                                        <p:tgtEl>
                                          <p:spTgt spid="45"/>
                                        </p:tgtEl>
                                        <p:attrNameLst>
                                          <p:attrName>style.color</p:attrName>
                                        </p:attrNameLst>
                                      </p:cBhvr>
                                      <p:to>
                                        <a:schemeClr val="tx1"/>
                                      </p:to>
                                    </p:animClr>
                                  </p:childTnLst>
                                </p:cTn>
                              </p:par>
                              <p:par>
                                <p:cTn id="274" presetID="6" presetClass="emph" presetSubtype="0" fill="hold" grpId="1" nodeType="withEffect">
                                  <p:stCondLst>
                                    <p:cond delay="0"/>
                                  </p:stCondLst>
                                  <p:childTnLst>
                                    <p:animScale>
                                      <p:cBhvr>
                                        <p:cTn id="275" dur="2000" fill="hold"/>
                                        <p:tgtEl>
                                          <p:spTgt spid="46"/>
                                        </p:tgtEl>
                                      </p:cBhvr>
                                      <p:by x="41600" y="41600"/>
                                    </p:animScale>
                                  </p:childTnLst>
                                </p:cTn>
                              </p:par>
                              <p:par>
                                <p:cTn id="276" presetID="7" presetClass="emph" presetSubtype="2" fill="hold" nodeType="withEffect">
                                  <p:stCondLst>
                                    <p:cond delay="0"/>
                                  </p:stCondLst>
                                  <p:childTnLst>
                                    <p:animClr clrSpc="rgb" dir="cw">
                                      <p:cBhvr>
                                        <p:cTn id="277" dur="2000" fill="hold"/>
                                        <p:tgtEl>
                                          <p:spTgt spid="46"/>
                                        </p:tgtEl>
                                        <p:attrNameLst>
                                          <p:attrName>stroke.color</p:attrName>
                                        </p:attrNameLst>
                                      </p:cBhvr>
                                      <p:to>
                                        <a:schemeClr val="tx1"/>
                                      </p:to>
                                    </p:animClr>
                                    <p:set>
                                      <p:cBhvr>
                                        <p:cTn id="278" dur="2000" fill="hold"/>
                                        <p:tgtEl>
                                          <p:spTgt spid="46"/>
                                        </p:tgtEl>
                                        <p:attrNameLst>
                                          <p:attrName>stroke.on</p:attrName>
                                        </p:attrNameLst>
                                      </p:cBhvr>
                                      <p:to>
                                        <p:strVal val="true"/>
                                      </p:to>
                                    </p:set>
                                  </p:childTnLst>
                                </p:cTn>
                              </p:par>
                              <p:par>
                                <p:cTn id="279" presetID="0" presetClass="path" presetSubtype="0" fill="hold" grpId="2" nodeType="withEffect">
                                  <p:stCondLst>
                                    <p:cond delay="0"/>
                                  </p:stCondLst>
                                  <p:childTnLst>
                                    <p:animMotion origin="layout" path="M 2.22222E-6 0.09977 L 2.22222E-6 -0.00023 " pathEditMode="relative" rAng="0" ptsTypes="AA">
                                      <p:cBhvr>
                                        <p:cTn id="280" dur="2000" fill="hold"/>
                                        <p:tgtEl>
                                          <p:spTgt spid="47">
                                            <p:txEl>
                                              <p:pRg st="0" end="0"/>
                                            </p:txEl>
                                          </p:spTgt>
                                        </p:tgtEl>
                                        <p:attrNameLst>
                                          <p:attrName>ppt_x</p:attrName>
                                          <p:attrName>ppt_y</p:attrName>
                                        </p:attrNameLst>
                                      </p:cBhvr>
                                      <p:rCtr x="0" y="-5000"/>
                                    </p:animMotion>
                                  </p:childTnLst>
                                </p:cTn>
                              </p:par>
                              <p:par>
                                <p:cTn id="281" presetID="6" presetClass="emph" presetSubtype="0" fill="hold" grpId="3" nodeType="withEffect">
                                  <p:stCondLst>
                                    <p:cond delay="0"/>
                                  </p:stCondLst>
                                  <p:childTnLst>
                                    <p:animScale>
                                      <p:cBhvr>
                                        <p:cTn id="282" dur="2000" fill="hold"/>
                                        <p:tgtEl>
                                          <p:spTgt spid="47">
                                            <p:txEl>
                                              <p:pRg st="0" end="0"/>
                                            </p:txEl>
                                          </p:spTgt>
                                        </p:tgtEl>
                                      </p:cBhvr>
                                      <p:by x="50000" y="50000"/>
                                    </p:animScale>
                                  </p:childTnLst>
                                </p:cTn>
                              </p:par>
                              <p:par>
                                <p:cTn id="283" presetID="3" presetClass="emph" presetSubtype="2" fill="hold" grpId="4" nodeType="withEffect">
                                  <p:stCondLst>
                                    <p:cond delay="0"/>
                                  </p:stCondLst>
                                  <p:childTnLst>
                                    <p:animClr clrSpc="rgb" dir="cw">
                                      <p:cBhvr override="childStyle">
                                        <p:cTn id="284" dur="2000" fill="hold"/>
                                        <p:tgtEl>
                                          <p:spTgt spid="47">
                                            <p:txEl>
                                              <p:pRg st="0" end="0"/>
                                            </p:txEl>
                                          </p:spTgt>
                                        </p:tgtEl>
                                        <p:attrNameLst>
                                          <p:attrName>style.color</p:attrName>
                                        </p:attrNameLst>
                                      </p:cBhvr>
                                      <p:to>
                                        <a:schemeClr val="tx1"/>
                                      </p:to>
                                    </p:animClr>
                                  </p:childTnLst>
                                </p:cTn>
                              </p:par>
                              <p:par>
                                <p:cTn id="285" presetID="10" presetClass="entr" presetSubtype="0" fill="hold" grpId="0" nodeType="withEffect">
                                  <p:stCondLst>
                                    <p:cond delay="0"/>
                                  </p:stCondLst>
                                  <p:childTnLst>
                                    <p:set>
                                      <p:cBhvr>
                                        <p:cTn id="286" dur="1" fill="hold">
                                          <p:stCondLst>
                                            <p:cond delay="0"/>
                                          </p:stCondLst>
                                        </p:cTn>
                                        <p:tgtEl>
                                          <p:spTgt spid="104"/>
                                        </p:tgtEl>
                                        <p:attrNameLst>
                                          <p:attrName>style.visibility</p:attrName>
                                        </p:attrNameLst>
                                      </p:cBhvr>
                                      <p:to>
                                        <p:strVal val="visible"/>
                                      </p:to>
                                    </p:set>
                                    <p:animEffect transition="in" filter="fade">
                                      <p:cBhvr>
                                        <p:cTn id="28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animBg="1"/>
      <p:bldP spid="35" grpId="1" animBg="1"/>
      <p:bldP spid="36" grpId="0" animBg="1"/>
      <p:bldP spid="36" grpId="1" animBg="1"/>
      <p:bldP spid="41" grpId="0" animBg="1"/>
      <p:bldP spid="41" grpId="1" animBg="1"/>
      <p:bldP spid="43" grpId="0" animBg="1"/>
      <p:bldP spid="43" grpId="1" animBg="1"/>
      <p:bldP spid="44" grpId="0"/>
      <p:bldP spid="44" grpId="1"/>
      <p:bldP spid="45" grpId="0"/>
      <p:bldP spid="45" grpId="1"/>
      <p:bldP spid="46" grpId="0" animBg="1"/>
      <p:bldP spid="46" grpId="1" animBg="1"/>
      <p:bldP spid="47" grpId="0" build="allAtOnce"/>
      <p:bldP spid="47" grpId="1" build="allAtOnce"/>
      <p:bldP spid="47" grpId="2" build="allAtOnce"/>
      <p:bldP spid="47" grpId="3" build="allAtOnce"/>
      <p:bldP spid="47" grpId="4" build="allAtOnce"/>
      <p:bldP spid="10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ounded Rectangle 44"/>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7" name="Rounded Rectangle 56"/>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6" name="Reactant energy type"/>
          <p:cNvPicPr>
            <a:picLocks noChangeAspect="1" noChangeArrowheads="1"/>
          </p:cNvPicPr>
          <p:nvPr/>
        </p:nvPicPr>
        <p:blipFill>
          <a:blip r:embed="rId3"/>
          <a:stretch>
            <a:fillRect/>
          </a:stretch>
        </p:blipFill>
        <p:spPr bwMode="auto">
          <a:xfrm>
            <a:off x="2731746" y="2298158"/>
            <a:ext cx="946089" cy="950653"/>
          </a:xfrm>
          <a:prstGeom prst="rect">
            <a:avLst/>
          </a:prstGeom>
          <a:noFill/>
          <a:extLst>
            <a:ext uri="{909E8E84-426E-40dd-AFC4-6F175D3DCCD1}">
              <a14:hiddenFill xmlns="" xmlns:a14="http://schemas.microsoft.com/office/drawing/2010/main">
                <a:solidFill>
                  <a:srgbClr val="FFFFFF"/>
                </a:solidFill>
              </a14:hiddenFill>
            </a:ext>
          </a:extLst>
        </p:spPr>
      </p:pic>
      <p:sp>
        <p:nvSpPr>
          <p:cNvPr id="34" name="Rounded Rectangle 33"/>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5" name="Rounded Rectangle 34"/>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6" name="Rounded Rectangle 35"/>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7" name="Rounded Rectangle 36"/>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1" name="Rounded Rectangle 40"/>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2" name="Rounded Rectangle 41"/>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3" name="Rounded Rectangle 42"/>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4" name="Rounded Rectangle 43"/>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3"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64" name="TextBox 6"/>
          <p:cNvSpPr txBox="1">
            <a:spLocks noChangeArrowheads="1"/>
          </p:cNvSpPr>
          <p:nvPr/>
        </p:nvSpPr>
        <p:spPr bwMode="auto">
          <a:xfrm>
            <a:off x="6446214" y="4752392"/>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65"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66"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6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53323" y="2907843"/>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68"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140939" y="2872809"/>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6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062581" y="1809880"/>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0" name="Picture 2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60353" y="1119454"/>
            <a:ext cx="2564241" cy="16927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30752" y="4098273"/>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2"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382540" y="3661288"/>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3" name="TextBox 10"/>
          <p:cNvSpPr txBox="1">
            <a:spLocks noChangeArrowheads="1"/>
          </p:cNvSpPr>
          <p:nvPr/>
        </p:nvSpPr>
        <p:spPr bwMode="auto">
          <a:xfrm>
            <a:off x="1726274" y="3025504"/>
            <a:ext cx="92813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74"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75" name="TextBox 23"/>
          <p:cNvSpPr txBox="1">
            <a:spLocks noChangeArrowheads="1"/>
          </p:cNvSpPr>
          <p:nvPr/>
        </p:nvSpPr>
        <p:spPr bwMode="auto">
          <a:xfrm>
            <a:off x="6488500" y="446127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77" name="TextBox 18"/>
          <p:cNvSpPr txBox="1">
            <a:spLocks noChangeArrowheads="1"/>
          </p:cNvSpPr>
          <p:nvPr/>
        </p:nvSpPr>
        <p:spPr bwMode="auto">
          <a:xfrm>
            <a:off x="6065146" y="2191457"/>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82"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759615" y="4623132"/>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442919" y="3698354"/>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935552" y="5032304"/>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5"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208139" y="5198766"/>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431710" y="1816215"/>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7"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253057" y="2169478"/>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8"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622186" y="2175813"/>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059854" y="2466264"/>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0"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428983" y="2472599"/>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1"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48442" y="2964018"/>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92"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94328" y="3284238"/>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106"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181944" y="3249204"/>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10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89447" y="3340413"/>
            <a:ext cx="881268" cy="411428"/>
          </a:xfrm>
          <a:prstGeom prst="rect">
            <a:avLst/>
          </a:prstGeom>
          <a:noFill/>
          <a:extLst>
            <a:ext uri="{909E8E84-426E-40dd-AFC4-6F175D3DCCD1}">
              <a14:hiddenFill xmlns="" xmlns:a14="http://schemas.microsoft.com/office/drawing/2010/main">
                <a:solidFill>
                  <a:srgbClr val="FFFFFF"/>
                </a:solidFill>
              </a14:hiddenFill>
            </a:ext>
          </a:extLst>
        </p:spPr>
      </p:pic>
      <p:sp>
        <p:nvSpPr>
          <p:cNvPr id="105"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19</a:t>
            </a:fld>
            <a:endParaRPr lang="en-US" dirty="0"/>
          </a:p>
        </p:txBody>
      </p:sp>
      <p:sp>
        <p:nvSpPr>
          <p:cNvPr id="58"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b="1" dirty="0">
                <a:latin typeface="Arial" charset="0"/>
                <a:cs typeface="Arial" charset="0"/>
              </a:rPr>
              <a:t>What happens to chemical energy during cellular respiration?</a:t>
            </a:r>
          </a:p>
        </p:txBody>
      </p:sp>
      <p:sp>
        <p:nvSpPr>
          <p:cNvPr id="55" name="TextBox 26"/>
          <p:cNvSpPr txBox="1">
            <a:spLocks noChangeArrowheads="1"/>
          </p:cNvSpPr>
          <p:nvPr/>
        </p:nvSpPr>
        <p:spPr bwMode="auto">
          <a:xfrm>
            <a:off x="5744464" y="6124040"/>
            <a:ext cx="245567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pic>
        <p:nvPicPr>
          <p:cNvPr id="5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1803"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49" y="412039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8152" y="417586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50"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6"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5473"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19" y="4075365"/>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1822" y="413083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20"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6"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1420"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7"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6" y="4067843"/>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8"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7769" y="412331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7"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0" name="Product energy type"/>
          <p:cNvPicPr>
            <a:picLocks noChangeAspect="1" noChangeArrowheads="1"/>
          </p:cNvPicPr>
          <p:nvPr/>
        </p:nvPicPr>
        <p:blipFill>
          <a:blip r:embed="rId9"/>
          <a:stretch>
            <a:fillRect/>
          </a:stretch>
        </p:blipFill>
        <p:spPr bwMode="auto">
          <a:xfrm>
            <a:off x="8064670" y="5071993"/>
            <a:ext cx="606431" cy="609357"/>
          </a:xfrm>
          <a:prstGeom prst="rect">
            <a:avLst/>
          </a:prstGeom>
          <a:noFill/>
          <a:extLst>
            <a:ext uri="{909E8E84-426E-40dd-AFC4-6F175D3DCCD1}">
              <a14:hiddenFill xmlns="" xmlns:a14="http://schemas.microsoft.com/office/drawing/2010/main">
                <a:solidFill>
                  <a:srgbClr val="FFFFFF"/>
                </a:solidFill>
              </a14:hiddenFill>
            </a:ext>
          </a:extLst>
        </p:spPr>
      </p:pic>
      <p:pic>
        <p:nvPicPr>
          <p:cNvPr id="101" name="Product energy type"/>
          <p:cNvPicPr>
            <a:picLocks noChangeAspect="1" noChangeArrowheads="1"/>
          </p:cNvPicPr>
          <p:nvPr/>
        </p:nvPicPr>
        <p:blipFill>
          <a:blip r:embed="rId10"/>
          <a:stretch>
            <a:fillRect/>
          </a:stretch>
        </p:blipFill>
        <p:spPr bwMode="auto">
          <a:xfrm>
            <a:off x="8064671" y="5722535"/>
            <a:ext cx="606431" cy="609357"/>
          </a:xfrm>
          <a:prstGeom prst="rect">
            <a:avLst/>
          </a:prstGeom>
          <a:noFill/>
          <a:extLst>
            <a:ext uri="{909E8E84-426E-40dd-AFC4-6F175D3DCCD1}">
              <a14:hiddenFill xmlns="" xmlns:a14="http://schemas.microsoft.com/office/drawing/2010/main">
                <a:solidFill>
                  <a:srgbClr val="FFFFFF"/>
                </a:solidFill>
              </a14:hiddenFill>
            </a:ext>
          </a:extLst>
        </p:spPr>
      </p:pic>
      <p:sp>
        <p:nvSpPr>
          <p:cNvPr id="104" name="Title 1"/>
          <p:cNvSpPr txBox="1">
            <a:spLocks/>
          </p:cNvSpPr>
          <p:nvPr/>
        </p:nvSpPr>
        <p:spPr>
          <a:xfrm>
            <a:off x="3493008" y="5102352"/>
            <a:ext cx="2176272" cy="120700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cs typeface="Arial" charset="0"/>
              </a:rPr>
              <a:t>Chemical energy is transformed into energy for cell work and heat energy.</a:t>
            </a:r>
          </a:p>
        </p:txBody>
      </p:sp>
    </p:spTree>
    <p:extLst>
      <p:ext uri="{BB962C8B-B14F-4D97-AF65-F5344CB8AC3E}">
        <p14:creationId xmlns:p14="http://schemas.microsoft.com/office/powerpoint/2010/main" val="215382999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70"/>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72"/>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82"/>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71"/>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83"/>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84"/>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85"/>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2000"/>
                                        <p:tgtEl>
                                          <p:spTgt spid="5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2000"/>
                                        <p:tgtEl>
                                          <p:spTgt spid="4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2000"/>
                                        <p:tgtEl>
                                          <p:spTgt spid="3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2000"/>
                                        <p:tgtEl>
                                          <p:spTgt spid="3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2000"/>
                                        <p:tgtEl>
                                          <p:spTgt spid="35"/>
                                        </p:tgtEl>
                                      </p:cBhvr>
                                    </p:animEffect>
                                  </p:childTnLst>
                                </p:cTn>
                              </p:par>
                              <p:par>
                                <p:cTn id="34" presetID="6" presetClass="emph" presetSubtype="0" fill="hold" grpId="0" nodeType="withEffect">
                                  <p:stCondLst>
                                    <p:cond delay="0"/>
                                  </p:stCondLst>
                                  <p:childTnLst>
                                    <p:animScale>
                                      <p:cBhvr>
                                        <p:cTn id="35" dur="2000" fill="hold"/>
                                        <p:tgtEl>
                                          <p:spTgt spid="65"/>
                                        </p:tgtEl>
                                      </p:cBhvr>
                                      <p:by x="240000" y="240000"/>
                                    </p:animScale>
                                  </p:childTnLst>
                                </p:cTn>
                              </p:par>
                              <p:par>
                                <p:cTn id="36" presetID="7" presetClass="emph" presetSubtype="2" fill="hold" nodeType="withEffect">
                                  <p:stCondLst>
                                    <p:cond delay="0"/>
                                  </p:stCondLst>
                                  <p:childTnLst>
                                    <p:animClr clrSpc="rgb" dir="cw">
                                      <p:cBhvr>
                                        <p:cTn id="37" dur="2000" fill="hold"/>
                                        <p:tgtEl>
                                          <p:spTgt spid="65"/>
                                        </p:tgtEl>
                                        <p:attrNameLst>
                                          <p:attrName>stroke.color</p:attrName>
                                        </p:attrNameLst>
                                      </p:cBhvr>
                                      <p:to>
                                        <a:srgbClr val="00FF00"/>
                                      </p:to>
                                    </p:animClr>
                                    <p:set>
                                      <p:cBhvr>
                                        <p:cTn id="38" dur="2000" fill="hold"/>
                                        <p:tgtEl>
                                          <p:spTgt spid="65"/>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63"/>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64"/>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66">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66">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66">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70"/>
                                        </p:tgtEl>
                                      </p:cBhvr>
                                    </p:animEffect>
                                    <p:set>
                                      <p:cBhvr>
                                        <p:cTn id="52" dur="1" fill="hold">
                                          <p:stCondLst>
                                            <p:cond delay="999"/>
                                          </p:stCondLst>
                                        </p:cTn>
                                        <p:tgtEl>
                                          <p:spTgt spid="70"/>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72"/>
                                        </p:tgtEl>
                                      </p:cBhvr>
                                    </p:animEffect>
                                    <p:set>
                                      <p:cBhvr>
                                        <p:cTn id="55" dur="1" fill="hold">
                                          <p:stCondLst>
                                            <p:cond delay="999"/>
                                          </p:stCondLst>
                                        </p:cTn>
                                        <p:tgtEl>
                                          <p:spTgt spid="72"/>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82"/>
                                        </p:tgtEl>
                                      </p:cBhvr>
                                    </p:animEffect>
                                    <p:set>
                                      <p:cBhvr>
                                        <p:cTn id="58" dur="1" fill="hold">
                                          <p:stCondLst>
                                            <p:cond delay="999"/>
                                          </p:stCondLst>
                                        </p:cTn>
                                        <p:tgtEl>
                                          <p:spTgt spid="82"/>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71"/>
                                        </p:tgtEl>
                                      </p:cBhvr>
                                    </p:animEffect>
                                    <p:set>
                                      <p:cBhvr>
                                        <p:cTn id="61" dur="1" fill="hold">
                                          <p:stCondLst>
                                            <p:cond delay="999"/>
                                          </p:stCondLst>
                                        </p:cTn>
                                        <p:tgtEl>
                                          <p:spTgt spid="71"/>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83"/>
                                        </p:tgtEl>
                                      </p:cBhvr>
                                    </p:animEffect>
                                    <p:set>
                                      <p:cBhvr>
                                        <p:cTn id="64" dur="1" fill="hold">
                                          <p:stCondLst>
                                            <p:cond delay="999"/>
                                          </p:stCondLst>
                                        </p:cTn>
                                        <p:tgtEl>
                                          <p:spTgt spid="83"/>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84"/>
                                        </p:tgtEl>
                                      </p:cBhvr>
                                    </p:animEffect>
                                    <p:set>
                                      <p:cBhvr>
                                        <p:cTn id="67" dur="1" fill="hold">
                                          <p:stCondLst>
                                            <p:cond delay="999"/>
                                          </p:stCondLst>
                                        </p:cTn>
                                        <p:tgtEl>
                                          <p:spTgt spid="84"/>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85"/>
                                        </p:tgtEl>
                                      </p:cBhvr>
                                    </p:animEffect>
                                    <p:set>
                                      <p:cBhvr>
                                        <p:cTn id="70" dur="1" fill="hold">
                                          <p:stCondLst>
                                            <p:cond delay="999"/>
                                          </p:stCondLst>
                                        </p:cTn>
                                        <p:tgtEl>
                                          <p:spTgt spid="85"/>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1000"/>
                                        <p:tgtEl>
                                          <p:spTgt spid="68"/>
                                        </p:tgtEl>
                                      </p:cBhvr>
                                    </p:animEffect>
                                  </p:childTnLst>
                                </p:cTn>
                              </p:par>
                              <p:par>
                                <p:cTn id="74" presetID="10" presetClass="entr" presetSubtype="0" fill="hold" nodeType="withEffect">
                                  <p:stCondLst>
                                    <p:cond delay="200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0"/>
                                        <p:tgtEl>
                                          <p:spTgt spid="67"/>
                                        </p:tgtEl>
                                      </p:cBhvr>
                                    </p:animEffect>
                                  </p:childTnLst>
                                </p:cTn>
                              </p:par>
                              <p:par>
                                <p:cTn id="77" presetID="10" presetClass="entr" presetSubtype="0" fill="hold" nodeType="withEffect">
                                  <p:stCondLst>
                                    <p:cond delay="200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1000"/>
                                        <p:tgtEl>
                                          <p:spTgt spid="69"/>
                                        </p:tgtEl>
                                      </p:cBhvr>
                                    </p:animEffect>
                                  </p:childTnLst>
                                </p:cTn>
                              </p:par>
                              <p:par>
                                <p:cTn id="80" presetID="10" presetClass="entr" presetSubtype="0" fill="hold" nodeType="withEffect">
                                  <p:stCondLst>
                                    <p:cond delay="2000"/>
                                  </p:stCondLst>
                                  <p:childTnLst>
                                    <p:set>
                                      <p:cBhvr>
                                        <p:cTn id="81" dur="1" fill="hold">
                                          <p:stCondLst>
                                            <p:cond delay="0"/>
                                          </p:stCondLst>
                                        </p:cTn>
                                        <p:tgtEl>
                                          <p:spTgt spid="92"/>
                                        </p:tgtEl>
                                        <p:attrNameLst>
                                          <p:attrName>style.visibility</p:attrName>
                                        </p:attrNameLst>
                                      </p:cBhvr>
                                      <p:to>
                                        <p:strVal val="visible"/>
                                      </p:to>
                                    </p:set>
                                    <p:animEffect transition="in" filter="fade">
                                      <p:cBhvr>
                                        <p:cTn id="82" dur="1000"/>
                                        <p:tgtEl>
                                          <p:spTgt spid="92"/>
                                        </p:tgtEl>
                                      </p:cBhvr>
                                    </p:animEffect>
                                  </p:childTnLst>
                                </p:cTn>
                              </p:par>
                              <p:par>
                                <p:cTn id="83" presetID="10" presetClass="entr" presetSubtype="0" fill="hold" nodeType="withEffect">
                                  <p:stCondLst>
                                    <p:cond delay="2000"/>
                                  </p:stCondLst>
                                  <p:childTnLst>
                                    <p:set>
                                      <p:cBhvr>
                                        <p:cTn id="84" dur="1" fill="hold">
                                          <p:stCondLst>
                                            <p:cond delay="0"/>
                                          </p:stCondLst>
                                        </p:cTn>
                                        <p:tgtEl>
                                          <p:spTgt spid="106"/>
                                        </p:tgtEl>
                                        <p:attrNameLst>
                                          <p:attrName>style.visibility</p:attrName>
                                        </p:attrNameLst>
                                      </p:cBhvr>
                                      <p:to>
                                        <p:strVal val="visible"/>
                                      </p:to>
                                    </p:set>
                                    <p:animEffect transition="in" filter="fade">
                                      <p:cBhvr>
                                        <p:cTn id="85" dur="1000"/>
                                        <p:tgtEl>
                                          <p:spTgt spid="106"/>
                                        </p:tgtEl>
                                      </p:cBhvr>
                                    </p:animEffect>
                                  </p:childTnLst>
                                </p:cTn>
                              </p:par>
                              <p:par>
                                <p:cTn id="86" presetID="10" presetClass="entr" presetSubtype="0" fill="hold" nodeType="withEffect">
                                  <p:stCondLst>
                                    <p:cond delay="2000"/>
                                  </p:stCondLst>
                                  <p:childTnLst>
                                    <p:set>
                                      <p:cBhvr>
                                        <p:cTn id="87" dur="1" fill="hold">
                                          <p:stCondLst>
                                            <p:cond delay="0"/>
                                          </p:stCondLst>
                                        </p:cTn>
                                        <p:tgtEl>
                                          <p:spTgt spid="91"/>
                                        </p:tgtEl>
                                        <p:attrNameLst>
                                          <p:attrName>style.visibility</p:attrName>
                                        </p:attrNameLst>
                                      </p:cBhvr>
                                      <p:to>
                                        <p:strVal val="visible"/>
                                      </p:to>
                                    </p:set>
                                    <p:animEffect transition="in" filter="fade">
                                      <p:cBhvr>
                                        <p:cTn id="88" dur="1000"/>
                                        <p:tgtEl>
                                          <p:spTgt spid="91"/>
                                        </p:tgtEl>
                                      </p:cBhvr>
                                    </p:animEffect>
                                  </p:childTnLst>
                                </p:cTn>
                              </p:par>
                              <p:par>
                                <p:cTn id="89" presetID="10" presetClass="entr" presetSubtype="0" fill="hold" nodeType="withEffect">
                                  <p:stCondLst>
                                    <p:cond delay="2000"/>
                                  </p:stCondLst>
                                  <p:childTnLst>
                                    <p:set>
                                      <p:cBhvr>
                                        <p:cTn id="90" dur="1" fill="hold">
                                          <p:stCondLst>
                                            <p:cond delay="0"/>
                                          </p:stCondLst>
                                        </p:cTn>
                                        <p:tgtEl>
                                          <p:spTgt spid="107"/>
                                        </p:tgtEl>
                                        <p:attrNameLst>
                                          <p:attrName>style.visibility</p:attrName>
                                        </p:attrNameLst>
                                      </p:cBhvr>
                                      <p:to>
                                        <p:strVal val="visible"/>
                                      </p:to>
                                    </p:set>
                                    <p:animEffect transition="in" filter="fade">
                                      <p:cBhvr>
                                        <p:cTn id="91" dur="1000"/>
                                        <p:tgtEl>
                                          <p:spTgt spid="107"/>
                                        </p:tgtEl>
                                      </p:cBhvr>
                                    </p:animEffect>
                                  </p:childTnLst>
                                </p:cTn>
                              </p:par>
                              <p:par>
                                <p:cTn id="92"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93" dur="2000" fill="hold"/>
                                        <p:tgtEl>
                                          <p:spTgt spid="70"/>
                                        </p:tgtEl>
                                        <p:attrNameLst>
                                          <p:attrName>ppt_x</p:attrName>
                                          <p:attrName>ppt_y</p:attrName>
                                        </p:attrNameLst>
                                      </p:cBhvr>
                                    </p:animMotion>
                                  </p:childTnLst>
                                </p:cTn>
                              </p:par>
                              <p:par>
                                <p:cTn id="94"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95" dur="2000" fill="hold"/>
                                        <p:tgtEl>
                                          <p:spTgt spid="71"/>
                                        </p:tgtEl>
                                        <p:attrNameLst>
                                          <p:attrName>ppt_x</p:attrName>
                                          <p:attrName>ppt_y</p:attrName>
                                        </p:attrNameLst>
                                      </p:cBhvr>
                                      <p:rCtr x="-35" y="-93"/>
                                    </p:animMotion>
                                  </p:childTnLst>
                                </p:cTn>
                              </p:par>
                              <p:par>
                                <p:cTn id="96"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97" dur="2000" fill="hold"/>
                                        <p:tgtEl>
                                          <p:spTgt spid="82"/>
                                        </p:tgtEl>
                                        <p:attrNameLst>
                                          <p:attrName>ppt_x</p:attrName>
                                          <p:attrName>ppt_y</p:attrName>
                                        </p:attrNameLst>
                                      </p:cBhvr>
                                      <p:rCtr x="52" y="-278"/>
                                    </p:animMotion>
                                  </p:childTnLst>
                                </p:cTn>
                              </p:par>
                              <p:par>
                                <p:cTn id="98"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99" dur="2000" fill="hold"/>
                                        <p:tgtEl>
                                          <p:spTgt spid="83"/>
                                        </p:tgtEl>
                                        <p:attrNameLst>
                                          <p:attrName>ppt_x</p:attrName>
                                          <p:attrName>ppt_y</p:attrName>
                                        </p:attrNameLst>
                                      </p:cBhvr>
                                      <p:rCtr x="191" y="-23"/>
                                    </p:animMotion>
                                  </p:childTnLst>
                                </p:cTn>
                              </p:par>
                              <p:par>
                                <p:cTn id="100"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01" dur="2000" fill="hold"/>
                                        <p:tgtEl>
                                          <p:spTgt spid="72"/>
                                        </p:tgtEl>
                                        <p:attrNameLst>
                                          <p:attrName>ppt_x</p:attrName>
                                          <p:attrName>ppt_y</p:attrName>
                                        </p:attrNameLst>
                                      </p:cBhvr>
                                    </p:animMotion>
                                  </p:childTnLst>
                                </p:cTn>
                              </p:par>
                              <p:par>
                                <p:cTn id="102"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03" dur="2000" fill="hold"/>
                                        <p:tgtEl>
                                          <p:spTgt spid="85"/>
                                        </p:tgtEl>
                                        <p:attrNameLst>
                                          <p:attrName>ppt_x</p:attrName>
                                          <p:attrName>ppt_y</p:attrName>
                                        </p:attrNameLst>
                                      </p:cBhvr>
                                    </p:animMotion>
                                  </p:childTnLst>
                                </p:cTn>
                              </p:par>
                              <p:par>
                                <p:cTn id="104"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05" dur="2000" fill="hold"/>
                                        <p:tgtEl>
                                          <p:spTgt spid="84"/>
                                        </p:tgtEl>
                                        <p:attrNameLst>
                                          <p:attrName>ppt_x</p:attrName>
                                          <p:attrName>ppt_y</p:attrName>
                                        </p:attrNameLst>
                                      </p:cBhvr>
                                    </p:animMotion>
                                  </p:childTnLst>
                                </p:cTn>
                              </p:par>
                              <p:par>
                                <p:cTn id="106" presetID="10" presetClass="entr" presetSubtype="0" fill="hold" nodeType="withEffect">
                                  <p:stCondLst>
                                    <p:cond delay="200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1000"/>
                                        <p:tgtEl>
                                          <p:spTgt spid="86"/>
                                        </p:tgtEl>
                                      </p:cBhvr>
                                    </p:animEffect>
                                  </p:childTnLst>
                                </p:cTn>
                              </p:par>
                              <p:par>
                                <p:cTn id="109" presetID="10" presetClass="entr" presetSubtype="0" fill="hold" nodeType="withEffect">
                                  <p:stCondLst>
                                    <p:cond delay="2000"/>
                                  </p:stCondLst>
                                  <p:childTnLst>
                                    <p:set>
                                      <p:cBhvr>
                                        <p:cTn id="110" dur="1" fill="hold">
                                          <p:stCondLst>
                                            <p:cond delay="0"/>
                                          </p:stCondLst>
                                        </p:cTn>
                                        <p:tgtEl>
                                          <p:spTgt spid="87"/>
                                        </p:tgtEl>
                                        <p:attrNameLst>
                                          <p:attrName>style.visibility</p:attrName>
                                        </p:attrNameLst>
                                      </p:cBhvr>
                                      <p:to>
                                        <p:strVal val="visible"/>
                                      </p:to>
                                    </p:set>
                                    <p:animEffect transition="in" filter="fade">
                                      <p:cBhvr>
                                        <p:cTn id="111" dur="1000"/>
                                        <p:tgtEl>
                                          <p:spTgt spid="87"/>
                                        </p:tgtEl>
                                      </p:cBhvr>
                                    </p:animEffect>
                                  </p:childTnLst>
                                </p:cTn>
                              </p:par>
                              <p:par>
                                <p:cTn id="112" presetID="10" presetClass="entr" presetSubtype="0" fill="hold" nodeType="withEffect">
                                  <p:stCondLst>
                                    <p:cond delay="2000"/>
                                  </p:stCondLst>
                                  <p:childTnLst>
                                    <p:set>
                                      <p:cBhvr>
                                        <p:cTn id="113" dur="1" fill="hold">
                                          <p:stCondLst>
                                            <p:cond delay="0"/>
                                          </p:stCondLst>
                                        </p:cTn>
                                        <p:tgtEl>
                                          <p:spTgt spid="88"/>
                                        </p:tgtEl>
                                        <p:attrNameLst>
                                          <p:attrName>style.visibility</p:attrName>
                                        </p:attrNameLst>
                                      </p:cBhvr>
                                      <p:to>
                                        <p:strVal val="visible"/>
                                      </p:to>
                                    </p:set>
                                    <p:animEffect transition="in" filter="fade">
                                      <p:cBhvr>
                                        <p:cTn id="114" dur="1000"/>
                                        <p:tgtEl>
                                          <p:spTgt spid="88"/>
                                        </p:tgtEl>
                                      </p:cBhvr>
                                    </p:animEffect>
                                  </p:childTnLst>
                                </p:cTn>
                              </p:par>
                              <p:par>
                                <p:cTn id="115" presetID="10" presetClass="entr" presetSubtype="0" fill="hold" nodeType="withEffect">
                                  <p:stCondLst>
                                    <p:cond delay="2000"/>
                                  </p:stCondLst>
                                  <p:childTnLst>
                                    <p:set>
                                      <p:cBhvr>
                                        <p:cTn id="116" dur="1" fill="hold">
                                          <p:stCondLst>
                                            <p:cond delay="0"/>
                                          </p:stCondLst>
                                        </p:cTn>
                                        <p:tgtEl>
                                          <p:spTgt spid="89"/>
                                        </p:tgtEl>
                                        <p:attrNameLst>
                                          <p:attrName>style.visibility</p:attrName>
                                        </p:attrNameLst>
                                      </p:cBhvr>
                                      <p:to>
                                        <p:strVal val="visible"/>
                                      </p:to>
                                    </p:set>
                                    <p:animEffect transition="in" filter="fade">
                                      <p:cBhvr>
                                        <p:cTn id="117" dur="1000"/>
                                        <p:tgtEl>
                                          <p:spTgt spid="89"/>
                                        </p:tgtEl>
                                      </p:cBhvr>
                                    </p:animEffect>
                                  </p:childTnLst>
                                </p:cTn>
                              </p:par>
                              <p:par>
                                <p:cTn id="118" presetID="10" presetClass="entr" presetSubtype="0" fill="hold" nodeType="withEffect">
                                  <p:stCondLst>
                                    <p:cond delay="2000"/>
                                  </p:stCondLst>
                                  <p:childTnLst>
                                    <p:set>
                                      <p:cBhvr>
                                        <p:cTn id="119" dur="1" fill="hold">
                                          <p:stCondLst>
                                            <p:cond delay="0"/>
                                          </p:stCondLst>
                                        </p:cTn>
                                        <p:tgtEl>
                                          <p:spTgt spid="90"/>
                                        </p:tgtEl>
                                        <p:attrNameLst>
                                          <p:attrName>style.visibility</p:attrName>
                                        </p:attrNameLst>
                                      </p:cBhvr>
                                      <p:to>
                                        <p:strVal val="visible"/>
                                      </p:to>
                                    </p:set>
                                    <p:animEffect transition="in" filter="fade">
                                      <p:cBhvr>
                                        <p:cTn id="120" dur="1000"/>
                                        <p:tgtEl>
                                          <p:spTgt spid="90"/>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59"/>
                                        </p:tgtEl>
                                        <p:attrNameLst>
                                          <p:attrName>style.visibility</p:attrName>
                                        </p:attrNameLst>
                                      </p:cBhvr>
                                      <p:to>
                                        <p:strVal val="visible"/>
                                      </p:to>
                                    </p:set>
                                    <p:animEffect transition="in" filter="fade">
                                      <p:cBhvr>
                                        <p:cTn id="123" dur="1000"/>
                                        <p:tgtEl>
                                          <p:spTgt spid="59"/>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62"/>
                                        </p:tgtEl>
                                        <p:attrNameLst>
                                          <p:attrName>style.visibility</p:attrName>
                                        </p:attrNameLst>
                                      </p:cBhvr>
                                      <p:to>
                                        <p:strVal val="visible"/>
                                      </p:to>
                                    </p:set>
                                    <p:animEffect transition="in" filter="fade">
                                      <p:cBhvr>
                                        <p:cTn id="126" dur="1000"/>
                                        <p:tgtEl>
                                          <p:spTgt spid="62"/>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60"/>
                                        </p:tgtEl>
                                        <p:attrNameLst>
                                          <p:attrName>style.visibility</p:attrName>
                                        </p:attrNameLst>
                                      </p:cBhvr>
                                      <p:to>
                                        <p:strVal val="visible"/>
                                      </p:to>
                                    </p:set>
                                    <p:animEffect transition="in" filter="fade">
                                      <p:cBhvr>
                                        <p:cTn id="129" dur="1000"/>
                                        <p:tgtEl>
                                          <p:spTgt spid="60"/>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61"/>
                                        </p:tgtEl>
                                        <p:attrNameLst>
                                          <p:attrName>style.visibility</p:attrName>
                                        </p:attrNameLst>
                                      </p:cBhvr>
                                      <p:to>
                                        <p:strVal val="visible"/>
                                      </p:to>
                                    </p:set>
                                    <p:animEffect transition="in" filter="fade">
                                      <p:cBhvr>
                                        <p:cTn id="132" dur="1000"/>
                                        <p:tgtEl>
                                          <p:spTgt spid="61"/>
                                        </p:tgtEl>
                                      </p:cBhvr>
                                    </p:animEffect>
                                  </p:childTnLst>
                                </p:cTn>
                              </p:par>
                              <p:par>
                                <p:cTn id="133" presetID="10" presetClass="entr" presetSubtype="0" fill="hold" nodeType="withEffect">
                                  <p:stCondLst>
                                    <p:cond delay="2000"/>
                                  </p:stCondLst>
                                  <p:childTnLst>
                                    <p:set>
                                      <p:cBhvr>
                                        <p:cTn id="134" dur="1" fill="hold">
                                          <p:stCondLst>
                                            <p:cond delay="0"/>
                                          </p:stCondLst>
                                        </p:cTn>
                                        <p:tgtEl>
                                          <p:spTgt spid="76"/>
                                        </p:tgtEl>
                                        <p:attrNameLst>
                                          <p:attrName>style.visibility</p:attrName>
                                        </p:attrNameLst>
                                      </p:cBhvr>
                                      <p:to>
                                        <p:strVal val="visible"/>
                                      </p:to>
                                    </p:set>
                                    <p:animEffect transition="in" filter="fade">
                                      <p:cBhvr>
                                        <p:cTn id="135" dur="1000"/>
                                        <p:tgtEl>
                                          <p:spTgt spid="76"/>
                                        </p:tgtEl>
                                      </p:cBhvr>
                                    </p:animEffect>
                                  </p:childTnLst>
                                </p:cTn>
                              </p:par>
                              <p:par>
                                <p:cTn id="136" presetID="10" presetClass="entr" presetSubtype="0" fill="hold" nodeType="withEffect">
                                  <p:stCondLst>
                                    <p:cond delay="2000"/>
                                  </p:stCondLst>
                                  <p:childTnLst>
                                    <p:set>
                                      <p:cBhvr>
                                        <p:cTn id="137" dur="1" fill="hold">
                                          <p:stCondLst>
                                            <p:cond delay="0"/>
                                          </p:stCondLst>
                                        </p:cTn>
                                        <p:tgtEl>
                                          <p:spTgt spid="95"/>
                                        </p:tgtEl>
                                        <p:attrNameLst>
                                          <p:attrName>style.visibility</p:attrName>
                                        </p:attrNameLst>
                                      </p:cBhvr>
                                      <p:to>
                                        <p:strVal val="visible"/>
                                      </p:to>
                                    </p:set>
                                    <p:animEffect transition="in" filter="fade">
                                      <p:cBhvr>
                                        <p:cTn id="138" dur="1000"/>
                                        <p:tgtEl>
                                          <p:spTgt spid="95"/>
                                        </p:tgtEl>
                                      </p:cBhvr>
                                    </p:animEffect>
                                  </p:childTnLst>
                                </p:cTn>
                              </p:par>
                              <p:par>
                                <p:cTn id="139" presetID="10" presetClass="entr" presetSubtype="0" fill="hold" nodeType="withEffect">
                                  <p:stCondLst>
                                    <p:cond delay="2000"/>
                                  </p:stCondLst>
                                  <p:childTnLst>
                                    <p:set>
                                      <p:cBhvr>
                                        <p:cTn id="140" dur="1" fill="hold">
                                          <p:stCondLst>
                                            <p:cond delay="0"/>
                                          </p:stCondLst>
                                        </p:cTn>
                                        <p:tgtEl>
                                          <p:spTgt spid="93"/>
                                        </p:tgtEl>
                                        <p:attrNameLst>
                                          <p:attrName>style.visibility</p:attrName>
                                        </p:attrNameLst>
                                      </p:cBhvr>
                                      <p:to>
                                        <p:strVal val="visible"/>
                                      </p:to>
                                    </p:set>
                                    <p:animEffect transition="in" filter="fade">
                                      <p:cBhvr>
                                        <p:cTn id="141" dur="1000"/>
                                        <p:tgtEl>
                                          <p:spTgt spid="93"/>
                                        </p:tgtEl>
                                      </p:cBhvr>
                                    </p:animEffect>
                                  </p:childTnLst>
                                </p:cTn>
                              </p:par>
                              <p:par>
                                <p:cTn id="142" presetID="10" presetClass="entr" presetSubtype="0" fill="hold" nodeType="withEffect">
                                  <p:stCondLst>
                                    <p:cond delay="2000"/>
                                  </p:stCondLst>
                                  <p:childTnLst>
                                    <p:set>
                                      <p:cBhvr>
                                        <p:cTn id="143" dur="1" fill="hold">
                                          <p:stCondLst>
                                            <p:cond delay="0"/>
                                          </p:stCondLst>
                                        </p:cTn>
                                        <p:tgtEl>
                                          <p:spTgt spid="94"/>
                                        </p:tgtEl>
                                        <p:attrNameLst>
                                          <p:attrName>style.visibility</p:attrName>
                                        </p:attrNameLst>
                                      </p:cBhvr>
                                      <p:to>
                                        <p:strVal val="visible"/>
                                      </p:to>
                                    </p:set>
                                    <p:animEffect transition="in" filter="fade">
                                      <p:cBhvr>
                                        <p:cTn id="144" dur="1000"/>
                                        <p:tgtEl>
                                          <p:spTgt spid="94"/>
                                        </p:tgtEl>
                                      </p:cBhvr>
                                    </p:animEffect>
                                  </p:childTnLst>
                                </p:cTn>
                              </p:par>
                              <p:par>
                                <p:cTn id="145" presetID="10" presetClass="entr" presetSubtype="0" fill="hold" nodeType="withEffect">
                                  <p:stCondLst>
                                    <p:cond delay="2000"/>
                                  </p:stCondLst>
                                  <p:childTnLst>
                                    <p:set>
                                      <p:cBhvr>
                                        <p:cTn id="146" dur="1" fill="hold">
                                          <p:stCondLst>
                                            <p:cond delay="0"/>
                                          </p:stCondLst>
                                        </p:cTn>
                                        <p:tgtEl>
                                          <p:spTgt spid="96"/>
                                        </p:tgtEl>
                                        <p:attrNameLst>
                                          <p:attrName>style.visibility</p:attrName>
                                        </p:attrNameLst>
                                      </p:cBhvr>
                                      <p:to>
                                        <p:strVal val="visible"/>
                                      </p:to>
                                    </p:set>
                                    <p:animEffect transition="in" filter="fade">
                                      <p:cBhvr>
                                        <p:cTn id="147" dur="1000"/>
                                        <p:tgtEl>
                                          <p:spTgt spid="96"/>
                                        </p:tgtEl>
                                      </p:cBhvr>
                                    </p:animEffect>
                                  </p:childTnLst>
                                </p:cTn>
                              </p:par>
                              <p:par>
                                <p:cTn id="148" presetID="10" presetClass="entr" presetSubtype="0" fill="hold" nodeType="withEffect">
                                  <p:stCondLst>
                                    <p:cond delay="2000"/>
                                  </p:stCondLst>
                                  <p:childTnLst>
                                    <p:set>
                                      <p:cBhvr>
                                        <p:cTn id="149" dur="1" fill="hold">
                                          <p:stCondLst>
                                            <p:cond delay="0"/>
                                          </p:stCondLst>
                                        </p:cTn>
                                        <p:tgtEl>
                                          <p:spTgt spid="99"/>
                                        </p:tgtEl>
                                        <p:attrNameLst>
                                          <p:attrName>style.visibility</p:attrName>
                                        </p:attrNameLst>
                                      </p:cBhvr>
                                      <p:to>
                                        <p:strVal val="visible"/>
                                      </p:to>
                                    </p:set>
                                    <p:animEffect transition="in" filter="fade">
                                      <p:cBhvr>
                                        <p:cTn id="150" dur="1000"/>
                                        <p:tgtEl>
                                          <p:spTgt spid="99"/>
                                        </p:tgtEl>
                                      </p:cBhvr>
                                    </p:animEffect>
                                  </p:childTnLst>
                                </p:cTn>
                              </p:par>
                              <p:par>
                                <p:cTn id="151" presetID="10" presetClass="entr" presetSubtype="0" fill="hold" nodeType="withEffect">
                                  <p:stCondLst>
                                    <p:cond delay="2000"/>
                                  </p:stCondLst>
                                  <p:childTnLst>
                                    <p:set>
                                      <p:cBhvr>
                                        <p:cTn id="152" dur="1" fill="hold">
                                          <p:stCondLst>
                                            <p:cond delay="0"/>
                                          </p:stCondLst>
                                        </p:cTn>
                                        <p:tgtEl>
                                          <p:spTgt spid="97"/>
                                        </p:tgtEl>
                                        <p:attrNameLst>
                                          <p:attrName>style.visibility</p:attrName>
                                        </p:attrNameLst>
                                      </p:cBhvr>
                                      <p:to>
                                        <p:strVal val="visible"/>
                                      </p:to>
                                    </p:set>
                                    <p:animEffect transition="in" filter="fade">
                                      <p:cBhvr>
                                        <p:cTn id="153" dur="1000"/>
                                        <p:tgtEl>
                                          <p:spTgt spid="97"/>
                                        </p:tgtEl>
                                      </p:cBhvr>
                                    </p:animEffect>
                                  </p:childTnLst>
                                </p:cTn>
                              </p:par>
                              <p:par>
                                <p:cTn id="154" presetID="10" presetClass="entr" presetSubtype="0" fill="hold" nodeType="withEffect">
                                  <p:stCondLst>
                                    <p:cond delay="2000"/>
                                  </p:stCondLst>
                                  <p:childTnLst>
                                    <p:set>
                                      <p:cBhvr>
                                        <p:cTn id="155" dur="1" fill="hold">
                                          <p:stCondLst>
                                            <p:cond delay="0"/>
                                          </p:stCondLst>
                                        </p:cTn>
                                        <p:tgtEl>
                                          <p:spTgt spid="98"/>
                                        </p:tgtEl>
                                        <p:attrNameLst>
                                          <p:attrName>style.visibility</p:attrName>
                                        </p:attrNameLst>
                                      </p:cBhvr>
                                      <p:to>
                                        <p:strVal val="visible"/>
                                      </p:to>
                                    </p:set>
                                    <p:animEffect transition="in" filter="fade">
                                      <p:cBhvr>
                                        <p:cTn id="156" dur="1000"/>
                                        <p:tgtEl>
                                          <p:spTgt spid="98"/>
                                        </p:tgtEl>
                                      </p:cBhvr>
                                    </p:animEffect>
                                  </p:childTnLst>
                                </p:cTn>
                              </p:par>
                              <p:par>
                                <p:cTn id="157"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58" dur="2000" fill="hold"/>
                                        <p:tgtEl>
                                          <p:spTgt spid="69"/>
                                        </p:tgtEl>
                                        <p:attrNameLst>
                                          <p:attrName>ppt_x</p:attrName>
                                          <p:attrName>ppt_y</p:attrName>
                                        </p:attrNameLst>
                                      </p:cBhvr>
                                    </p:animMotion>
                                  </p:childTnLst>
                                </p:cTn>
                              </p:par>
                              <p:par>
                                <p:cTn id="159"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60" dur="2000" fill="hold"/>
                                        <p:tgtEl>
                                          <p:spTgt spid="86"/>
                                        </p:tgtEl>
                                        <p:attrNameLst>
                                          <p:attrName>ppt_x</p:attrName>
                                          <p:attrName>ppt_y</p:attrName>
                                        </p:attrNameLst>
                                      </p:cBhvr>
                                    </p:animMotion>
                                  </p:childTnLst>
                                </p:cTn>
                              </p:par>
                              <p:par>
                                <p:cTn id="161"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62" dur="2000" fill="hold"/>
                                        <p:tgtEl>
                                          <p:spTgt spid="87"/>
                                        </p:tgtEl>
                                        <p:attrNameLst>
                                          <p:attrName>ppt_x</p:attrName>
                                          <p:attrName>ppt_y</p:attrName>
                                        </p:attrNameLst>
                                      </p:cBhvr>
                                      <p:rCtr x="-17" y="-301"/>
                                    </p:animMotion>
                                  </p:childTnLst>
                                </p:cTn>
                              </p:par>
                              <p:par>
                                <p:cTn id="163"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64" dur="2000" fill="hold"/>
                                        <p:tgtEl>
                                          <p:spTgt spid="88"/>
                                        </p:tgtEl>
                                        <p:attrNameLst>
                                          <p:attrName>ppt_x</p:attrName>
                                          <p:attrName>ppt_y</p:attrName>
                                        </p:attrNameLst>
                                      </p:cBhvr>
                                    </p:animMotion>
                                  </p:childTnLst>
                                </p:cTn>
                              </p:par>
                              <p:par>
                                <p:cTn id="165"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66" dur="2000" fill="hold"/>
                                        <p:tgtEl>
                                          <p:spTgt spid="89"/>
                                        </p:tgtEl>
                                        <p:attrNameLst>
                                          <p:attrName>ppt_x</p:attrName>
                                          <p:attrName>ppt_y</p:attrName>
                                        </p:attrNameLst>
                                      </p:cBhvr>
                                    </p:animMotion>
                                  </p:childTnLst>
                                </p:cTn>
                              </p:par>
                              <p:par>
                                <p:cTn id="167"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68" dur="2000" fill="hold"/>
                                        <p:tgtEl>
                                          <p:spTgt spid="90"/>
                                        </p:tgtEl>
                                        <p:attrNameLst>
                                          <p:attrName>ppt_x</p:attrName>
                                          <p:attrName>ppt_y</p:attrName>
                                        </p:attrNameLst>
                                      </p:cBhvr>
                                    </p:animMotion>
                                  </p:childTnLst>
                                </p:cTn>
                              </p:par>
                              <p:par>
                                <p:cTn id="169"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0" dur="2000" fill="hold"/>
                                        <p:tgtEl>
                                          <p:spTgt spid="59"/>
                                        </p:tgtEl>
                                        <p:attrNameLst>
                                          <p:attrName>ppt_x</p:attrName>
                                          <p:attrName>ppt_y</p:attrName>
                                        </p:attrNameLst>
                                      </p:cBhvr>
                                    </p:animMotion>
                                  </p:childTnLst>
                                </p:cTn>
                              </p:par>
                              <p:par>
                                <p:cTn id="171"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72" dur="2000" fill="hold"/>
                                        <p:tgtEl>
                                          <p:spTgt spid="62"/>
                                        </p:tgtEl>
                                        <p:attrNameLst>
                                          <p:attrName>ppt_x</p:attrName>
                                          <p:attrName>ppt_y</p:attrName>
                                        </p:attrNameLst>
                                      </p:cBhvr>
                                    </p:animMotion>
                                  </p:childTnLst>
                                </p:cTn>
                              </p:par>
                              <p:par>
                                <p:cTn id="173"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74" dur="2000" fill="hold"/>
                                        <p:tgtEl>
                                          <p:spTgt spid="60"/>
                                        </p:tgtEl>
                                        <p:attrNameLst>
                                          <p:attrName>ppt_x</p:attrName>
                                          <p:attrName>ppt_y</p:attrName>
                                        </p:attrNameLst>
                                      </p:cBhvr>
                                    </p:animMotion>
                                  </p:childTnLst>
                                </p:cTn>
                              </p:par>
                              <p:par>
                                <p:cTn id="175"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76" dur="2000" fill="hold"/>
                                        <p:tgtEl>
                                          <p:spTgt spid="61"/>
                                        </p:tgtEl>
                                        <p:attrNameLst>
                                          <p:attrName>ppt_x</p:attrName>
                                          <p:attrName>ppt_y</p:attrName>
                                        </p:attrNameLst>
                                      </p:cBhvr>
                                    </p:animMotion>
                                  </p:childTnLst>
                                </p:cTn>
                              </p:par>
                              <p:par>
                                <p:cTn id="17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8" dur="2000" fill="hold"/>
                                        <p:tgtEl>
                                          <p:spTgt spid="76"/>
                                        </p:tgtEl>
                                        <p:attrNameLst>
                                          <p:attrName>ppt_x</p:attrName>
                                          <p:attrName>ppt_y</p:attrName>
                                        </p:attrNameLst>
                                      </p:cBhvr>
                                    </p:animMotion>
                                  </p:childTnLst>
                                </p:cTn>
                              </p:par>
                              <p:par>
                                <p:cTn id="17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0" dur="2000" fill="hold"/>
                                        <p:tgtEl>
                                          <p:spTgt spid="95"/>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2" dur="2000" fill="hold"/>
                                        <p:tgtEl>
                                          <p:spTgt spid="93"/>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4" dur="2000" fill="hold"/>
                                        <p:tgtEl>
                                          <p:spTgt spid="94"/>
                                        </p:tgtEl>
                                        <p:attrNameLst>
                                          <p:attrName>ppt_x</p:attrName>
                                          <p:attrName>ppt_y</p:attrName>
                                        </p:attrNameLst>
                                      </p:cBhvr>
                                    </p:animMotion>
                                  </p:childTnLst>
                                </p:cTn>
                              </p:par>
                              <p:par>
                                <p:cTn id="185"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86" dur="2000" fill="hold"/>
                                        <p:tgtEl>
                                          <p:spTgt spid="96"/>
                                        </p:tgtEl>
                                        <p:attrNameLst>
                                          <p:attrName>ppt_x</p:attrName>
                                          <p:attrName>ppt_y</p:attrName>
                                        </p:attrNameLst>
                                      </p:cBhvr>
                                    </p:animMotion>
                                  </p:childTnLst>
                                </p:cTn>
                              </p:par>
                              <p:par>
                                <p:cTn id="187"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8" dur="2000" fill="hold"/>
                                        <p:tgtEl>
                                          <p:spTgt spid="99"/>
                                        </p:tgtEl>
                                        <p:attrNameLst>
                                          <p:attrName>ppt_x</p:attrName>
                                          <p:attrName>ppt_y</p:attrName>
                                        </p:attrNameLst>
                                      </p:cBhvr>
                                    </p:animMotion>
                                  </p:childTnLst>
                                </p:cTn>
                              </p:par>
                              <p:par>
                                <p:cTn id="189"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90" dur="2000" fill="hold"/>
                                        <p:tgtEl>
                                          <p:spTgt spid="97"/>
                                        </p:tgtEl>
                                        <p:attrNameLst>
                                          <p:attrName>ppt_x</p:attrName>
                                          <p:attrName>ppt_y</p:attrName>
                                        </p:attrNameLst>
                                      </p:cBhvr>
                                    </p:animMotion>
                                  </p:childTnLst>
                                </p:cTn>
                              </p:par>
                              <p:par>
                                <p:cTn id="191"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92" dur="2000" fill="hold"/>
                                        <p:tgtEl>
                                          <p:spTgt spid="98"/>
                                        </p:tgtEl>
                                        <p:attrNameLst>
                                          <p:attrName>ppt_x</p:attrName>
                                          <p:attrName>ppt_y</p:attrName>
                                        </p:attrNameLst>
                                      </p:cBhvr>
                                    </p:animMotion>
                                  </p:childTnLst>
                                </p:cTn>
                              </p:par>
                              <p:par>
                                <p:cTn id="193"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94" dur="2000" fill="hold"/>
                                        <p:tgtEl>
                                          <p:spTgt spid="106"/>
                                        </p:tgtEl>
                                        <p:attrNameLst>
                                          <p:attrName>ppt_x</p:attrName>
                                          <p:attrName>ppt_y</p:attrName>
                                        </p:attrNameLst>
                                      </p:cBhvr>
                                    </p:animMotion>
                                  </p:childTnLst>
                                </p:cTn>
                              </p:par>
                              <p:par>
                                <p:cTn id="195"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96" dur="2000" fill="hold"/>
                                        <p:tgtEl>
                                          <p:spTgt spid="67"/>
                                        </p:tgtEl>
                                        <p:attrNameLst>
                                          <p:attrName>ppt_x</p:attrName>
                                          <p:attrName>ppt_y</p:attrName>
                                        </p:attrNameLst>
                                      </p:cBhvr>
                                    </p:animMotion>
                                  </p:childTnLst>
                                </p:cTn>
                              </p:par>
                              <p:par>
                                <p:cTn id="197"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98" dur="2000" fill="hold"/>
                                        <p:tgtEl>
                                          <p:spTgt spid="68"/>
                                        </p:tgtEl>
                                        <p:attrNameLst>
                                          <p:attrName>ppt_x</p:attrName>
                                          <p:attrName>ppt_y</p:attrName>
                                        </p:attrNameLst>
                                      </p:cBhvr>
                                    </p:animMotion>
                                  </p:childTnLst>
                                </p:cTn>
                              </p:par>
                              <p:par>
                                <p:cTn id="199"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200" dur="2000" fill="hold"/>
                                        <p:tgtEl>
                                          <p:spTgt spid="91"/>
                                        </p:tgtEl>
                                        <p:attrNameLst>
                                          <p:attrName>ppt_x</p:attrName>
                                          <p:attrName>ppt_y</p:attrName>
                                        </p:attrNameLst>
                                      </p:cBhvr>
                                    </p:animMotion>
                                  </p:childTnLst>
                                </p:cTn>
                              </p:par>
                              <p:par>
                                <p:cTn id="201"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202" dur="2000" fill="hold"/>
                                        <p:tgtEl>
                                          <p:spTgt spid="92"/>
                                        </p:tgtEl>
                                        <p:attrNameLst>
                                          <p:attrName>ppt_x</p:attrName>
                                          <p:attrName>ppt_y</p:attrName>
                                        </p:attrNameLst>
                                      </p:cBhvr>
                                    </p:animMotion>
                                  </p:childTnLst>
                                </p:cTn>
                              </p:par>
                              <p:par>
                                <p:cTn id="203"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204" dur="2000" fill="hold"/>
                                        <p:tgtEl>
                                          <p:spTgt spid="107"/>
                                        </p:tgtEl>
                                        <p:attrNameLst>
                                          <p:attrName>ppt_x</p:attrName>
                                          <p:attrName>ppt_y</p:attrName>
                                        </p:attrNameLst>
                                      </p:cBhvr>
                                    </p:animMotion>
                                  </p:childTnLst>
                                </p:cTn>
                              </p:par>
                              <p:par>
                                <p:cTn id="205" presetID="10" presetClass="exit" presetSubtype="0" fill="hold" nodeType="withEffect">
                                  <p:stCondLst>
                                    <p:cond delay="0"/>
                                  </p:stCondLst>
                                  <p:childTnLst>
                                    <p:animEffect transition="out" filter="fade">
                                      <p:cBhvr>
                                        <p:cTn id="206" dur="500"/>
                                        <p:tgtEl>
                                          <p:spTgt spid="56"/>
                                        </p:tgtEl>
                                      </p:cBhvr>
                                    </p:animEffect>
                                    <p:set>
                                      <p:cBhvr>
                                        <p:cTn id="207" dur="1" fill="hold">
                                          <p:stCondLst>
                                            <p:cond delay="499"/>
                                          </p:stCondLst>
                                        </p:cTn>
                                        <p:tgtEl>
                                          <p:spTgt spid="56"/>
                                        </p:tgtEl>
                                        <p:attrNameLst>
                                          <p:attrName>style.visibility</p:attrName>
                                        </p:attrNameLst>
                                      </p:cBhvr>
                                      <p:to>
                                        <p:strVal val="hidden"/>
                                      </p:to>
                                    </p:set>
                                  </p:childTnLst>
                                </p:cTn>
                              </p:par>
                            </p:childTnLst>
                          </p:cTn>
                        </p:par>
                        <p:par>
                          <p:cTn id="208" fill="hold">
                            <p:stCondLst>
                              <p:cond delay="6000"/>
                            </p:stCondLst>
                            <p:childTnLst>
                              <p:par>
                                <p:cTn id="209" presetID="0" presetClass="path" presetSubtype="0" accel="50000" decel="50000" fill="hold" nodeType="afterEffect">
                                  <p:stCondLst>
                                    <p:cond delay="1000"/>
                                  </p:stCondLst>
                                  <p:childTnLst>
                                    <p:animMotion origin="layout" path="M 3.05556E-6 -4.07407E-6 L 0.30451 -0.18726 " pathEditMode="relative" rAng="0" ptsTypes="AA">
                                      <p:cBhvr>
                                        <p:cTn id="210" dur="2000" fill="hold"/>
                                        <p:tgtEl>
                                          <p:spTgt spid="69"/>
                                        </p:tgtEl>
                                        <p:attrNameLst>
                                          <p:attrName>ppt_x</p:attrName>
                                          <p:attrName>ppt_y</p:attrName>
                                        </p:attrNameLst>
                                      </p:cBhvr>
                                      <p:rCtr x="15226" y="-9375"/>
                                    </p:animMotion>
                                  </p:childTnLst>
                                </p:cTn>
                              </p:par>
                              <p:par>
                                <p:cTn id="211" presetID="0" presetClass="path" presetSubtype="0" accel="50000" decel="50000" fill="hold" nodeType="withEffect">
                                  <p:stCondLst>
                                    <p:cond delay="1000"/>
                                  </p:stCondLst>
                                  <p:childTnLst>
                                    <p:animMotion origin="layout" path="M 2.77778E-7 0 L 0.30451 -0.18819 " pathEditMode="relative" rAng="0" ptsTypes="AA">
                                      <p:cBhvr>
                                        <p:cTn id="212" dur="2000" fill="hold"/>
                                        <p:tgtEl>
                                          <p:spTgt spid="86"/>
                                        </p:tgtEl>
                                        <p:attrNameLst>
                                          <p:attrName>ppt_x</p:attrName>
                                          <p:attrName>ppt_y</p:attrName>
                                        </p:attrNameLst>
                                      </p:cBhvr>
                                      <p:rCtr x="15226" y="-9421"/>
                                    </p:animMotion>
                                  </p:childTnLst>
                                </p:cTn>
                              </p:par>
                              <p:par>
                                <p:cTn id="213" presetID="0" presetClass="path" presetSubtype="0" accel="50000" decel="50000" fill="hold" nodeType="withEffect">
                                  <p:stCondLst>
                                    <p:cond delay="1000"/>
                                  </p:stCondLst>
                                  <p:childTnLst>
                                    <p:animMotion origin="layout" path="M 3.33333E-6 1.11111E-6 L 0.28385 -0.13264 " pathEditMode="relative" rAng="0" ptsTypes="AA">
                                      <p:cBhvr>
                                        <p:cTn id="214" dur="2000" fill="hold"/>
                                        <p:tgtEl>
                                          <p:spTgt spid="87"/>
                                        </p:tgtEl>
                                        <p:attrNameLst>
                                          <p:attrName>ppt_x</p:attrName>
                                          <p:attrName>ppt_y</p:attrName>
                                        </p:attrNameLst>
                                      </p:cBhvr>
                                      <p:rCtr x="14184" y="-6644"/>
                                    </p:animMotion>
                                  </p:childTnLst>
                                </p:cTn>
                              </p:par>
                              <p:par>
                                <p:cTn id="215" presetID="0" presetClass="path" presetSubtype="0" accel="50000" decel="50000" fill="hold" nodeType="withEffect">
                                  <p:stCondLst>
                                    <p:cond delay="1000"/>
                                  </p:stCondLst>
                                  <p:childTnLst>
                                    <p:animMotion origin="layout" path="M -3.05556E-6 -4.81481E-6 L 0.28368 -0.13356 " pathEditMode="relative" rAng="0" ptsTypes="AA">
                                      <p:cBhvr>
                                        <p:cTn id="216" dur="2000" fill="hold"/>
                                        <p:tgtEl>
                                          <p:spTgt spid="88"/>
                                        </p:tgtEl>
                                        <p:attrNameLst>
                                          <p:attrName>ppt_x</p:attrName>
                                          <p:attrName>ppt_y</p:attrName>
                                        </p:attrNameLst>
                                      </p:cBhvr>
                                      <p:rCtr x="14184" y="-6690"/>
                                    </p:animMotion>
                                  </p:childTnLst>
                                </p:cTn>
                              </p:par>
                              <p:par>
                                <p:cTn id="217" presetID="0" presetClass="path" presetSubtype="0" accel="50000" decel="50000" fill="hold" nodeType="withEffect">
                                  <p:stCondLst>
                                    <p:cond delay="1000"/>
                                  </p:stCondLst>
                                  <p:childTnLst>
                                    <p:animMotion origin="layout" path="M 2.77778E-7 4.07407E-6 L 0.28993 -0.0882 " pathEditMode="relative" rAng="0" ptsTypes="AA">
                                      <p:cBhvr>
                                        <p:cTn id="218" dur="2000" fill="hold"/>
                                        <p:tgtEl>
                                          <p:spTgt spid="89"/>
                                        </p:tgtEl>
                                        <p:attrNameLst>
                                          <p:attrName>ppt_x</p:attrName>
                                          <p:attrName>ppt_y</p:attrName>
                                        </p:attrNameLst>
                                      </p:cBhvr>
                                      <p:rCtr x="14497" y="-4421"/>
                                    </p:animMotion>
                                  </p:childTnLst>
                                </p:cTn>
                              </p:par>
                              <p:par>
                                <p:cTn id="219" presetID="0" presetClass="path" presetSubtype="0" accel="50000" decel="50000" fill="hold" nodeType="withEffect">
                                  <p:stCondLst>
                                    <p:cond delay="1000"/>
                                  </p:stCondLst>
                                  <p:childTnLst>
                                    <p:animMotion origin="layout" path="M -2.5E-6 -1.85185E-6 L 0.29618 -0.08912 " pathEditMode="relative" rAng="0" ptsTypes="AA">
                                      <p:cBhvr>
                                        <p:cTn id="220" dur="2000" fill="hold"/>
                                        <p:tgtEl>
                                          <p:spTgt spid="90"/>
                                        </p:tgtEl>
                                        <p:attrNameLst>
                                          <p:attrName>ppt_x</p:attrName>
                                          <p:attrName>ppt_y</p:attrName>
                                        </p:attrNameLst>
                                      </p:cBhvr>
                                      <p:rCtr x="14809" y="-4468"/>
                                    </p:animMotion>
                                  </p:childTnLst>
                                </p:cTn>
                              </p:par>
                              <p:par>
                                <p:cTn id="221" presetID="0" presetClass="path" presetSubtype="0" accel="50000" decel="50000" fill="hold" nodeType="withEffect">
                                  <p:stCondLst>
                                    <p:cond delay="1000"/>
                                  </p:stCondLst>
                                  <p:childTnLst>
                                    <p:animMotion origin="layout" path="M 5.55556E-7 4.81481E-6 L 0.32656 0.09398 " pathEditMode="relative" rAng="0" ptsTypes="AA">
                                      <p:cBhvr>
                                        <p:cTn id="222" dur="2000" fill="hold"/>
                                        <p:tgtEl>
                                          <p:spTgt spid="67"/>
                                        </p:tgtEl>
                                        <p:attrNameLst>
                                          <p:attrName>ppt_x</p:attrName>
                                          <p:attrName>ppt_y</p:attrName>
                                        </p:attrNameLst>
                                      </p:cBhvr>
                                      <p:rCtr x="16319" y="4699"/>
                                    </p:animMotion>
                                  </p:childTnLst>
                                </p:cTn>
                              </p:par>
                              <p:par>
                                <p:cTn id="223" presetID="0" presetClass="path" presetSubtype="0" accel="50000" decel="50000" fill="hold" nodeType="withEffect">
                                  <p:stCondLst>
                                    <p:cond delay="1000"/>
                                  </p:stCondLst>
                                  <p:childTnLst>
                                    <p:animMotion origin="layout" path="M -1.66667E-6 -2.59259E-6 L 0.23264 0.0169 " pathEditMode="relative" rAng="0" ptsTypes="AA">
                                      <p:cBhvr>
                                        <p:cTn id="224" dur="2000" fill="hold"/>
                                        <p:tgtEl>
                                          <p:spTgt spid="68"/>
                                        </p:tgtEl>
                                        <p:attrNameLst>
                                          <p:attrName>ppt_x</p:attrName>
                                          <p:attrName>ppt_y</p:attrName>
                                        </p:attrNameLst>
                                      </p:cBhvr>
                                      <p:rCtr x="11632" y="833"/>
                                    </p:animMotion>
                                  </p:childTnLst>
                                </p:cTn>
                              </p:par>
                              <p:par>
                                <p:cTn id="225" presetID="0" presetClass="path" presetSubtype="0" accel="50000" decel="50000" fill="hold" nodeType="withEffect">
                                  <p:stCondLst>
                                    <p:cond delay="1000"/>
                                  </p:stCondLst>
                                  <p:childTnLst>
                                    <p:animMotion origin="layout" path="M 2.22222E-6 -4.44444E-6 L 0.27656 0.11575 " pathEditMode="relative" rAng="0" ptsTypes="AA">
                                      <p:cBhvr>
                                        <p:cTn id="226" dur="2000" fill="hold"/>
                                        <p:tgtEl>
                                          <p:spTgt spid="92"/>
                                        </p:tgtEl>
                                        <p:attrNameLst>
                                          <p:attrName>ppt_x</p:attrName>
                                          <p:attrName>ppt_y</p:attrName>
                                        </p:attrNameLst>
                                      </p:cBhvr>
                                      <p:rCtr x="13819" y="5787"/>
                                    </p:animMotion>
                                  </p:childTnLst>
                                </p:cTn>
                              </p:par>
                              <p:par>
                                <p:cTn id="227" presetID="0" presetClass="path" presetSubtype="0" accel="50000" decel="50000" fill="hold" nodeType="withEffect">
                                  <p:stCondLst>
                                    <p:cond delay="1000"/>
                                  </p:stCondLst>
                                  <p:childTnLst>
                                    <p:animMotion origin="layout" path="M 1.38889E-6 1.48148E-6 L 0.35538 0.15972 " pathEditMode="relative" rAng="0" ptsTypes="AA">
                                      <p:cBhvr>
                                        <p:cTn id="228" dur="2000" fill="hold"/>
                                        <p:tgtEl>
                                          <p:spTgt spid="106"/>
                                        </p:tgtEl>
                                        <p:attrNameLst>
                                          <p:attrName>ppt_x</p:attrName>
                                          <p:attrName>ppt_y</p:attrName>
                                        </p:attrNameLst>
                                      </p:cBhvr>
                                      <p:rCtr x="17760" y="7986"/>
                                    </p:animMotion>
                                  </p:childTnLst>
                                </p:cTn>
                              </p:par>
                              <p:par>
                                <p:cTn id="229" presetID="0" presetClass="path" presetSubtype="0" accel="50000" decel="50000" fill="hold" nodeType="withEffect">
                                  <p:stCondLst>
                                    <p:cond delay="1000"/>
                                  </p:stCondLst>
                                  <p:childTnLst>
                                    <p:animMotion origin="layout" path="M -4.72222E-6 2.96296E-6 L 0.26893 2.96296E-6 " pathEditMode="relative" rAng="0" ptsTypes="AA">
                                      <p:cBhvr>
                                        <p:cTn id="230" dur="2000" fill="hold"/>
                                        <p:tgtEl>
                                          <p:spTgt spid="91"/>
                                        </p:tgtEl>
                                        <p:attrNameLst>
                                          <p:attrName>ppt_x</p:attrName>
                                          <p:attrName>ppt_y</p:attrName>
                                        </p:attrNameLst>
                                      </p:cBhvr>
                                      <p:rCtr x="13438" y="0"/>
                                    </p:animMotion>
                                  </p:childTnLst>
                                </p:cTn>
                              </p:par>
                              <p:par>
                                <p:cTn id="231" presetID="0" presetClass="path" presetSubtype="0" accel="50000" decel="50000" fill="hold" nodeType="withEffect">
                                  <p:stCondLst>
                                    <p:cond delay="1000"/>
                                  </p:stCondLst>
                                  <p:childTnLst>
                                    <p:animMotion origin="layout" path="M 5E-6 1.85185E-6 L 0.26459 0.04236 " pathEditMode="relative" rAng="0" ptsTypes="AA">
                                      <p:cBhvr>
                                        <p:cTn id="232" dur="2000" fill="hold"/>
                                        <p:tgtEl>
                                          <p:spTgt spid="107"/>
                                        </p:tgtEl>
                                        <p:attrNameLst>
                                          <p:attrName>ppt_x</p:attrName>
                                          <p:attrName>ppt_y</p:attrName>
                                        </p:attrNameLst>
                                      </p:cBhvr>
                                      <p:rCtr x="13229" y="2106"/>
                                    </p:animMotion>
                                  </p:childTnLst>
                                </p:cTn>
                              </p:par>
                              <p:par>
                                <p:cTn id="233" presetID="0" presetClass="path" presetSubtype="0" accel="50000" decel="50000" fill="hold" nodeType="withEffect">
                                  <p:stCondLst>
                                    <p:cond delay="1000"/>
                                  </p:stCondLst>
                                  <p:childTnLst>
                                    <p:animMotion origin="layout" path="M 2.5E-6 -4.44444E-6 L 0.24705 0.2345 " pathEditMode="relative" rAng="0" ptsTypes="AA">
                                      <p:cBhvr>
                                        <p:cTn id="234" dur="2000" fill="hold"/>
                                        <p:tgtEl>
                                          <p:spTgt spid="59"/>
                                        </p:tgtEl>
                                        <p:attrNameLst>
                                          <p:attrName>ppt_x</p:attrName>
                                          <p:attrName>ppt_y</p:attrName>
                                        </p:attrNameLst>
                                      </p:cBhvr>
                                      <p:rCtr x="12344" y="11713"/>
                                    </p:animMotion>
                                  </p:childTnLst>
                                </p:cTn>
                              </p:par>
                              <p:par>
                                <p:cTn id="235" presetID="0" presetClass="path" presetSubtype="0" accel="50000" decel="50000" fill="hold" nodeType="withEffect">
                                  <p:stCondLst>
                                    <p:cond delay="1000"/>
                                  </p:stCondLst>
                                  <p:childTnLst>
                                    <p:animMotion origin="layout" path="M 1.38889E-6 4.44444E-6 L 0.28229 0.25833 " pathEditMode="relative" rAng="0" ptsTypes="AA">
                                      <p:cBhvr>
                                        <p:cTn id="236" dur="2000" fill="hold"/>
                                        <p:tgtEl>
                                          <p:spTgt spid="62"/>
                                        </p:tgtEl>
                                        <p:attrNameLst>
                                          <p:attrName>ppt_x</p:attrName>
                                          <p:attrName>ppt_y</p:attrName>
                                        </p:attrNameLst>
                                      </p:cBhvr>
                                      <p:rCtr x="14115" y="12917"/>
                                    </p:animMotion>
                                  </p:childTnLst>
                                </p:cTn>
                              </p:par>
                              <p:par>
                                <p:cTn id="237" presetID="0" presetClass="path" presetSubtype="0" accel="50000" decel="50000" fill="hold" nodeType="withEffect">
                                  <p:stCondLst>
                                    <p:cond delay="1000"/>
                                  </p:stCondLst>
                                  <p:childTnLst>
                                    <p:animMotion origin="layout" path="M 1.38889E-6 2.96296E-6 L 0.41198 0.20185 " pathEditMode="relative" rAng="0" ptsTypes="AA">
                                      <p:cBhvr>
                                        <p:cTn id="238" dur="2000" fill="hold"/>
                                        <p:tgtEl>
                                          <p:spTgt spid="60"/>
                                        </p:tgtEl>
                                        <p:attrNameLst>
                                          <p:attrName>ppt_x</p:attrName>
                                          <p:attrName>ppt_y</p:attrName>
                                        </p:attrNameLst>
                                      </p:cBhvr>
                                      <p:rCtr x="20590" y="10093"/>
                                    </p:animMotion>
                                  </p:childTnLst>
                                </p:cTn>
                              </p:par>
                              <p:par>
                                <p:cTn id="239" presetID="0" presetClass="path" presetSubtype="0" accel="50000" decel="50000" fill="hold" nodeType="withEffect">
                                  <p:stCondLst>
                                    <p:cond delay="1000"/>
                                  </p:stCondLst>
                                  <p:childTnLst>
                                    <p:animMotion origin="layout" path="M 4.72222E-6 3.7037E-6 L 0.37916 0.19398 " pathEditMode="relative" rAng="0" ptsTypes="AA">
                                      <p:cBhvr>
                                        <p:cTn id="240" dur="2000" fill="hold"/>
                                        <p:tgtEl>
                                          <p:spTgt spid="61"/>
                                        </p:tgtEl>
                                        <p:attrNameLst>
                                          <p:attrName>ppt_x</p:attrName>
                                          <p:attrName>ppt_y</p:attrName>
                                        </p:attrNameLst>
                                      </p:cBhvr>
                                      <p:rCtr x="18958" y="9699"/>
                                    </p:animMotion>
                                  </p:childTnLst>
                                </p:cTn>
                              </p:par>
                              <p:par>
                                <p:cTn id="241" presetID="0" presetClass="path" presetSubtype="0" accel="50000" decel="50000" fill="hold" nodeType="withEffect">
                                  <p:stCondLst>
                                    <p:cond delay="1000"/>
                                  </p:stCondLst>
                                  <p:childTnLst>
                                    <p:animMotion origin="layout" path="M 2.22222E-6 -4.44444E-6 L 0.25121 0.25348 " pathEditMode="relative" rAng="0" ptsTypes="AA">
                                      <p:cBhvr>
                                        <p:cTn id="242" dur="2000" fill="hold"/>
                                        <p:tgtEl>
                                          <p:spTgt spid="98"/>
                                        </p:tgtEl>
                                        <p:attrNameLst>
                                          <p:attrName>ppt_x</p:attrName>
                                          <p:attrName>ppt_y</p:attrName>
                                        </p:attrNameLst>
                                      </p:cBhvr>
                                      <p:rCtr x="12552" y="12662"/>
                                    </p:animMotion>
                                  </p:childTnLst>
                                </p:cTn>
                              </p:par>
                              <p:par>
                                <p:cTn id="243" presetID="0" presetClass="path" presetSubtype="0" accel="50000" decel="50000" fill="hold" nodeType="withEffect">
                                  <p:stCondLst>
                                    <p:cond delay="1000"/>
                                  </p:stCondLst>
                                  <p:childTnLst>
                                    <p:animMotion origin="layout" path="M -3.05556E-6 3.33333E-6 L 0.27743 0.26157 " pathEditMode="relative" rAng="0" ptsTypes="AA">
                                      <p:cBhvr>
                                        <p:cTn id="244" dur="2000" fill="hold"/>
                                        <p:tgtEl>
                                          <p:spTgt spid="97"/>
                                        </p:tgtEl>
                                        <p:attrNameLst>
                                          <p:attrName>ppt_x</p:attrName>
                                          <p:attrName>ppt_y</p:attrName>
                                        </p:attrNameLst>
                                      </p:cBhvr>
                                      <p:rCtr x="13872" y="13079"/>
                                    </p:animMotion>
                                  </p:childTnLst>
                                </p:cTn>
                              </p:par>
                              <p:par>
                                <p:cTn id="245" presetID="0" presetClass="path" presetSubtype="0" accel="50000" decel="50000" fill="hold" nodeType="withEffect">
                                  <p:stCondLst>
                                    <p:cond delay="1000"/>
                                  </p:stCondLst>
                                  <p:childTnLst>
                                    <p:animMotion origin="layout" path="M -3.05556E-6 3.33333E-6 L 0.25625 0.19977 " pathEditMode="relative" rAng="0" ptsTypes="AA">
                                      <p:cBhvr>
                                        <p:cTn id="246" dur="2000" fill="hold"/>
                                        <p:tgtEl>
                                          <p:spTgt spid="99"/>
                                        </p:tgtEl>
                                        <p:attrNameLst>
                                          <p:attrName>ppt_x</p:attrName>
                                          <p:attrName>ppt_y</p:attrName>
                                        </p:attrNameLst>
                                      </p:cBhvr>
                                      <p:rCtr x="12812" y="9977"/>
                                    </p:animMotion>
                                  </p:childTnLst>
                                </p:cTn>
                              </p:par>
                              <p:par>
                                <p:cTn id="247" presetID="0" presetClass="path" presetSubtype="0" accel="50000" decel="50000" fill="hold" nodeType="withEffect">
                                  <p:stCondLst>
                                    <p:cond delay="1000"/>
                                  </p:stCondLst>
                                  <p:childTnLst>
                                    <p:animMotion origin="layout" path="M -1.94444E-6 3.33333E-6 L 0.24861 0.19977 " pathEditMode="relative" rAng="0" ptsTypes="AA">
                                      <p:cBhvr>
                                        <p:cTn id="248" dur="2000" fill="hold"/>
                                        <p:tgtEl>
                                          <p:spTgt spid="96"/>
                                        </p:tgtEl>
                                        <p:attrNameLst>
                                          <p:attrName>ppt_x</p:attrName>
                                          <p:attrName>ppt_y</p:attrName>
                                        </p:attrNameLst>
                                      </p:cBhvr>
                                      <p:rCtr x="12431" y="9977"/>
                                    </p:animMotion>
                                  </p:childTnLst>
                                </p:cTn>
                              </p:par>
                              <p:par>
                                <p:cTn id="249" presetID="0" presetClass="path" presetSubtype="0" accel="50000" decel="50000" fill="hold" nodeType="withEffect">
                                  <p:stCondLst>
                                    <p:cond delay="1000"/>
                                  </p:stCondLst>
                                  <p:childTnLst>
                                    <p:animMotion origin="layout" path="M -8.33333E-7 -2.59259E-6 L 0.23316 0.19885 " pathEditMode="relative" rAng="0" ptsTypes="AA">
                                      <p:cBhvr>
                                        <p:cTn id="250" dur="2000" fill="hold"/>
                                        <p:tgtEl>
                                          <p:spTgt spid="95"/>
                                        </p:tgtEl>
                                        <p:attrNameLst>
                                          <p:attrName>ppt_x</p:attrName>
                                          <p:attrName>ppt_y</p:attrName>
                                        </p:attrNameLst>
                                      </p:cBhvr>
                                      <p:rCtr x="11649" y="9931"/>
                                    </p:animMotion>
                                  </p:childTnLst>
                                </p:cTn>
                              </p:par>
                              <p:par>
                                <p:cTn id="251" presetID="0" presetClass="path" presetSubtype="0" accel="50000" decel="50000" fill="hold" nodeType="withEffect">
                                  <p:stCondLst>
                                    <p:cond delay="1000"/>
                                  </p:stCondLst>
                                  <p:childTnLst>
                                    <p:animMotion origin="layout" path="M -2.77778E-6 -3.33333E-6 L 0.22986 0.26991 " pathEditMode="relative" rAng="0" ptsTypes="AA">
                                      <p:cBhvr>
                                        <p:cTn id="252" dur="2000" fill="hold"/>
                                        <p:tgtEl>
                                          <p:spTgt spid="93"/>
                                        </p:tgtEl>
                                        <p:attrNameLst>
                                          <p:attrName>ppt_x</p:attrName>
                                          <p:attrName>ppt_y</p:attrName>
                                        </p:attrNameLst>
                                      </p:cBhvr>
                                      <p:rCtr x="11493" y="13495"/>
                                    </p:animMotion>
                                  </p:childTnLst>
                                </p:cTn>
                              </p:par>
                              <p:par>
                                <p:cTn id="253" presetID="0" presetClass="path" presetSubtype="0" accel="50000" decel="50000" fill="hold" nodeType="withEffect">
                                  <p:stCondLst>
                                    <p:cond delay="1000"/>
                                  </p:stCondLst>
                                  <p:childTnLst>
                                    <p:animMotion origin="layout" path="M 3.88889E-6 -2.59259E-6 L 0.19861 0.19885 " pathEditMode="relative" rAng="0" ptsTypes="AA">
                                      <p:cBhvr>
                                        <p:cTn id="254" dur="2000" fill="hold"/>
                                        <p:tgtEl>
                                          <p:spTgt spid="76"/>
                                        </p:tgtEl>
                                        <p:attrNameLst>
                                          <p:attrName>ppt_x</p:attrName>
                                          <p:attrName>ppt_y</p:attrName>
                                        </p:attrNameLst>
                                      </p:cBhvr>
                                      <p:rCtr x="9931" y="9931"/>
                                    </p:animMotion>
                                  </p:childTnLst>
                                </p:cTn>
                              </p:par>
                              <p:par>
                                <p:cTn id="255" presetID="0" presetClass="path" presetSubtype="0" accel="50000" decel="50000" fill="hold" nodeType="withEffect">
                                  <p:stCondLst>
                                    <p:cond delay="1000"/>
                                  </p:stCondLst>
                                  <p:childTnLst>
                                    <p:animMotion origin="layout" path="M 4.72222E-6 -4.07407E-6 L 0.20121 0.26181 " pathEditMode="relative" rAng="0" ptsTypes="AA">
                                      <p:cBhvr>
                                        <p:cTn id="256" dur="2000" fill="hold"/>
                                        <p:tgtEl>
                                          <p:spTgt spid="94"/>
                                        </p:tgtEl>
                                        <p:attrNameLst>
                                          <p:attrName>ppt_x</p:attrName>
                                          <p:attrName>ppt_y</p:attrName>
                                        </p:attrNameLst>
                                      </p:cBhvr>
                                      <p:rCtr x="10052" y="13079"/>
                                    </p:animMotion>
                                  </p:childTnLst>
                                </p:cTn>
                              </p:par>
                            </p:childTnLst>
                          </p:cTn>
                        </p:par>
                        <p:par>
                          <p:cTn id="257" fill="hold">
                            <p:stCondLst>
                              <p:cond delay="9000"/>
                            </p:stCondLst>
                            <p:childTnLst>
                              <p:par>
                                <p:cTn id="258" presetID="10" presetClass="exit" presetSubtype="0" fill="hold" grpId="1" nodeType="afterEffect">
                                  <p:stCondLst>
                                    <p:cond delay="0"/>
                                  </p:stCondLst>
                                  <p:childTnLst>
                                    <p:animEffect transition="out" filter="fade">
                                      <p:cBhvr>
                                        <p:cTn id="259" dur="2000"/>
                                        <p:tgtEl>
                                          <p:spTgt spid="57"/>
                                        </p:tgtEl>
                                      </p:cBhvr>
                                    </p:animEffect>
                                    <p:set>
                                      <p:cBhvr>
                                        <p:cTn id="260" dur="1" fill="hold">
                                          <p:stCondLst>
                                            <p:cond delay="1999"/>
                                          </p:stCondLst>
                                        </p:cTn>
                                        <p:tgtEl>
                                          <p:spTgt spid="57"/>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44"/>
                                        </p:tgtEl>
                                      </p:cBhvr>
                                    </p:animEffect>
                                    <p:set>
                                      <p:cBhvr>
                                        <p:cTn id="263" dur="1" fill="hold">
                                          <p:stCondLst>
                                            <p:cond delay="1999"/>
                                          </p:stCondLst>
                                        </p:cTn>
                                        <p:tgtEl>
                                          <p:spTgt spid="44"/>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36"/>
                                        </p:tgtEl>
                                      </p:cBhvr>
                                    </p:animEffect>
                                    <p:set>
                                      <p:cBhvr>
                                        <p:cTn id="266" dur="1" fill="hold">
                                          <p:stCondLst>
                                            <p:cond delay="1999"/>
                                          </p:stCondLst>
                                        </p:cTn>
                                        <p:tgtEl>
                                          <p:spTgt spid="36"/>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34"/>
                                        </p:tgtEl>
                                      </p:cBhvr>
                                    </p:animEffect>
                                    <p:set>
                                      <p:cBhvr>
                                        <p:cTn id="269" dur="1" fill="hold">
                                          <p:stCondLst>
                                            <p:cond delay="1999"/>
                                          </p:stCondLst>
                                        </p:cTn>
                                        <p:tgtEl>
                                          <p:spTgt spid="34"/>
                                        </p:tgtEl>
                                        <p:attrNameLst>
                                          <p:attrName>style.visibility</p:attrName>
                                        </p:attrNameLst>
                                      </p:cBhvr>
                                      <p:to>
                                        <p:strVal val="hidden"/>
                                      </p:to>
                                    </p:set>
                                  </p:childTnLst>
                                </p:cTn>
                              </p:par>
                              <p:par>
                                <p:cTn id="270" presetID="10" presetClass="exit" presetSubtype="0" fill="hold" grpId="1" nodeType="withEffect">
                                  <p:stCondLst>
                                    <p:cond delay="0"/>
                                  </p:stCondLst>
                                  <p:childTnLst>
                                    <p:animEffect transition="out" filter="fade">
                                      <p:cBhvr>
                                        <p:cTn id="271" dur="2000"/>
                                        <p:tgtEl>
                                          <p:spTgt spid="35"/>
                                        </p:tgtEl>
                                      </p:cBhvr>
                                    </p:animEffect>
                                    <p:set>
                                      <p:cBhvr>
                                        <p:cTn id="272" dur="1" fill="hold">
                                          <p:stCondLst>
                                            <p:cond delay="1999"/>
                                          </p:stCondLst>
                                        </p:cTn>
                                        <p:tgtEl>
                                          <p:spTgt spid="35"/>
                                        </p:tgtEl>
                                        <p:attrNameLst>
                                          <p:attrName>style.visibility</p:attrName>
                                        </p:attrNameLst>
                                      </p:cBhvr>
                                      <p:to>
                                        <p:strVal val="hidden"/>
                                      </p:to>
                                    </p:set>
                                  </p:childTnLst>
                                </p:cTn>
                              </p:par>
                              <p:par>
                                <p:cTn id="273" presetID="3" presetClass="emph" presetSubtype="2" fill="hold" grpId="1" nodeType="withEffect">
                                  <p:stCondLst>
                                    <p:cond delay="0"/>
                                  </p:stCondLst>
                                  <p:childTnLst>
                                    <p:animClr clrSpc="rgb" dir="cw">
                                      <p:cBhvr override="childStyle">
                                        <p:cTn id="274" dur="2000" fill="hold"/>
                                        <p:tgtEl>
                                          <p:spTgt spid="63"/>
                                        </p:tgtEl>
                                        <p:attrNameLst>
                                          <p:attrName>style.color</p:attrName>
                                        </p:attrNameLst>
                                      </p:cBhvr>
                                      <p:to>
                                        <a:schemeClr val="tx1"/>
                                      </p:to>
                                    </p:animClr>
                                  </p:childTnLst>
                                </p:cTn>
                              </p:par>
                              <p:par>
                                <p:cTn id="275" presetID="3" presetClass="emph" presetSubtype="2" fill="hold" grpId="1" nodeType="withEffect">
                                  <p:stCondLst>
                                    <p:cond delay="0"/>
                                  </p:stCondLst>
                                  <p:childTnLst>
                                    <p:animClr clrSpc="rgb" dir="cw">
                                      <p:cBhvr override="childStyle">
                                        <p:cTn id="276" dur="2000" fill="hold"/>
                                        <p:tgtEl>
                                          <p:spTgt spid="64"/>
                                        </p:tgtEl>
                                        <p:attrNameLst>
                                          <p:attrName>style.color</p:attrName>
                                        </p:attrNameLst>
                                      </p:cBhvr>
                                      <p:to>
                                        <a:schemeClr val="tx1"/>
                                      </p:to>
                                    </p:animClr>
                                  </p:childTnLst>
                                </p:cTn>
                              </p:par>
                              <p:par>
                                <p:cTn id="277" presetID="6" presetClass="emph" presetSubtype="0" fill="hold" grpId="1" nodeType="withEffect">
                                  <p:stCondLst>
                                    <p:cond delay="0"/>
                                  </p:stCondLst>
                                  <p:childTnLst>
                                    <p:animScale>
                                      <p:cBhvr>
                                        <p:cTn id="278" dur="2000" fill="hold"/>
                                        <p:tgtEl>
                                          <p:spTgt spid="65"/>
                                        </p:tgtEl>
                                      </p:cBhvr>
                                      <p:by x="41600" y="41600"/>
                                    </p:animScale>
                                  </p:childTnLst>
                                </p:cTn>
                              </p:par>
                              <p:par>
                                <p:cTn id="279" presetID="7" presetClass="emph" presetSubtype="2" fill="hold" nodeType="withEffect">
                                  <p:stCondLst>
                                    <p:cond delay="0"/>
                                  </p:stCondLst>
                                  <p:childTnLst>
                                    <p:animClr clrSpc="rgb" dir="cw">
                                      <p:cBhvr>
                                        <p:cTn id="280" dur="2000" fill="hold"/>
                                        <p:tgtEl>
                                          <p:spTgt spid="65"/>
                                        </p:tgtEl>
                                        <p:attrNameLst>
                                          <p:attrName>stroke.color</p:attrName>
                                        </p:attrNameLst>
                                      </p:cBhvr>
                                      <p:to>
                                        <a:schemeClr val="tx1"/>
                                      </p:to>
                                    </p:animClr>
                                    <p:set>
                                      <p:cBhvr>
                                        <p:cTn id="281" dur="2000" fill="hold"/>
                                        <p:tgtEl>
                                          <p:spTgt spid="65"/>
                                        </p:tgtEl>
                                        <p:attrNameLst>
                                          <p:attrName>stroke.on</p:attrName>
                                        </p:attrNameLst>
                                      </p:cBhvr>
                                      <p:to>
                                        <p:strVal val="true"/>
                                      </p:to>
                                    </p:set>
                                  </p:childTnLst>
                                </p:cTn>
                              </p:par>
                              <p:par>
                                <p:cTn id="282" presetID="0" presetClass="path" presetSubtype="0" fill="hold" grpId="2" nodeType="withEffect">
                                  <p:stCondLst>
                                    <p:cond delay="0"/>
                                  </p:stCondLst>
                                  <p:childTnLst>
                                    <p:animMotion origin="layout" path="M 2.22222E-6 0.09977 L 2.22222E-6 -0.00023 " pathEditMode="relative" rAng="0" ptsTypes="AA">
                                      <p:cBhvr>
                                        <p:cTn id="283" dur="2000" fill="hold"/>
                                        <p:tgtEl>
                                          <p:spTgt spid="66">
                                            <p:txEl>
                                              <p:pRg st="0" end="0"/>
                                            </p:txEl>
                                          </p:spTgt>
                                        </p:tgtEl>
                                        <p:attrNameLst>
                                          <p:attrName>ppt_x</p:attrName>
                                          <p:attrName>ppt_y</p:attrName>
                                        </p:attrNameLst>
                                      </p:cBhvr>
                                      <p:rCtr x="0" y="-5000"/>
                                    </p:animMotion>
                                  </p:childTnLst>
                                </p:cTn>
                              </p:par>
                              <p:par>
                                <p:cTn id="284" presetID="6" presetClass="emph" presetSubtype="0" fill="hold" grpId="3" nodeType="withEffect">
                                  <p:stCondLst>
                                    <p:cond delay="0"/>
                                  </p:stCondLst>
                                  <p:childTnLst>
                                    <p:animScale>
                                      <p:cBhvr>
                                        <p:cTn id="285" dur="2000" fill="hold"/>
                                        <p:tgtEl>
                                          <p:spTgt spid="66">
                                            <p:txEl>
                                              <p:pRg st="0" end="0"/>
                                            </p:txEl>
                                          </p:spTgt>
                                        </p:tgtEl>
                                      </p:cBhvr>
                                      <p:by x="50000" y="50000"/>
                                    </p:animScale>
                                  </p:childTnLst>
                                </p:cTn>
                              </p:par>
                              <p:par>
                                <p:cTn id="286" presetID="3" presetClass="emph" presetSubtype="2" fill="hold" grpId="4" nodeType="withEffect">
                                  <p:stCondLst>
                                    <p:cond delay="0"/>
                                  </p:stCondLst>
                                  <p:childTnLst>
                                    <p:animClr clrSpc="rgb" dir="cw">
                                      <p:cBhvr override="childStyle">
                                        <p:cTn id="287" dur="2000" fill="hold"/>
                                        <p:tgtEl>
                                          <p:spTgt spid="66">
                                            <p:txEl>
                                              <p:pRg st="0" end="0"/>
                                            </p:txEl>
                                          </p:spTgt>
                                        </p:tgtEl>
                                        <p:attrNameLst>
                                          <p:attrName>style.color</p:attrName>
                                        </p:attrNameLst>
                                      </p:cBhvr>
                                      <p:to>
                                        <a:schemeClr val="tx1"/>
                                      </p:to>
                                    </p:animClr>
                                  </p:childTnLst>
                                </p:cTn>
                              </p:par>
                              <p:par>
                                <p:cTn id="288" presetID="10" presetClass="entr" presetSubtype="0" fill="hold" grpId="0" nodeType="withEffect">
                                  <p:stCondLst>
                                    <p:cond delay="0"/>
                                  </p:stCondLst>
                                  <p:childTnLst>
                                    <p:set>
                                      <p:cBhvr>
                                        <p:cTn id="289" dur="1" fill="hold">
                                          <p:stCondLst>
                                            <p:cond delay="0"/>
                                          </p:stCondLst>
                                        </p:cTn>
                                        <p:tgtEl>
                                          <p:spTgt spid="104"/>
                                        </p:tgtEl>
                                        <p:attrNameLst>
                                          <p:attrName>style.visibility</p:attrName>
                                        </p:attrNameLst>
                                      </p:cBhvr>
                                      <p:to>
                                        <p:strVal val="visible"/>
                                      </p:to>
                                    </p:set>
                                    <p:animEffect transition="in" filter="fade">
                                      <p:cBhvr>
                                        <p:cTn id="290" dur="500"/>
                                        <p:tgtEl>
                                          <p:spTgt spid="104"/>
                                        </p:tgtEl>
                                      </p:cBhvr>
                                    </p:animEffect>
                                  </p:childTnLst>
                                </p:cTn>
                              </p:par>
                              <p:par>
                                <p:cTn id="291" presetID="10" presetClass="entr" presetSubtype="0" fill="hold" nodeType="withEffect">
                                  <p:stCondLst>
                                    <p:cond delay="0"/>
                                  </p:stCondLst>
                                  <p:childTnLst>
                                    <p:set>
                                      <p:cBhvr>
                                        <p:cTn id="292" dur="1" fill="hold">
                                          <p:stCondLst>
                                            <p:cond delay="0"/>
                                          </p:stCondLst>
                                        </p:cTn>
                                        <p:tgtEl>
                                          <p:spTgt spid="100"/>
                                        </p:tgtEl>
                                        <p:attrNameLst>
                                          <p:attrName>style.visibility</p:attrName>
                                        </p:attrNameLst>
                                      </p:cBhvr>
                                      <p:to>
                                        <p:strVal val="visible"/>
                                      </p:to>
                                    </p:set>
                                    <p:animEffect transition="in" filter="fade">
                                      <p:cBhvr>
                                        <p:cTn id="293" dur="500"/>
                                        <p:tgtEl>
                                          <p:spTgt spid="100"/>
                                        </p:tgtEl>
                                      </p:cBhvr>
                                    </p:animEffect>
                                  </p:childTnLst>
                                </p:cTn>
                              </p:par>
                              <p:par>
                                <p:cTn id="294" presetID="10" presetClass="entr" presetSubtype="0" fill="hold" nodeType="withEffect">
                                  <p:stCondLst>
                                    <p:cond delay="0"/>
                                  </p:stCondLst>
                                  <p:childTnLst>
                                    <p:set>
                                      <p:cBhvr>
                                        <p:cTn id="295" dur="1" fill="hold">
                                          <p:stCondLst>
                                            <p:cond delay="0"/>
                                          </p:stCondLst>
                                        </p:cTn>
                                        <p:tgtEl>
                                          <p:spTgt spid="101"/>
                                        </p:tgtEl>
                                        <p:attrNameLst>
                                          <p:attrName>style.visibility</p:attrName>
                                        </p:attrNameLst>
                                      </p:cBhvr>
                                      <p:to>
                                        <p:strVal val="visible"/>
                                      </p:to>
                                    </p:set>
                                    <p:animEffect transition="in" filter="fade">
                                      <p:cBhvr>
                                        <p:cTn id="296"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7" grpId="1" animBg="1"/>
      <p:bldP spid="34" grpId="0" animBg="1"/>
      <p:bldP spid="34" grpId="1" animBg="1"/>
      <p:bldP spid="35" grpId="0" animBg="1"/>
      <p:bldP spid="35" grpId="1" animBg="1"/>
      <p:bldP spid="36" grpId="0" animBg="1"/>
      <p:bldP spid="36" grpId="1" animBg="1"/>
      <p:bldP spid="44" grpId="0" animBg="1"/>
      <p:bldP spid="44" grpId="1" animBg="1"/>
      <p:bldP spid="63" grpId="0"/>
      <p:bldP spid="63" grpId="1"/>
      <p:bldP spid="64" grpId="0"/>
      <p:bldP spid="64" grpId="1"/>
      <p:bldP spid="65" grpId="0" animBg="1"/>
      <p:bldP spid="65" grpId="1" animBg="1"/>
      <p:bldP spid="66" grpId="0" build="allAtOnce"/>
      <p:bldP spid="66" grpId="1" build="allAtOnce"/>
      <p:bldP spid="66" grpId="2" build="allAtOnce"/>
      <p:bldP spid="66" grpId="3" build="allAtOnce"/>
      <p:bldP spid="66" grpId="4" build="allAtOnce"/>
      <p:bldP spid="10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72F3AA2-F85E-7A4C-9B5F-13CA04924915}"/>
              </a:ext>
            </a:extLst>
          </p:cNvPr>
          <p:cNvPicPr>
            <a:picLocks noChangeAspect="1"/>
          </p:cNvPicPr>
          <p:nvPr/>
        </p:nvPicPr>
        <p:blipFill>
          <a:blip r:embed="rId3"/>
          <a:srcRect/>
          <a:stretch/>
        </p:blipFill>
        <p:spPr>
          <a:xfrm>
            <a:off x="106057" y="840905"/>
            <a:ext cx="8931885" cy="5176189"/>
          </a:xfrm>
          <a:prstGeom prst="rect">
            <a:avLst/>
          </a:prstGeom>
        </p:spPr>
      </p:pic>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sp>
        <p:nvSpPr>
          <p:cNvPr id="10" name="Oval Callout 9"/>
          <p:cNvSpPr>
            <a:spLocks noChangeArrowheads="1"/>
          </p:cNvSpPr>
          <p:nvPr/>
        </p:nvSpPr>
        <p:spPr bwMode="auto">
          <a:xfrm rot="2975074">
            <a:off x="3363825" y="1656388"/>
            <a:ext cx="1004570" cy="998855"/>
          </a:xfrm>
          <a:prstGeom prst="wedgeEllipseCallout">
            <a:avLst>
              <a:gd name="adj1" fmla="val 197614"/>
              <a:gd name="adj2" fmla="val -27903"/>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91440" tIns="45720" rIns="91440" bIns="45720" anchor="ctr" anchorCtr="0" upright="1">
            <a:noAutofit/>
          </a:bodyPr>
          <a:lstStyle/>
          <a:p>
            <a:pPr marL="0" marR="0" algn="ctr">
              <a:spcBef>
                <a:spcPts val="0"/>
              </a:spcBef>
              <a:spcAft>
                <a:spcPts val="0"/>
              </a:spcAft>
            </a:pPr>
            <a:r>
              <a:rPr lang="en-US" sz="1200" dirty="0">
                <a:solidFill>
                  <a:srgbClr val="FFFFFF"/>
                </a:solidFill>
                <a:effectLst/>
                <a:latin typeface="Helvetica Neue"/>
                <a:ea typeface="Times New Roman"/>
                <a:cs typeface="Times New Roman"/>
              </a:rPr>
              <a:t>You are here</a:t>
            </a:r>
            <a:endParaRPr lang="en-US" sz="1200" dirty="0">
              <a:effectLst/>
              <a:latin typeface="Helvetica Neue"/>
              <a:ea typeface="Times New Roman"/>
              <a:cs typeface="Times New Roman"/>
            </a:endParaRPr>
          </a:p>
        </p:txBody>
      </p:sp>
    </p:spTree>
    <p:extLst>
      <p:ext uri="{BB962C8B-B14F-4D97-AF65-F5344CB8AC3E}">
        <p14:creationId xmlns:p14="http://schemas.microsoft.com/office/powerpoint/2010/main" val="19639662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ounded Rectangle 70"/>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6" name="Reactant energy type"/>
          <p:cNvPicPr>
            <a:picLocks noChangeAspect="1" noChangeArrowheads="1"/>
          </p:cNvPicPr>
          <p:nvPr/>
        </p:nvPicPr>
        <p:blipFill>
          <a:blip r:embed="rId3"/>
          <a:stretch>
            <a:fillRect/>
          </a:stretch>
        </p:blipFill>
        <p:spPr bwMode="auto">
          <a:xfrm>
            <a:off x="2731746" y="2298158"/>
            <a:ext cx="946089" cy="950653"/>
          </a:xfrm>
          <a:prstGeom prst="rect">
            <a:avLst/>
          </a:prstGeom>
          <a:noFill/>
          <a:extLst>
            <a:ext uri="{909E8E84-426E-40dd-AFC4-6F175D3DCCD1}">
              <a14:hiddenFill xmlns="" xmlns:a14="http://schemas.microsoft.com/office/drawing/2010/main">
                <a:solidFill>
                  <a:srgbClr val="FFFFFF"/>
                </a:solidFill>
              </a14:hiddenFill>
            </a:ext>
          </a:extLst>
        </p:spPr>
      </p:pic>
      <p:sp>
        <p:nvSpPr>
          <p:cNvPr id="41" name="Rounded Rectangle 40"/>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2" name="Rounded Rectangle 41"/>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3" name="Rounded Rectangle 42"/>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4" name="Rounded Rectangle 43"/>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5" name="Rounded Rectangle 44"/>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6" name="Rounded Rectangle 45"/>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7" name="Rounded Rectangle 46"/>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9" name="Rounded Rectangle 48"/>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0" name="Rounded Rectangle 49"/>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2"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73"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74"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75"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76"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l="-1" r="-2824"/>
          <a:stretch/>
        </p:blipFill>
        <p:spPr bwMode="auto">
          <a:xfrm>
            <a:off x="3240874" y="2907843"/>
            <a:ext cx="906166"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77"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4132064" y="2872809"/>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78"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050398" y="1809880"/>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9" name="Picture 2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60353" y="1119454"/>
            <a:ext cx="2564242" cy="16927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0351" y="4098273"/>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82139" y="3661288"/>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 name="TextBox 10"/>
          <p:cNvSpPr txBox="1">
            <a:spLocks noChangeArrowheads="1"/>
          </p:cNvSpPr>
          <p:nvPr/>
        </p:nvSpPr>
        <p:spPr bwMode="auto">
          <a:xfrm>
            <a:off x="1726274" y="3025504"/>
            <a:ext cx="92813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83"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84"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99"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104"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59214" y="4623132"/>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2518" y="3698354"/>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5151" y="5032304"/>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7"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7738" y="5198766"/>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8"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419527" y="1816215"/>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09"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240874" y="2169478"/>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10"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610003" y="2175813"/>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11"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047671" y="2466264"/>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12"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416800" y="2472599"/>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13"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5139567" y="2964018"/>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14"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l="-1" r="-2824"/>
          <a:stretch/>
        </p:blipFill>
        <p:spPr bwMode="auto">
          <a:xfrm>
            <a:off x="3281879" y="3284238"/>
            <a:ext cx="906166"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15"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4173069" y="3249204"/>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16"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5180572" y="3340413"/>
            <a:ext cx="899019" cy="411429"/>
          </a:xfrm>
          <a:prstGeom prst="rect">
            <a:avLst/>
          </a:prstGeom>
          <a:noFill/>
          <a:extLst>
            <a:ext uri="{909E8E84-426E-40dd-AFC4-6F175D3DCCD1}">
              <a14:hiddenFill xmlns="" xmlns:a14="http://schemas.microsoft.com/office/drawing/2010/main">
                <a:solidFill>
                  <a:srgbClr val="FFFFFF"/>
                </a:solidFill>
              </a14:hiddenFill>
            </a:ext>
          </a:extLst>
        </p:spPr>
      </p:pic>
      <p:sp>
        <p:nvSpPr>
          <p:cNvPr id="38"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20</a:t>
            </a:fld>
            <a:endParaRPr lang="en-US" dirty="0"/>
          </a:p>
        </p:txBody>
      </p:sp>
      <p:sp>
        <p:nvSpPr>
          <p:cNvPr id="58"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vert="horz" lIns="91440" tIns="45720" rIns="91440" bIns="45720" rtlCol="0" anchor="ctr">
            <a:normAutofit fontScale="9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What happens to atoms and energy during cellular respiration?</a:t>
            </a:r>
          </a:p>
        </p:txBody>
      </p:sp>
      <p:sp>
        <p:nvSpPr>
          <p:cNvPr id="55" name="TextBox 26"/>
          <p:cNvSpPr txBox="1">
            <a:spLocks noChangeArrowheads="1"/>
          </p:cNvSpPr>
          <p:nvPr/>
        </p:nvSpPr>
        <p:spPr bwMode="auto">
          <a:xfrm>
            <a:off x="5744464" y="6124040"/>
            <a:ext cx="245567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pic>
        <p:nvPicPr>
          <p:cNvPr id="57"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1803"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49" y="412039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8152" y="417586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50"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5473"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19" y="4075365"/>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1822" y="413083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20"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1420"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7"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6" y="4067843"/>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8"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7769" y="412331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7"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0" name="Product energy type"/>
          <p:cNvPicPr>
            <a:picLocks noChangeAspect="1" noChangeArrowheads="1"/>
          </p:cNvPicPr>
          <p:nvPr/>
        </p:nvPicPr>
        <p:blipFill>
          <a:blip r:embed="rId9"/>
          <a:stretch>
            <a:fillRect/>
          </a:stretch>
        </p:blipFill>
        <p:spPr bwMode="auto">
          <a:xfrm>
            <a:off x="8064670" y="5071993"/>
            <a:ext cx="606431" cy="609357"/>
          </a:xfrm>
          <a:prstGeom prst="rect">
            <a:avLst/>
          </a:prstGeom>
          <a:noFill/>
          <a:extLst>
            <a:ext uri="{909E8E84-426E-40dd-AFC4-6F175D3DCCD1}">
              <a14:hiddenFill xmlns="" xmlns:a14="http://schemas.microsoft.com/office/drawing/2010/main">
                <a:solidFill>
                  <a:srgbClr val="FFFFFF"/>
                </a:solidFill>
              </a14:hiddenFill>
            </a:ext>
          </a:extLst>
        </p:spPr>
      </p:pic>
      <p:pic>
        <p:nvPicPr>
          <p:cNvPr id="85" name="Product energy type"/>
          <p:cNvPicPr>
            <a:picLocks noChangeAspect="1" noChangeArrowheads="1"/>
          </p:cNvPicPr>
          <p:nvPr/>
        </p:nvPicPr>
        <p:blipFill>
          <a:blip r:embed="rId10"/>
          <a:stretch>
            <a:fillRect/>
          </a:stretch>
        </p:blipFill>
        <p:spPr bwMode="auto">
          <a:xfrm>
            <a:off x="8064671" y="5722535"/>
            <a:ext cx="606431" cy="609357"/>
          </a:xfrm>
          <a:prstGeom prst="rect">
            <a:avLst/>
          </a:prstGeom>
          <a:noFill/>
          <a:extLst>
            <a:ext uri="{909E8E84-426E-40dd-AFC4-6F175D3DCCD1}">
              <a14:hiddenFill xmlns="" xmlns:a14="http://schemas.microsoft.com/office/drawing/2010/main">
                <a:solidFill>
                  <a:srgbClr val="FFFFFF"/>
                </a:solidFill>
              </a14:hiddenFill>
            </a:ext>
          </a:extLst>
        </p:spPr>
      </p:pic>
      <p:sp>
        <p:nvSpPr>
          <p:cNvPr id="48" name="Title 1"/>
          <p:cNvSpPr txBox="1">
            <a:spLocks/>
          </p:cNvSpPr>
          <p:nvPr/>
        </p:nvSpPr>
        <p:spPr>
          <a:xfrm>
            <a:off x="3493008" y="5376672"/>
            <a:ext cx="2176272"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latin typeface="Arial" charset="0"/>
                <a:cs typeface="Arial" charset="0"/>
              </a:rPr>
              <a:t>Atoms last forever!  Energy lasts forever!</a:t>
            </a:r>
          </a:p>
        </p:txBody>
      </p:sp>
    </p:spTree>
    <p:extLst>
      <p:ext uri="{BB962C8B-B14F-4D97-AF65-F5344CB8AC3E}">
        <p14:creationId xmlns:p14="http://schemas.microsoft.com/office/powerpoint/2010/main" val="184526682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79"/>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81"/>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104"/>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80"/>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105"/>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106"/>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107"/>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fade">
                                      <p:cBhvr>
                                        <p:cTn id="21" dur="2000"/>
                                        <p:tgtEl>
                                          <p:spTgt spid="7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2000"/>
                                        <p:tgtEl>
                                          <p:spTgt spid="4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2000"/>
                                        <p:tgtEl>
                                          <p:spTgt spid="4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2000"/>
                                        <p:tgtEl>
                                          <p:spTgt spid="4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2000"/>
                                        <p:tgtEl>
                                          <p:spTgt spid="42"/>
                                        </p:tgtEl>
                                      </p:cBhvr>
                                    </p:animEffect>
                                  </p:childTnLst>
                                </p:cTn>
                              </p:par>
                              <p:par>
                                <p:cTn id="34" presetID="6" presetClass="emph" presetSubtype="0" fill="hold" grpId="0" nodeType="withEffect">
                                  <p:stCondLst>
                                    <p:cond delay="0"/>
                                  </p:stCondLst>
                                  <p:childTnLst>
                                    <p:animScale>
                                      <p:cBhvr>
                                        <p:cTn id="35" dur="2000" fill="hold"/>
                                        <p:tgtEl>
                                          <p:spTgt spid="74"/>
                                        </p:tgtEl>
                                      </p:cBhvr>
                                      <p:by x="240000" y="240000"/>
                                    </p:animScale>
                                  </p:childTnLst>
                                </p:cTn>
                              </p:par>
                              <p:par>
                                <p:cTn id="36" presetID="7" presetClass="emph" presetSubtype="2" fill="hold" nodeType="withEffect">
                                  <p:stCondLst>
                                    <p:cond delay="0"/>
                                  </p:stCondLst>
                                  <p:childTnLst>
                                    <p:animClr clrSpc="rgb" dir="cw">
                                      <p:cBhvr>
                                        <p:cTn id="37" dur="2000" fill="hold"/>
                                        <p:tgtEl>
                                          <p:spTgt spid="74"/>
                                        </p:tgtEl>
                                        <p:attrNameLst>
                                          <p:attrName>stroke.color</p:attrName>
                                        </p:attrNameLst>
                                      </p:cBhvr>
                                      <p:to>
                                        <a:srgbClr val="00FF00"/>
                                      </p:to>
                                    </p:animClr>
                                    <p:set>
                                      <p:cBhvr>
                                        <p:cTn id="38" dur="2000" fill="hold"/>
                                        <p:tgtEl>
                                          <p:spTgt spid="74"/>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72"/>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73"/>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75">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75">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75">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79"/>
                                        </p:tgtEl>
                                      </p:cBhvr>
                                    </p:animEffect>
                                    <p:set>
                                      <p:cBhvr>
                                        <p:cTn id="52" dur="1" fill="hold">
                                          <p:stCondLst>
                                            <p:cond delay="999"/>
                                          </p:stCondLst>
                                        </p:cTn>
                                        <p:tgtEl>
                                          <p:spTgt spid="79"/>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81"/>
                                        </p:tgtEl>
                                      </p:cBhvr>
                                    </p:animEffect>
                                    <p:set>
                                      <p:cBhvr>
                                        <p:cTn id="55" dur="1" fill="hold">
                                          <p:stCondLst>
                                            <p:cond delay="999"/>
                                          </p:stCondLst>
                                        </p:cTn>
                                        <p:tgtEl>
                                          <p:spTgt spid="81"/>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104"/>
                                        </p:tgtEl>
                                      </p:cBhvr>
                                    </p:animEffect>
                                    <p:set>
                                      <p:cBhvr>
                                        <p:cTn id="58" dur="1" fill="hold">
                                          <p:stCondLst>
                                            <p:cond delay="999"/>
                                          </p:stCondLst>
                                        </p:cTn>
                                        <p:tgtEl>
                                          <p:spTgt spid="104"/>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80"/>
                                        </p:tgtEl>
                                      </p:cBhvr>
                                    </p:animEffect>
                                    <p:set>
                                      <p:cBhvr>
                                        <p:cTn id="61" dur="1" fill="hold">
                                          <p:stCondLst>
                                            <p:cond delay="999"/>
                                          </p:stCondLst>
                                        </p:cTn>
                                        <p:tgtEl>
                                          <p:spTgt spid="80"/>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105"/>
                                        </p:tgtEl>
                                      </p:cBhvr>
                                    </p:animEffect>
                                    <p:set>
                                      <p:cBhvr>
                                        <p:cTn id="64" dur="1" fill="hold">
                                          <p:stCondLst>
                                            <p:cond delay="999"/>
                                          </p:stCondLst>
                                        </p:cTn>
                                        <p:tgtEl>
                                          <p:spTgt spid="105"/>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106"/>
                                        </p:tgtEl>
                                      </p:cBhvr>
                                    </p:animEffect>
                                    <p:set>
                                      <p:cBhvr>
                                        <p:cTn id="67" dur="1" fill="hold">
                                          <p:stCondLst>
                                            <p:cond delay="999"/>
                                          </p:stCondLst>
                                        </p:cTn>
                                        <p:tgtEl>
                                          <p:spTgt spid="106"/>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107"/>
                                        </p:tgtEl>
                                      </p:cBhvr>
                                    </p:animEffect>
                                    <p:set>
                                      <p:cBhvr>
                                        <p:cTn id="70" dur="1" fill="hold">
                                          <p:stCondLst>
                                            <p:cond delay="999"/>
                                          </p:stCondLst>
                                        </p:cTn>
                                        <p:tgtEl>
                                          <p:spTgt spid="107"/>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77"/>
                                        </p:tgtEl>
                                        <p:attrNameLst>
                                          <p:attrName>style.visibility</p:attrName>
                                        </p:attrNameLst>
                                      </p:cBhvr>
                                      <p:to>
                                        <p:strVal val="visible"/>
                                      </p:to>
                                    </p:set>
                                    <p:animEffect transition="in" filter="fade">
                                      <p:cBhvr>
                                        <p:cTn id="73" dur="1000"/>
                                        <p:tgtEl>
                                          <p:spTgt spid="77"/>
                                        </p:tgtEl>
                                      </p:cBhvr>
                                    </p:animEffect>
                                  </p:childTnLst>
                                </p:cTn>
                              </p:par>
                              <p:par>
                                <p:cTn id="74" presetID="10" presetClass="entr" presetSubtype="0" fill="hold" nodeType="withEffect">
                                  <p:stCondLst>
                                    <p:cond delay="2000"/>
                                  </p:stCondLst>
                                  <p:childTnLst>
                                    <p:set>
                                      <p:cBhvr>
                                        <p:cTn id="75" dur="1" fill="hold">
                                          <p:stCondLst>
                                            <p:cond delay="0"/>
                                          </p:stCondLst>
                                        </p:cTn>
                                        <p:tgtEl>
                                          <p:spTgt spid="76"/>
                                        </p:tgtEl>
                                        <p:attrNameLst>
                                          <p:attrName>style.visibility</p:attrName>
                                        </p:attrNameLst>
                                      </p:cBhvr>
                                      <p:to>
                                        <p:strVal val="visible"/>
                                      </p:to>
                                    </p:set>
                                    <p:animEffect transition="in" filter="fade">
                                      <p:cBhvr>
                                        <p:cTn id="76" dur="1000"/>
                                        <p:tgtEl>
                                          <p:spTgt spid="76"/>
                                        </p:tgtEl>
                                      </p:cBhvr>
                                    </p:animEffect>
                                  </p:childTnLst>
                                </p:cTn>
                              </p:par>
                              <p:par>
                                <p:cTn id="77" presetID="10" presetClass="entr" presetSubtype="0" fill="hold" nodeType="withEffect">
                                  <p:stCondLst>
                                    <p:cond delay="2000"/>
                                  </p:stCondLst>
                                  <p:childTnLst>
                                    <p:set>
                                      <p:cBhvr>
                                        <p:cTn id="78" dur="1" fill="hold">
                                          <p:stCondLst>
                                            <p:cond delay="0"/>
                                          </p:stCondLst>
                                        </p:cTn>
                                        <p:tgtEl>
                                          <p:spTgt spid="78"/>
                                        </p:tgtEl>
                                        <p:attrNameLst>
                                          <p:attrName>style.visibility</p:attrName>
                                        </p:attrNameLst>
                                      </p:cBhvr>
                                      <p:to>
                                        <p:strVal val="visible"/>
                                      </p:to>
                                    </p:set>
                                    <p:animEffect transition="in" filter="fade">
                                      <p:cBhvr>
                                        <p:cTn id="79" dur="1000"/>
                                        <p:tgtEl>
                                          <p:spTgt spid="78"/>
                                        </p:tgtEl>
                                      </p:cBhvr>
                                    </p:animEffect>
                                  </p:childTnLst>
                                </p:cTn>
                              </p:par>
                              <p:par>
                                <p:cTn id="80" presetID="10" presetClass="entr" presetSubtype="0" fill="hold" nodeType="withEffect">
                                  <p:stCondLst>
                                    <p:cond delay="2000"/>
                                  </p:stCondLst>
                                  <p:childTnLst>
                                    <p:set>
                                      <p:cBhvr>
                                        <p:cTn id="81" dur="1" fill="hold">
                                          <p:stCondLst>
                                            <p:cond delay="0"/>
                                          </p:stCondLst>
                                        </p:cTn>
                                        <p:tgtEl>
                                          <p:spTgt spid="114"/>
                                        </p:tgtEl>
                                        <p:attrNameLst>
                                          <p:attrName>style.visibility</p:attrName>
                                        </p:attrNameLst>
                                      </p:cBhvr>
                                      <p:to>
                                        <p:strVal val="visible"/>
                                      </p:to>
                                    </p:set>
                                    <p:animEffect transition="in" filter="fade">
                                      <p:cBhvr>
                                        <p:cTn id="82" dur="1000"/>
                                        <p:tgtEl>
                                          <p:spTgt spid="114"/>
                                        </p:tgtEl>
                                      </p:cBhvr>
                                    </p:animEffect>
                                  </p:childTnLst>
                                </p:cTn>
                              </p:par>
                              <p:par>
                                <p:cTn id="83" presetID="10" presetClass="entr" presetSubtype="0" fill="hold" nodeType="withEffect">
                                  <p:stCondLst>
                                    <p:cond delay="2000"/>
                                  </p:stCondLst>
                                  <p:childTnLst>
                                    <p:set>
                                      <p:cBhvr>
                                        <p:cTn id="84" dur="1" fill="hold">
                                          <p:stCondLst>
                                            <p:cond delay="0"/>
                                          </p:stCondLst>
                                        </p:cTn>
                                        <p:tgtEl>
                                          <p:spTgt spid="115"/>
                                        </p:tgtEl>
                                        <p:attrNameLst>
                                          <p:attrName>style.visibility</p:attrName>
                                        </p:attrNameLst>
                                      </p:cBhvr>
                                      <p:to>
                                        <p:strVal val="visible"/>
                                      </p:to>
                                    </p:set>
                                    <p:animEffect transition="in" filter="fade">
                                      <p:cBhvr>
                                        <p:cTn id="85" dur="1000"/>
                                        <p:tgtEl>
                                          <p:spTgt spid="115"/>
                                        </p:tgtEl>
                                      </p:cBhvr>
                                    </p:animEffect>
                                  </p:childTnLst>
                                </p:cTn>
                              </p:par>
                              <p:par>
                                <p:cTn id="86" presetID="10" presetClass="entr" presetSubtype="0" fill="hold" nodeType="withEffect">
                                  <p:stCondLst>
                                    <p:cond delay="2000"/>
                                  </p:stCondLst>
                                  <p:childTnLst>
                                    <p:set>
                                      <p:cBhvr>
                                        <p:cTn id="87" dur="1" fill="hold">
                                          <p:stCondLst>
                                            <p:cond delay="0"/>
                                          </p:stCondLst>
                                        </p:cTn>
                                        <p:tgtEl>
                                          <p:spTgt spid="113"/>
                                        </p:tgtEl>
                                        <p:attrNameLst>
                                          <p:attrName>style.visibility</p:attrName>
                                        </p:attrNameLst>
                                      </p:cBhvr>
                                      <p:to>
                                        <p:strVal val="visible"/>
                                      </p:to>
                                    </p:set>
                                    <p:animEffect transition="in" filter="fade">
                                      <p:cBhvr>
                                        <p:cTn id="88" dur="1000"/>
                                        <p:tgtEl>
                                          <p:spTgt spid="113"/>
                                        </p:tgtEl>
                                      </p:cBhvr>
                                    </p:animEffect>
                                  </p:childTnLst>
                                </p:cTn>
                              </p:par>
                              <p:par>
                                <p:cTn id="89" presetID="10" presetClass="entr" presetSubtype="0" fill="hold" nodeType="withEffect">
                                  <p:stCondLst>
                                    <p:cond delay="2000"/>
                                  </p:stCondLst>
                                  <p:childTnLst>
                                    <p:set>
                                      <p:cBhvr>
                                        <p:cTn id="90" dur="1" fill="hold">
                                          <p:stCondLst>
                                            <p:cond delay="0"/>
                                          </p:stCondLst>
                                        </p:cTn>
                                        <p:tgtEl>
                                          <p:spTgt spid="116"/>
                                        </p:tgtEl>
                                        <p:attrNameLst>
                                          <p:attrName>style.visibility</p:attrName>
                                        </p:attrNameLst>
                                      </p:cBhvr>
                                      <p:to>
                                        <p:strVal val="visible"/>
                                      </p:to>
                                    </p:set>
                                    <p:animEffect transition="in" filter="fade">
                                      <p:cBhvr>
                                        <p:cTn id="91" dur="1000"/>
                                        <p:tgtEl>
                                          <p:spTgt spid="116"/>
                                        </p:tgtEl>
                                      </p:cBhvr>
                                    </p:animEffect>
                                  </p:childTnLst>
                                </p:cTn>
                              </p:par>
                              <p:par>
                                <p:cTn id="92"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93" dur="2000" fill="hold"/>
                                        <p:tgtEl>
                                          <p:spTgt spid="79"/>
                                        </p:tgtEl>
                                        <p:attrNameLst>
                                          <p:attrName>ppt_x</p:attrName>
                                          <p:attrName>ppt_y</p:attrName>
                                        </p:attrNameLst>
                                      </p:cBhvr>
                                    </p:animMotion>
                                  </p:childTnLst>
                                </p:cTn>
                              </p:par>
                              <p:par>
                                <p:cTn id="94"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95" dur="2000" fill="hold"/>
                                        <p:tgtEl>
                                          <p:spTgt spid="80"/>
                                        </p:tgtEl>
                                        <p:attrNameLst>
                                          <p:attrName>ppt_x</p:attrName>
                                          <p:attrName>ppt_y</p:attrName>
                                        </p:attrNameLst>
                                      </p:cBhvr>
                                      <p:rCtr x="-35" y="-93"/>
                                    </p:animMotion>
                                  </p:childTnLst>
                                </p:cTn>
                              </p:par>
                              <p:par>
                                <p:cTn id="96"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97" dur="2000" fill="hold"/>
                                        <p:tgtEl>
                                          <p:spTgt spid="104"/>
                                        </p:tgtEl>
                                        <p:attrNameLst>
                                          <p:attrName>ppt_x</p:attrName>
                                          <p:attrName>ppt_y</p:attrName>
                                        </p:attrNameLst>
                                      </p:cBhvr>
                                      <p:rCtr x="52" y="-278"/>
                                    </p:animMotion>
                                  </p:childTnLst>
                                </p:cTn>
                              </p:par>
                              <p:par>
                                <p:cTn id="98"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99" dur="2000" fill="hold"/>
                                        <p:tgtEl>
                                          <p:spTgt spid="105"/>
                                        </p:tgtEl>
                                        <p:attrNameLst>
                                          <p:attrName>ppt_x</p:attrName>
                                          <p:attrName>ppt_y</p:attrName>
                                        </p:attrNameLst>
                                      </p:cBhvr>
                                      <p:rCtr x="191" y="-23"/>
                                    </p:animMotion>
                                  </p:childTnLst>
                                </p:cTn>
                              </p:par>
                              <p:par>
                                <p:cTn id="100"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01" dur="2000" fill="hold"/>
                                        <p:tgtEl>
                                          <p:spTgt spid="81"/>
                                        </p:tgtEl>
                                        <p:attrNameLst>
                                          <p:attrName>ppt_x</p:attrName>
                                          <p:attrName>ppt_y</p:attrName>
                                        </p:attrNameLst>
                                      </p:cBhvr>
                                    </p:animMotion>
                                  </p:childTnLst>
                                </p:cTn>
                              </p:par>
                              <p:par>
                                <p:cTn id="102"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03" dur="2000" fill="hold"/>
                                        <p:tgtEl>
                                          <p:spTgt spid="107"/>
                                        </p:tgtEl>
                                        <p:attrNameLst>
                                          <p:attrName>ppt_x</p:attrName>
                                          <p:attrName>ppt_y</p:attrName>
                                        </p:attrNameLst>
                                      </p:cBhvr>
                                    </p:animMotion>
                                  </p:childTnLst>
                                </p:cTn>
                              </p:par>
                              <p:par>
                                <p:cTn id="104"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05" dur="2000" fill="hold"/>
                                        <p:tgtEl>
                                          <p:spTgt spid="106"/>
                                        </p:tgtEl>
                                        <p:attrNameLst>
                                          <p:attrName>ppt_x</p:attrName>
                                          <p:attrName>ppt_y</p:attrName>
                                        </p:attrNameLst>
                                      </p:cBhvr>
                                    </p:animMotion>
                                  </p:childTnLst>
                                </p:cTn>
                              </p:par>
                              <p:par>
                                <p:cTn id="106" presetID="10" presetClass="entr" presetSubtype="0" fill="hold" nodeType="withEffect">
                                  <p:stCondLst>
                                    <p:cond delay="2000"/>
                                  </p:stCondLst>
                                  <p:childTnLst>
                                    <p:set>
                                      <p:cBhvr>
                                        <p:cTn id="107" dur="1" fill="hold">
                                          <p:stCondLst>
                                            <p:cond delay="0"/>
                                          </p:stCondLst>
                                        </p:cTn>
                                        <p:tgtEl>
                                          <p:spTgt spid="108"/>
                                        </p:tgtEl>
                                        <p:attrNameLst>
                                          <p:attrName>style.visibility</p:attrName>
                                        </p:attrNameLst>
                                      </p:cBhvr>
                                      <p:to>
                                        <p:strVal val="visible"/>
                                      </p:to>
                                    </p:set>
                                    <p:animEffect transition="in" filter="fade">
                                      <p:cBhvr>
                                        <p:cTn id="108" dur="1000"/>
                                        <p:tgtEl>
                                          <p:spTgt spid="108"/>
                                        </p:tgtEl>
                                      </p:cBhvr>
                                    </p:animEffect>
                                  </p:childTnLst>
                                </p:cTn>
                              </p:par>
                              <p:par>
                                <p:cTn id="109" presetID="10" presetClass="entr" presetSubtype="0" fill="hold" nodeType="withEffect">
                                  <p:stCondLst>
                                    <p:cond delay="2000"/>
                                  </p:stCondLst>
                                  <p:childTnLst>
                                    <p:set>
                                      <p:cBhvr>
                                        <p:cTn id="110" dur="1" fill="hold">
                                          <p:stCondLst>
                                            <p:cond delay="0"/>
                                          </p:stCondLst>
                                        </p:cTn>
                                        <p:tgtEl>
                                          <p:spTgt spid="109"/>
                                        </p:tgtEl>
                                        <p:attrNameLst>
                                          <p:attrName>style.visibility</p:attrName>
                                        </p:attrNameLst>
                                      </p:cBhvr>
                                      <p:to>
                                        <p:strVal val="visible"/>
                                      </p:to>
                                    </p:set>
                                    <p:animEffect transition="in" filter="fade">
                                      <p:cBhvr>
                                        <p:cTn id="111" dur="1000"/>
                                        <p:tgtEl>
                                          <p:spTgt spid="109"/>
                                        </p:tgtEl>
                                      </p:cBhvr>
                                    </p:animEffect>
                                  </p:childTnLst>
                                </p:cTn>
                              </p:par>
                              <p:par>
                                <p:cTn id="112" presetID="10" presetClass="entr" presetSubtype="0" fill="hold" nodeType="withEffect">
                                  <p:stCondLst>
                                    <p:cond delay="2000"/>
                                  </p:stCondLst>
                                  <p:childTnLst>
                                    <p:set>
                                      <p:cBhvr>
                                        <p:cTn id="113" dur="1" fill="hold">
                                          <p:stCondLst>
                                            <p:cond delay="0"/>
                                          </p:stCondLst>
                                        </p:cTn>
                                        <p:tgtEl>
                                          <p:spTgt spid="110"/>
                                        </p:tgtEl>
                                        <p:attrNameLst>
                                          <p:attrName>style.visibility</p:attrName>
                                        </p:attrNameLst>
                                      </p:cBhvr>
                                      <p:to>
                                        <p:strVal val="visible"/>
                                      </p:to>
                                    </p:set>
                                    <p:animEffect transition="in" filter="fade">
                                      <p:cBhvr>
                                        <p:cTn id="114" dur="1000"/>
                                        <p:tgtEl>
                                          <p:spTgt spid="110"/>
                                        </p:tgtEl>
                                      </p:cBhvr>
                                    </p:animEffect>
                                  </p:childTnLst>
                                </p:cTn>
                              </p:par>
                              <p:par>
                                <p:cTn id="115" presetID="10" presetClass="entr" presetSubtype="0" fill="hold" nodeType="withEffect">
                                  <p:stCondLst>
                                    <p:cond delay="2000"/>
                                  </p:stCondLst>
                                  <p:childTnLst>
                                    <p:set>
                                      <p:cBhvr>
                                        <p:cTn id="116" dur="1" fill="hold">
                                          <p:stCondLst>
                                            <p:cond delay="0"/>
                                          </p:stCondLst>
                                        </p:cTn>
                                        <p:tgtEl>
                                          <p:spTgt spid="111"/>
                                        </p:tgtEl>
                                        <p:attrNameLst>
                                          <p:attrName>style.visibility</p:attrName>
                                        </p:attrNameLst>
                                      </p:cBhvr>
                                      <p:to>
                                        <p:strVal val="visible"/>
                                      </p:to>
                                    </p:set>
                                    <p:animEffect transition="in" filter="fade">
                                      <p:cBhvr>
                                        <p:cTn id="117" dur="1000"/>
                                        <p:tgtEl>
                                          <p:spTgt spid="111"/>
                                        </p:tgtEl>
                                      </p:cBhvr>
                                    </p:animEffect>
                                  </p:childTnLst>
                                </p:cTn>
                              </p:par>
                              <p:par>
                                <p:cTn id="118" presetID="10" presetClass="entr" presetSubtype="0" fill="hold" nodeType="withEffect">
                                  <p:stCondLst>
                                    <p:cond delay="2000"/>
                                  </p:stCondLst>
                                  <p:childTnLst>
                                    <p:set>
                                      <p:cBhvr>
                                        <p:cTn id="119" dur="1" fill="hold">
                                          <p:stCondLst>
                                            <p:cond delay="0"/>
                                          </p:stCondLst>
                                        </p:cTn>
                                        <p:tgtEl>
                                          <p:spTgt spid="112"/>
                                        </p:tgtEl>
                                        <p:attrNameLst>
                                          <p:attrName>style.visibility</p:attrName>
                                        </p:attrNameLst>
                                      </p:cBhvr>
                                      <p:to>
                                        <p:strVal val="visible"/>
                                      </p:to>
                                    </p:set>
                                    <p:animEffect transition="in" filter="fade">
                                      <p:cBhvr>
                                        <p:cTn id="120" dur="1000"/>
                                        <p:tgtEl>
                                          <p:spTgt spid="112"/>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57"/>
                                        </p:tgtEl>
                                        <p:attrNameLst>
                                          <p:attrName>style.visibility</p:attrName>
                                        </p:attrNameLst>
                                      </p:cBhvr>
                                      <p:to>
                                        <p:strVal val="visible"/>
                                      </p:to>
                                    </p:set>
                                    <p:animEffect transition="in" filter="fade">
                                      <p:cBhvr>
                                        <p:cTn id="123" dur="1000"/>
                                        <p:tgtEl>
                                          <p:spTgt spid="57"/>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1000"/>
                                        <p:tgtEl>
                                          <p:spTgt spid="61"/>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59"/>
                                        </p:tgtEl>
                                        <p:attrNameLst>
                                          <p:attrName>style.visibility</p:attrName>
                                        </p:attrNameLst>
                                      </p:cBhvr>
                                      <p:to>
                                        <p:strVal val="visible"/>
                                      </p:to>
                                    </p:set>
                                    <p:animEffect transition="in" filter="fade">
                                      <p:cBhvr>
                                        <p:cTn id="129" dur="1000"/>
                                        <p:tgtEl>
                                          <p:spTgt spid="59"/>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60"/>
                                        </p:tgtEl>
                                        <p:attrNameLst>
                                          <p:attrName>style.visibility</p:attrName>
                                        </p:attrNameLst>
                                      </p:cBhvr>
                                      <p:to>
                                        <p:strVal val="visible"/>
                                      </p:to>
                                    </p:set>
                                    <p:animEffect transition="in" filter="fade">
                                      <p:cBhvr>
                                        <p:cTn id="132" dur="1000"/>
                                        <p:tgtEl>
                                          <p:spTgt spid="60"/>
                                        </p:tgtEl>
                                      </p:cBhvr>
                                    </p:animEffect>
                                  </p:childTnLst>
                                </p:cTn>
                              </p:par>
                              <p:par>
                                <p:cTn id="133" presetID="10" presetClass="entr" presetSubtype="0" fill="hold" nodeType="withEffect">
                                  <p:stCondLst>
                                    <p:cond delay="2000"/>
                                  </p:stCondLst>
                                  <p:childTnLst>
                                    <p:set>
                                      <p:cBhvr>
                                        <p:cTn id="134" dur="1" fill="hold">
                                          <p:stCondLst>
                                            <p:cond delay="0"/>
                                          </p:stCondLst>
                                        </p:cTn>
                                        <p:tgtEl>
                                          <p:spTgt spid="62"/>
                                        </p:tgtEl>
                                        <p:attrNameLst>
                                          <p:attrName>style.visibility</p:attrName>
                                        </p:attrNameLst>
                                      </p:cBhvr>
                                      <p:to>
                                        <p:strVal val="visible"/>
                                      </p:to>
                                    </p:set>
                                    <p:animEffect transition="in" filter="fade">
                                      <p:cBhvr>
                                        <p:cTn id="135" dur="1000"/>
                                        <p:tgtEl>
                                          <p:spTgt spid="62"/>
                                        </p:tgtEl>
                                      </p:cBhvr>
                                    </p:animEffect>
                                  </p:childTnLst>
                                </p:cTn>
                              </p:par>
                              <p:par>
                                <p:cTn id="136" presetID="10" presetClass="entr" presetSubtype="0" fill="hold" nodeType="withEffect">
                                  <p:stCondLst>
                                    <p:cond delay="2000"/>
                                  </p:stCondLst>
                                  <p:childTnLst>
                                    <p:set>
                                      <p:cBhvr>
                                        <p:cTn id="137" dur="1" fill="hold">
                                          <p:stCondLst>
                                            <p:cond delay="0"/>
                                          </p:stCondLst>
                                        </p:cTn>
                                        <p:tgtEl>
                                          <p:spTgt spid="65"/>
                                        </p:tgtEl>
                                        <p:attrNameLst>
                                          <p:attrName>style.visibility</p:attrName>
                                        </p:attrNameLst>
                                      </p:cBhvr>
                                      <p:to>
                                        <p:strVal val="visible"/>
                                      </p:to>
                                    </p:set>
                                    <p:animEffect transition="in" filter="fade">
                                      <p:cBhvr>
                                        <p:cTn id="138" dur="1000"/>
                                        <p:tgtEl>
                                          <p:spTgt spid="65"/>
                                        </p:tgtEl>
                                      </p:cBhvr>
                                    </p:animEffect>
                                  </p:childTnLst>
                                </p:cTn>
                              </p:par>
                              <p:par>
                                <p:cTn id="139" presetID="10" presetClass="entr" presetSubtype="0" fill="hold" nodeType="withEffect">
                                  <p:stCondLst>
                                    <p:cond delay="2000"/>
                                  </p:stCondLst>
                                  <p:childTnLst>
                                    <p:set>
                                      <p:cBhvr>
                                        <p:cTn id="140" dur="1" fill="hold">
                                          <p:stCondLst>
                                            <p:cond delay="0"/>
                                          </p:stCondLst>
                                        </p:cTn>
                                        <p:tgtEl>
                                          <p:spTgt spid="63"/>
                                        </p:tgtEl>
                                        <p:attrNameLst>
                                          <p:attrName>style.visibility</p:attrName>
                                        </p:attrNameLst>
                                      </p:cBhvr>
                                      <p:to>
                                        <p:strVal val="visible"/>
                                      </p:to>
                                    </p:set>
                                    <p:animEffect transition="in" filter="fade">
                                      <p:cBhvr>
                                        <p:cTn id="141" dur="1000"/>
                                        <p:tgtEl>
                                          <p:spTgt spid="63"/>
                                        </p:tgtEl>
                                      </p:cBhvr>
                                    </p:animEffect>
                                  </p:childTnLst>
                                </p:cTn>
                              </p:par>
                              <p:par>
                                <p:cTn id="142" presetID="10" presetClass="entr" presetSubtype="0" fill="hold" nodeType="withEffect">
                                  <p:stCondLst>
                                    <p:cond delay="2000"/>
                                  </p:stCondLst>
                                  <p:childTnLst>
                                    <p:set>
                                      <p:cBhvr>
                                        <p:cTn id="143" dur="1" fill="hold">
                                          <p:stCondLst>
                                            <p:cond delay="0"/>
                                          </p:stCondLst>
                                        </p:cTn>
                                        <p:tgtEl>
                                          <p:spTgt spid="64"/>
                                        </p:tgtEl>
                                        <p:attrNameLst>
                                          <p:attrName>style.visibility</p:attrName>
                                        </p:attrNameLst>
                                      </p:cBhvr>
                                      <p:to>
                                        <p:strVal val="visible"/>
                                      </p:to>
                                    </p:set>
                                    <p:animEffect transition="in" filter="fade">
                                      <p:cBhvr>
                                        <p:cTn id="144" dur="1000"/>
                                        <p:tgtEl>
                                          <p:spTgt spid="64"/>
                                        </p:tgtEl>
                                      </p:cBhvr>
                                    </p:animEffect>
                                  </p:childTnLst>
                                </p:cTn>
                              </p:par>
                              <p:par>
                                <p:cTn id="145" presetID="10" presetClass="entr" presetSubtype="0" fill="hold" nodeType="withEffect">
                                  <p:stCondLst>
                                    <p:cond delay="2000"/>
                                  </p:stCondLst>
                                  <p:childTnLst>
                                    <p:set>
                                      <p:cBhvr>
                                        <p:cTn id="146" dur="1" fill="hold">
                                          <p:stCondLst>
                                            <p:cond delay="0"/>
                                          </p:stCondLst>
                                        </p:cTn>
                                        <p:tgtEl>
                                          <p:spTgt spid="66"/>
                                        </p:tgtEl>
                                        <p:attrNameLst>
                                          <p:attrName>style.visibility</p:attrName>
                                        </p:attrNameLst>
                                      </p:cBhvr>
                                      <p:to>
                                        <p:strVal val="visible"/>
                                      </p:to>
                                    </p:set>
                                    <p:animEffect transition="in" filter="fade">
                                      <p:cBhvr>
                                        <p:cTn id="147" dur="1000"/>
                                        <p:tgtEl>
                                          <p:spTgt spid="66"/>
                                        </p:tgtEl>
                                      </p:cBhvr>
                                    </p:animEffect>
                                  </p:childTnLst>
                                </p:cTn>
                              </p:par>
                              <p:par>
                                <p:cTn id="148" presetID="10" presetClass="entr" presetSubtype="0" fill="hold" nodeType="withEffect">
                                  <p:stCondLst>
                                    <p:cond delay="2000"/>
                                  </p:stCondLst>
                                  <p:childTnLst>
                                    <p:set>
                                      <p:cBhvr>
                                        <p:cTn id="149" dur="1" fill="hold">
                                          <p:stCondLst>
                                            <p:cond delay="0"/>
                                          </p:stCondLst>
                                        </p:cTn>
                                        <p:tgtEl>
                                          <p:spTgt spid="69"/>
                                        </p:tgtEl>
                                        <p:attrNameLst>
                                          <p:attrName>style.visibility</p:attrName>
                                        </p:attrNameLst>
                                      </p:cBhvr>
                                      <p:to>
                                        <p:strVal val="visible"/>
                                      </p:to>
                                    </p:set>
                                    <p:animEffect transition="in" filter="fade">
                                      <p:cBhvr>
                                        <p:cTn id="150" dur="1000"/>
                                        <p:tgtEl>
                                          <p:spTgt spid="69"/>
                                        </p:tgtEl>
                                      </p:cBhvr>
                                    </p:animEffect>
                                  </p:childTnLst>
                                </p:cTn>
                              </p:par>
                              <p:par>
                                <p:cTn id="151" presetID="10" presetClass="entr" presetSubtype="0" fill="hold" nodeType="withEffect">
                                  <p:stCondLst>
                                    <p:cond delay="2000"/>
                                  </p:stCondLst>
                                  <p:childTnLst>
                                    <p:set>
                                      <p:cBhvr>
                                        <p:cTn id="152" dur="1" fill="hold">
                                          <p:stCondLst>
                                            <p:cond delay="0"/>
                                          </p:stCondLst>
                                        </p:cTn>
                                        <p:tgtEl>
                                          <p:spTgt spid="67"/>
                                        </p:tgtEl>
                                        <p:attrNameLst>
                                          <p:attrName>style.visibility</p:attrName>
                                        </p:attrNameLst>
                                      </p:cBhvr>
                                      <p:to>
                                        <p:strVal val="visible"/>
                                      </p:to>
                                    </p:set>
                                    <p:animEffect transition="in" filter="fade">
                                      <p:cBhvr>
                                        <p:cTn id="153" dur="1000"/>
                                        <p:tgtEl>
                                          <p:spTgt spid="67"/>
                                        </p:tgtEl>
                                      </p:cBhvr>
                                    </p:animEffect>
                                  </p:childTnLst>
                                </p:cTn>
                              </p:par>
                              <p:par>
                                <p:cTn id="154" presetID="10" presetClass="entr" presetSubtype="0" fill="hold" nodeType="withEffect">
                                  <p:stCondLst>
                                    <p:cond delay="2000"/>
                                  </p:stCondLst>
                                  <p:childTnLst>
                                    <p:set>
                                      <p:cBhvr>
                                        <p:cTn id="155" dur="1" fill="hold">
                                          <p:stCondLst>
                                            <p:cond delay="0"/>
                                          </p:stCondLst>
                                        </p:cTn>
                                        <p:tgtEl>
                                          <p:spTgt spid="68"/>
                                        </p:tgtEl>
                                        <p:attrNameLst>
                                          <p:attrName>style.visibility</p:attrName>
                                        </p:attrNameLst>
                                      </p:cBhvr>
                                      <p:to>
                                        <p:strVal val="visible"/>
                                      </p:to>
                                    </p:set>
                                    <p:animEffect transition="in" filter="fade">
                                      <p:cBhvr>
                                        <p:cTn id="156" dur="1000"/>
                                        <p:tgtEl>
                                          <p:spTgt spid="68"/>
                                        </p:tgtEl>
                                      </p:cBhvr>
                                    </p:animEffect>
                                  </p:childTnLst>
                                </p:cTn>
                              </p:par>
                              <p:par>
                                <p:cTn id="157"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58" dur="2000" fill="hold"/>
                                        <p:tgtEl>
                                          <p:spTgt spid="78"/>
                                        </p:tgtEl>
                                        <p:attrNameLst>
                                          <p:attrName>ppt_x</p:attrName>
                                          <p:attrName>ppt_y</p:attrName>
                                        </p:attrNameLst>
                                      </p:cBhvr>
                                    </p:animMotion>
                                  </p:childTnLst>
                                </p:cTn>
                              </p:par>
                              <p:par>
                                <p:cTn id="159"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60" dur="2000" fill="hold"/>
                                        <p:tgtEl>
                                          <p:spTgt spid="108"/>
                                        </p:tgtEl>
                                        <p:attrNameLst>
                                          <p:attrName>ppt_x</p:attrName>
                                          <p:attrName>ppt_y</p:attrName>
                                        </p:attrNameLst>
                                      </p:cBhvr>
                                    </p:animMotion>
                                  </p:childTnLst>
                                </p:cTn>
                              </p:par>
                              <p:par>
                                <p:cTn id="161"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62" dur="2000" fill="hold"/>
                                        <p:tgtEl>
                                          <p:spTgt spid="109"/>
                                        </p:tgtEl>
                                        <p:attrNameLst>
                                          <p:attrName>ppt_x</p:attrName>
                                          <p:attrName>ppt_y</p:attrName>
                                        </p:attrNameLst>
                                      </p:cBhvr>
                                      <p:rCtr x="-17" y="-301"/>
                                    </p:animMotion>
                                  </p:childTnLst>
                                </p:cTn>
                              </p:par>
                              <p:par>
                                <p:cTn id="163"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64" dur="2000" fill="hold"/>
                                        <p:tgtEl>
                                          <p:spTgt spid="110"/>
                                        </p:tgtEl>
                                        <p:attrNameLst>
                                          <p:attrName>ppt_x</p:attrName>
                                          <p:attrName>ppt_y</p:attrName>
                                        </p:attrNameLst>
                                      </p:cBhvr>
                                    </p:animMotion>
                                  </p:childTnLst>
                                </p:cTn>
                              </p:par>
                              <p:par>
                                <p:cTn id="165"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66" dur="2000" fill="hold"/>
                                        <p:tgtEl>
                                          <p:spTgt spid="111"/>
                                        </p:tgtEl>
                                        <p:attrNameLst>
                                          <p:attrName>ppt_x</p:attrName>
                                          <p:attrName>ppt_y</p:attrName>
                                        </p:attrNameLst>
                                      </p:cBhvr>
                                    </p:animMotion>
                                  </p:childTnLst>
                                </p:cTn>
                              </p:par>
                              <p:par>
                                <p:cTn id="167"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68" dur="2000" fill="hold"/>
                                        <p:tgtEl>
                                          <p:spTgt spid="112"/>
                                        </p:tgtEl>
                                        <p:attrNameLst>
                                          <p:attrName>ppt_x</p:attrName>
                                          <p:attrName>ppt_y</p:attrName>
                                        </p:attrNameLst>
                                      </p:cBhvr>
                                    </p:animMotion>
                                  </p:childTnLst>
                                </p:cTn>
                              </p:par>
                              <p:par>
                                <p:cTn id="169"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0" dur="2000" fill="hold"/>
                                        <p:tgtEl>
                                          <p:spTgt spid="57"/>
                                        </p:tgtEl>
                                        <p:attrNameLst>
                                          <p:attrName>ppt_x</p:attrName>
                                          <p:attrName>ppt_y</p:attrName>
                                        </p:attrNameLst>
                                      </p:cBhvr>
                                    </p:animMotion>
                                  </p:childTnLst>
                                </p:cTn>
                              </p:par>
                              <p:par>
                                <p:cTn id="171"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72" dur="2000" fill="hold"/>
                                        <p:tgtEl>
                                          <p:spTgt spid="61"/>
                                        </p:tgtEl>
                                        <p:attrNameLst>
                                          <p:attrName>ppt_x</p:attrName>
                                          <p:attrName>ppt_y</p:attrName>
                                        </p:attrNameLst>
                                      </p:cBhvr>
                                    </p:animMotion>
                                  </p:childTnLst>
                                </p:cTn>
                              </p:par>
                              <p:par>
                                <p:cTn id="173"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74" dur="2000" fill="hold"/>
                                        <p:tgtEl>
                                          <p:spTgt spid="59"/>
                                        </p:tgtEl>
                                        <p:attrNameLst>
                                          <p:attrName>ppt_x</p:attrName>
                                          <p:attrName>ppt_y</p:attrName>
                                        </p:attrNameLst>
                                      </p:cBhvr>
                                    </p:animMotion>
                                  </p:childTnLst>
                                </p:cTn>
                              </p:par>
                              <p:par>
                                <p:cTn id="175"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76" dur="2000" fill="hold"/>
                                        <p:tgtEl>
                                          <p:spTgt spid="60"/>
                                        </p:tgtEl>
                                        <p:attrNameLst>
                                          <p:attrName>ppt_x</p:attrName>
                                          <p:attrName>ppt_y</p:attrName>
                                        </p:attrNameLst>
                                      </p:cBhvr>
                                    </p:animMotion>
                                  </p:childTnLst>
                                </p:cTn>
                              </p:par>
                              <p:par>
                                <p:cTn id="17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8" dur="2000" fill="hold"/>
                                        <p:tgtEl>
                                          <p:spTgt spid="62"/>
                                        </p:tgtEl>
                                        <p:attrNameLst>
                                          <p:attrName>ppt_x</p:attrName>
                                          <p:attrName>ppt_y</p:attrName>
                                        </p:attrNameLst>
                                      </p:cBhvr>
                                    </p:animMotion>
                                  </p:childTnLst>
                                </p:cTn>
                              </p:par>
                              <p:par>
                                <p:cTn id="17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0" dur="2000" fill="hold"/>
                                        <p:tgtEl>
                                          <p:spTgt spid="65"/>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2" dur="2000" fill="hold"/>
                                        <p:tgtEl>
                                          <p:spTgt spid="63"/>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4" dur="2000" fill="hold"/>
                                        <p:tgtEl>
                                          <p:spTgt spid="64"/>
                                        </p:tgtEl>
                                        <p:attrNameLst>
                                          <p:attrName>ppt_x</p:attrName>
                                          <p:attrName>ppt_y</p:attrName>
                                        </p:attrNameLst>
                                      </p:cBhvr>
                                    </p:animMotion>
                                  </p:childTnLst>
                                </p:cTn>
                              </p:par>
                              <p:par>
                                <p:cTn id="185"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86" dur="2000" fill="hold"/>
                                        <p:tgtEl>
                                          <p:spTgt spid="66"/>
                                        </p:tgtEl>
                                        <p:attrNameLst>
                                          <p:attrName>ppt_x</p:attrName>
                                          <p:attrName>ppt_y</p:attrName>
                                        </p:attrNameLst>
                                      </p:cBhvr>
                                    </p:animMotion>
                                  </p:childTnLst>
                                </p:cTn>
                              </p:par>
                              <p:par>
                                <p:cTn id="187"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8" dur="2000" fill="hold"/>
                                        <p:tgtEl>
                                          <p:spTgt spid="69"/>
                                        </p:tgtEl>
                                        <p:attrNameLst>
                                          <p:attrName>ppt_x</p:attrName>
                                          <p:attrName>ppt_y</p:attrName>
                                        </p:attrNameLst>
                                      </p:cBhvr>
                                    </p:animMotion>
                                  </p:childTnLst>
                                </p:cTn>
                              </p:par>
                              <p:par>
                                <p:cTn id="189"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90" dur="2000" fill="hold"/>
                                        <p:tgtEl>
                                          <p:spTgt spid="67"/>
                                        </p:tgtEl>
                                        <p:attrNameLst>
                                          <p:attrName>ppt_x</p:attrName>
                                          <p:attrName>ppt_y</p:attrName>
                                        </p:attrNameLst>
                                      </p:cBhvr>
                                    </p:animMotion>
                                  </p:childTnLst>
                                </p:cTn>
                              </p:par>
                              <p:par>
                                <p:cTn id="191"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92" dur="2000" fill="hold"/>
                                        <p:tgtEl>
                                          <p:spTgt spid="68"/>
                                        </p:tgtEl>
                                        <p:attrNameLst>
                                          <p:attrName>ppt_x</p:attrName>
                                          <p:attrName>ppt_y</p:attrName>
                                        </p:attrNameLst>
                                      </p:cBhvr>
                                    </p:animMotion>
                                  </p:childTnLst>
                                </p:cTn>
                              </p:par>
                              <p:par>
                                <p:cTn id="193"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94" dur="2000" fill="hold"/>
                                        <p:tgtEl>
                                          <p:spTgt spid="115"/>
                                        </p:tgtEl>
                                        <p:attrNameLst>
                                          <p:attrName>ppt_x</p:attrName>
                                          <p:attrName>ppt_y</p:attrName>
                                        </p:attrNameLst>
                                      </p:cBhvr>
                                    </p:animMotion>
                                  </p:childTnLst>
                                </p:cTn>
                              </p:par>
                              <p:par>
                                <p:cTn id="195"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96" dur="2000" fill="hold"/>
                                        <p:tgtEl>
                                          <p:spTgt spid="76"/>
                                        </p:tgtEl>
                                        <p:attrNameLst>
                                          <p:attrName>ppt_x</p:attrName>
                                          <p:attrName>ppt_y</p:attrName>
                                        </p:attrNameLst>
                                      </p:cBhvr>
                                    </p:animMotion>
                                  </p:childTnLst>
                                </p:cTn>
                              </p:par>
                              <p:par>
                                <p:cTn id="197"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98" dur="2000" fill="hold"/>
                                        <p:tgtEl>
                                          <p:spTgt spid="77"/>
                                        </p:tgtEl>
                                        <p:attrNameLst>
                                          <p:attrName>ppt_x</p:attrName>
                                          <p:attrName>ppt_y</p:attrName>
                                        </p:attrNameLst>
                                      </p:cBhvr>
                                    </p:animMotion>
                                  </p:childTnLst>
                                </p:cTn>
                              </p:par>
                              <p:par>
                                <p:cTn id="199"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200" dur="2000" fill="hold"/>
                                        <p:tgtEl>
                                          <p:spTgt spid="113"/>
                                        </p:tgtEl>
                                        <p:attrNameLst>
                                          <p:attrName>ppt_x</p:attrName>
                                          <p:attrName>ppt_y</p:attrName>
                                        </p:attrNameLst>
                                      </p:cBhvr>
                                    </p:animMotion>
                                  </p:childTnLst>
                                </p:cTn>
                              </p:par>
                              <p:par>
                                <p:cTn id="201"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202" dur="2000" fill="hold"/>
                                        <p:tgtEl>
                                          <p:spTgt spid="114"/>
                                        </p:tgtEl>
                                        <p:attrNameLst>
                                          <p:attrName>ppt_x</p:attrName>
                                          <p:attrName>ppt_y</p:attrName>
                                        </p:attrNameLst>
                                      </p:cBhvr>
                                    </p:animMotion>
                                  </p:childTnLst>
                                </p:cTn>
                              </p:par>
                              <p:par>
                                <p:cTn id="203"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204" dur="2000" fill="hold"/>
                                        <p:tgtEl>
                                          <p:spTgt spid="116"/>
                                        </p:tgtEl>
                                        <p:attrNameLst>
                                          <p:attrName>ppt_x</p:attrName>
                                          <p:attrName>ppt_y</p:attrName>
                                        </p:attrNameLst>
                                      </p:cBhvr>
                                    </p:animMotion>
                                  </p:childTnLst>
                                </p:cTn>
                              </p:par>
                              <p:par>
                                <p:cTn id="205" presetID="10" presetClass="exit" presetSubtype="0" fill="hold" nodeType="withEffect">
                                  <p:stCondLst>
                                    <p:cond delay="0"/>
                                  </p:stCondLst>
                                  <p:childTnLst>
                                    <p:animEffect transition="out" filter="fade">
                                      <p:cBhvr>
                                        <p:cTn id="206" dur="500"/>
                                        <p:tgtEl>
                                          <p:spTgt spid="56"/>
                                        </p:tgtEl>
                                      </p:cBhvr>
                                    </p:animEffect>
                                    <p:set>
                                      <p:cBhvr>
                                        <p:cTn id="207" dur="1" fill="hold">
                                          <p:stCondLst>
                                            <p:cond delay="499"/>
                                          </p:stCondLst>
                                        </p:cTn>
                                        <p:tgtEl>
                                          <p:spTgt spid="56"/>
                                        </p:tgtEl>
                                        <p:attrNameLst>
                                          <p:attrName>style.visibility</p:attrName>
                                        </p:attrNameLst>
                                      </p:cBhvr>
                                      <p:to>
                                        <p:strVal val="hidden"/>
                                      </p:to>
                                    </p:set>
                                  </p:childTnLst>
                                </p:cTn>
                              </p:par>
                            </p:childTnLst>
                          </p:cTn>
                        </p:par>
                        <p:par>
                          <p:cTn id="208" fill="hold">
                            <p:stCondLst>
                              <p:cond delay="6000"/>
                            </p:stCondLst>
                            <p:childTnLst>
                              <p:par>
                                <p:cTn id="209" presetID="0" presetClass="path" presetSubtype="0" accel="50000" decel="50000" fill="hold" nodeType="afterEffect">
                                  <p:stCondLst>
                                    <p:cond delay="1000"/>
                                  </p:stCondLst>
                                  <p:childTnLst>
                                    <p:animMotion origin="layout" path="M 3.05556E-6 -4.07407E-6 L 0.30451 -0.18726 " pathEditMode="relative" rAng="0" ptsTypes="AA">
                                      <p:cBhvr>
                                        <p:cTn id="210" dur="2000" fill="hold"/>
                                        <p:tgtEl>
                                          <p:spTgt spid="78"/>
                                        </p:tgtEl>
                                        <p:attrNameLst>
                                          <p:attrName>ppt_x</p:attrName>
                                          <p:attrName>ppt_y</p:attrName>
                                        </p:attrNameLst>
                                      </p:cBhvr>
                                      <p:rCtr x="15226" y="-9375"/>
                                    </p:animMotion>
                                  </p:childTnLst>
                                </p:cTn>
                              </p:par>
                              <p:par>
                                <p:cTn id="211" presetID="0" presetClass="path" presetSubtype="0" accel="50000" decel="50000" fill="hold" nodeType="withEffect">
                                  <p:stCondLst>
                                    <p:cond delay="1000"/>
                                  </p:stCondLst>
                                  <p:childTnLst>
                                    <p:animMotion origin="layout" path="M 2.77778E-7 0 L 0.30451 -0.18819 " pathEditMode="relative" rAng="0" ptsTypes="AA">
                                      <p:cBhvr>
                                        <p:cTn id="212" dur="2000" fill="hold"/>
                                        <p:tgtEl>
                                          <p:spTgt spid="108"/>
                                        </p:tgtEl>
                                        <p:attrNameLst>
                                          <p:attrName>ppt_x</p:attrName>
                                          <p:attrName>ppt_y</p:attrName>
                                        </p:attrNameLst>
                                      </p:cBhvr>
                                      <p:rCtr x="15226" y="-9421"/>
                                    </p:animMotion>
                                  </p:childTnLst>
                                </p:cTn>
                              </p:par>
                              <p:par>
                                <p:cTn id="213" presetID="0" presetClass="path" presetSubtype="0" accel="50000" decel="50000" fill="hold" nodeType="withEffect">
                                  <p:stCondLst>
                                    <p:cond delay="1000"/>
                                  </p:stCondLst>
                                  <p:childTnLst>
                                    <p:animMotion origin="layout" path="M 3.33333E-6 1.11111E-6 L 0.28385 -0.13264 " pathEditMode="relative" rAng="0" ptsTypes="AA">
                                      <p:cBhvr>
                                        <p:cTn id="214" dur="2000" fill="hold"/>
                                        <p:tgtEl>
                                          <p:spTgt spid="109"/>
                                        </p:tgtEl>
                                        <p:attrNameLst>
                                          <p:attrName>ppt_x</p:attrName>
                                          <p:attrName>ppt_y</p:attrName>
                                        </p:attrNameLst>
                                      </p:cBhvr>
                                      <p:rCtr x="14184" y="-6644"/>
                                    </p:animMotion>
                                  </p:childTnLst>
                                </p:cTn>
                              </p:par>
                              <p:par>
                                <p:cTn id="215" presetID="0" presetClass="path" presetSubtype="0" accel="50000" decel="50000" fill="hold" nodeType="withEffect">
                                  <p:stCondLst>
                                    <p:cond delay="1000"/>
                                  </p:stCondLst>
                                  <p:childTnLst>
                                    <p:animMotion origin="layout" path="M -3.05556E-6 -4.81481E-6 L 0.28368 -0.13356 " pathEditMode="relative" rAng="0" ptsTypes="AA">
                                      <p:cBhvr>
                                        <p:cTn id="216" dur="2000" fill="hold"/>
                                        <p:tgtEl>
                                          <p:spTgt spid="110"/>
                                        </p:tgtEl>
                                        <p:attrNameLst>
                                          <p:attrName>ppt_x</p:attrName>
                                          <p:attrName>ppt_y</p:attrName>
                                        </p:attrNameLst>
                                      </p:cBhvr>
                                      <p:rCtr x="14184" y="-6690"/>
                                    </p:animMotion>
                                  </p:childTnLst>
                                </p:cTn>
                              </p:par>
                              <p:par>
                                <p:cTn id="217" presetID="0" presetClass="path" presetSubtype="0" accel="50000" decel="50000" fill="hold" nodeType="withEffect">
                                  <p:stCondLst>
                                    <p:cond delay="1000"/>
                                  </p:stCondLst>
                                  <p:childTnLst>
                                    <p:animMotion origin="layout" path="M 2.77778E-7 4.07407E-6 L 0.28993 -0.0882 " pathEditMode="relative" rAng="0" ptsTypes="AA">
                                      <p:cBhvr>
                                        <p:cTn id="218" dur="2000" fill="hold"/>
                                        <p:tgtEl>
                                          <p:spTgt spid="111"/>
                                        </p:tgtEl>
                                        <p:attrNameLst>
                                          <p:attrName>ppt_x</p:attrName>
                                          <p:attrName>ppt_y</p:attrName>
                                        </p:attrNameLst>
                                      </p:cBhvr>
                                      <p:rCtr x="14497" y="-4421"/>
                                    </p:animMotion>
                                  </p:childTnLst>
                                </p:cTn>
                              </p:par>
                              <p:par>
                                <p:cTn id="219" presetID="0" presetClass="path" presetSubtype="0" accel="50000" decel="50000" fill="hold" nodeType="withEffect">
                                  <p:stCondLst>
                                    <p:cond delay="1000"/>
                                  </p:stCondLst>
                                  <p:childTnLst>
                                    <p:animMotion origin="layout" path="M -2.5E-6 -1.85185E-6 L 0.29618 -0.08912 " pathEditMode="relative" rAng="0" ptsTypes="AA">
                                      <p:cBhvr>
                                        <p:cTn id="220" dur="2000" fill="hold"/>
                                        <p:tgtEl>
                                          <p:spTgt spid="112"/>
                                        </p:tgtEl>
                                        <p:attrNameLst>
                                          <p:attrName>ppt_x</p:attrName>
                                          <p:attrName>ppt_y</p:attrName>
                                        </p:attrNameLst>
                                      </p:cBhvr>
                                      <p:rCtr x="14809" y="-4468"/>
                                    </p:animMotion>
                                  </p:childTnLst>
                                </p:cTn>
                              </p:par>
                              <p:par>
                                <p:cTn id="221" presetID="0" presetClass="path" presetSubtype="0" accel="50000" decel="50000" fill="hold" nodeType="withEffect">
                                  <p:stCondLst>
                                    <p:cond delay="1000"/>
                                  </p:stCondLst>
                                  <p:childTnLst>
                                    <p:animMotion origin="layout" path="M 5.55556E-7 4.81481E-6 L 0.32656 0.09398 " pathEditMode="relative" rAng="0" ptsTypes="AA">
                                      <p:cBhvr>
                                        <p:cTn id="222" dur="2000" fill="hold"/>
                                        <p:tgtEl>
                                          <p:spTgt spid="76"/>
                                        </p:tgtEl>
                                        <p:attrNameLst>
                                          <p:attrName>ppt_x</p:attrName>
                                          <p:attrName>ppt_y</p:attrName>
                                        </p:attrNameLst>
                                      </p:cBhvr>
                                      <p:rCtr x="16319" y="4699"/>
                                    </p:animMotion>
                                  </p:childTnLst>
                                </p:cTn>
                              </p:par>
                              <p:par>
                                <p:cTn id="223" presetID="0" presetClass="path" presetSubtype="0" accel="50000" decel="50000" fill="hold" nodeType="withEffect">
                                  <p:stCondLst>
                                    <p:cond delay="1000"/>
                                  </p:stCondLst>
                                  <p:childTnLst>
                                    <p:animMotion origin="layout" path="M -1.66667E-6 -2.59259E-6 L 0.23264 0.0169 " pathEditMode="relative" rAng="0" ptsTypes="AA">
                                      <p:cBhvr>
                                        <p:cTn id="224" dur="2000" fill="hold"/>
                                        <p:tgtEl>
                                          <p:spTgt spid="77"/>
                                        </p:tgtEl>
                                        <p:attrNameLst>
                                          <p:attrName>ppt_x</p:attrName>
                                          <p:attrName>ppt_y</p:attrName>
                                        </p:attrNameLst>
                                      </p:cBhvr>
                                      <p:rCtr x="11632" y="833"/>
                                    </p:animMotion>
                                  </p:childTnLst>
                                </p:cTn>
                              </p:par>
                              <p:par>
                                <p:cTn id="225" presetID="0" presetClass="path" presetSubtype="0" accel="50000" decel="50000" fill="hold" nodeType="withEffect">
                                  <p:stCondLst>
                                    <p:cond delay="1000"/>
                                  </p:stCondLst>
                                  <p:childTnLst>
                                    <p:animMotion origin="layout" path="M 2.22222E-6 -4.44444E-6 L 0.27656 0.11575 " pathEditMode="relative" rAng="0" ptsTypes="AA">
                                      <p:cBhvr>
                                        <p:cTn id="226" dur="2000" fill="hold"/>
                                        <p:tgtEl>
                                          <p:spTgt spid="114"/>
                                        </p:tgtEl>
                                        <p:attrNameLst>
                                          <p:attrName>ppt_x</p:attrName>
                                          <p:attrName>ppt_y</p:attrName>
                                        </p:attrNameLst>
                                      </p:cBhvr>
                                      <p:rCtr x="13819" y="5787"/>
                                    </p:animMotion>
                                  </p:childTnLst>
                                </p:cTn>
                              </p:par>
                              <p:par>
                                <p:cTn id="227" presetID="0" presetClass="path" presetSubtype="0" accel="50000" decel="50000" fill="hold" nodeType="withEffect">
                                  <p:stCondLst>
                                    <p:cond delay="1000"/>
                                  </p:stCondLst>
                                  <p:childTnLst>
                                    <p:animMotion origin="layout" path="M 1.38889E-6 1.48148E-6 L 0.35538 0.15972 " pathEditMode="relative" rAng="0" ptsTypes="AA">
                                      <p:cBhvr>
                                        <p:cTn id="228" dur="2000" fill="hold"/>
                                        <p:tgtEl>
                                          <p:spTgt spid="115"/>
                                        </p:tgtEl>
                                        <p:attrNameLst>
                                          <p:attrName>ppt_x</p:attrName>
                                          <p:attrName>ppt_y</p:attrName>
                                        </p:attrNameLst>
                                      </p:cBhvr>
                                      <p:rCtr x="17760" y="7986"/>
                                    </p:animMotion>
                                  </p:childTnLst>
                                </p:cTn>
                              </p:par>
                              <p:par>
                                <p:cTn id="229" presetID="0" presetClass="path" presetSubtype="0" accel="50000" decel="50000" fill="hold" nodeType="withEffect">
                                  <p:stCondLst>
                                    <p:cond delay="1000"/>
                                  </p:stCondLst>
                                  <p:childTnLst>
                                    <p:animMotion origin="layout" path="M -4.72222E-6 2.96296E-6 L 0.26893 2.96296E-6 " pathEditMode="relative" rAng="0" ptsTypes="AA">
                                      <p:cBhvr>
                                        <p:cTn id="230" dur="2000" fill="hold"/>
                                        <p:tgtEl>
                                          <p:spTgt spid="113"/>
                                        </p:tgtEl>
                                        <p:attrNameLst>
                                          <p:attrName>ppt_x</p:attrName>
                                          <p:attrName>ppt_y</p:attrName>
                                        </p:attrNameLst>
                                      </p:cBhvr>
                                      <p:rCtr x="13438" y="0"/>
                                    </p:animMotion>
                                  </p:childTnLst>
                                </p:cTn>
                              </p:par>
                              <p:par>
                                <p:cTn id="231" presetID="0" presetClass="path" presetSubtype="0" accel="50000" decel="50000" fill="hold" nodeType="withEffect">
                                  <p:stCondLst>
                                    <p:cond delay="1000"/>
                                  </p:stCondLst>
                                  <p:childTnLst>
                                    <p:animMotion origin="layout" path="M 5E-6 1.85185E-6 L 0.26459 0.04236 " pathEditMode="relative" rAng="0" ptsTypes="AA">
                                      <p:cBhvr>
                                        <p:cTn id="232" dur="2000" fill="hold"/>
                                        <p:tgtEl>
                                          <p:spTgt spid="116"/>
                                        </p:tgtEl>
                                        <p:attrNameLst>
                                          <p:attrName>ppt_x</p:attrName>
                                          <p:attrName>ppt_y</p:attrName>
                                        </p:attrNameLst>
                                      </p:cBhvr>
                                      <p:rCtr x="13229" y="2106"/>
                                    </p:animMotion>
                                  </p:childTnLst>
                                </p:cTn>
                              </p:par>
                              <p:par>
                                <p:cTn id="233" presetID="0" presetClass="path" presetSubtype="0" accel="50000" decel="50000" fill="hold" nodeType="withEffect">
                                  <p:stCondLst>
                                    <p:cond delay="1000"/>
                                  </p:stCondLst>
                                  <p:childTnLst>
                                    <p:animMotion origin="layout" path="M 2.5E-6 -4.44444E-6 L 0.24705 0.2345 " pathEditMode="relative" rAng="0" ptsTypes="AA">
                                      <p:cBhvr>
                                        <p:cTn id="234" dur="2000" fill="hold"/>
                                        <p:tgtEl>
                                          <p:spTgt spid="57"/>
                                        </p:tgtEl>
                                        <p:attrNameLst>
                                          <p:attrName>ppt_x</p:attrName>
                                          <p:attrName>ppt_y</p:attrName>
                                        </p:attrNameLst>
                                      </p:cBhvr>
                                      <p:rCtr x="12344" y="11713"/>
                                    </p:animMotion>
                                  </p:childTnLst>
                                </p:cTn>
                              </p:par>
                              <p:par>
                                <p:cTn id="235" presetID="0" presetClass="path" presetSubtype="0" accel="50000" decel="50000" fill="hold" nodeType="withEffect">
                                  <p:stCondLst>
                                    <p:cond delay="1000"/>
                                  </p:stCondLst>
                                  <p:childTnLst>
                                    <p:animMotion origin="layout" path="M 1.38889E-6 4.44444E-6 L 0.28229 0.25833 " pathEditMode="relative" rAng="0" ptsTypes="AA">
                                      <p:cBhvr>
                                        <p:cTn id="236" dur="2000" fill="hold"/>
                                        <p:tgtEl>
                                          <p:spTgt spid="61"/>
                                        </p:tgtEl>
                                        <p:attrNameLst>
                                          <p:attrName>ppt_x</p:attrName>
                                          <p:attrName>ppt_y</p:attrName>
                                        </p:attrNameLst>
                                      </p:cBhvr>
                                      <p:rCtr x="14115" y="12917"/>
                                    </p:animMotion>
                                  </p:childTnLst>
                                </p:cTn>
                              </p:par>
                              <p:par>
                                <p:cTn id="237" presetID="0" presetClass="path" presetSubtype="0" accel="50000" decel="50000" fill="hold" nodeType="withEffect">
                                  <p:stCondLst>
                                    <p:cond delay="1000"/>
                                  </p:stCondLst>
                                  <p:childTnLst>
                                    <p:animMotion origin="layout" path="M 1.38889E-6 2.96296E-6 L 0.41198 0.20185 " pathEditMode="relative" rAng="0" ptsTypes="AA">
                                      <p:cBhvr>
                                        <p:cTn id="238" dur="2000" fill="hold"/>
                                        <p:tgtEl>
                                          <p:spTgt spid="59"/>
                                        </p:tgtEl>
                                        <p:attrNameLst>
                                          <p:attrName>ppt_x</p:attrName>
                                          <p:attrName>ppt_y</p:attrName>
                                        </p:attrNameLst>
                                      </p:cBhvr>
                                      <p:rCtr x="20590" y="10093"/>
                                    </p:animMotion>
                                  </p:childTnLst>
                                </p:cTn>
                              </p:par>
                              <p:par>
                                <p:cTn id="239" presetID="0" presetClass="path" presetSubtype="0" accel="50000" decel="50000" fill="hold" nodeType="withEffect">
                                  <p:stCondLst>
                                    <p:cond delay="1000"/>
                                  </p:stCondLst>
                                  <p:childTnLst>
                                    <p:animMotion origin="layout" path="M 4.72222E-6 3.7037E-6 L 0.37916 0.19398 " pathEditMode="relative" rAng="0" ptsTypes="AA">
                                      <p:cBhvr>
                                        <p:cTn id="240" dur="2000" fill="hold"/>
                                        <p:tgtEl>
                                          <p:spTgt spid="60"/>
                                        </p:tgtEl>
                                        <p:attrNameLst>
                                          <p:attrName>ppt_x</p:attrName>
                                          <p:attrName>ppt_y</p:attrName>
                                        </p:attrNameLst>
                                      </p:cBhvr>
                                      <p:rCtr x="18958" y="9699"/>
                                    </p:animMotion>
                                  </p:childTnLst>
                                </p:cTn>
                              </p:par>
                              <p:par>
                                <p:cTn id="241" presetID="0" presetClass="path" presetSubtype="0" accel="50000" decel="50000" fill="hold" nodeType="withEffect">
                                  <p:stCondLst>
                                    <p:cond delay="1000"/>
                                  </p:stCondLst>
                                  <p:childTnLst>
                                    <p:animMotion origin="layout" path="M 2.22222E-6 -4.44444E-6 L 0.25121 0.25348 " pathEditMode="relative" rAng="0" ptsTypes="AA">
                                      <p:cBhvr>
                                        <p:cTn id="242" dur="2000" fill="hold"/>
                                        <p:tgtEl>
                                          <p:spTgt spid="68"/>
                                        </p:tgtEl>
                                        <p:attrNameLst>
                                          <p:attrName>ppt_x</p:attrName>
                                          <p:attrName>ppt_y</p:attrName>
                                        </p:attrNameLst>
                                      </p:cBhvr>
                                      <p:rCtr x="12552" y="12662"/>
                                    </p:animMotion>
                                  </p:childTnLst>
                                </p:cTn>
                              </p:par>
                              <p:par>
                                <p:cTn id="243" presetID="0" presetClass="path" presetSubtype="0" accel="50000" decel="50000" fill="hold" nodeType="withEffect">
                                  <p:stCondLst>
                                    <p:cond delay="1000"/>
                                  </p:stCondLst>
                                  <p:childTnLst>
                                    <p:animMotion origin="layout" path="M -3.05556E-6 3.33333E-6 L 0.27743 0.26157 " pathEditMode="relative" rAng="0" ptsTypes="AA">
                                      <p:cBhvr>
                                        <p:cTn id="244" dur="2000" fill="hold"/>
                                        <p:tgtEl>
                                          <p:spTgt spid="67"/>
                                        </p:tgtEl>
                                        <p:attrNameLst>
                                          <p:attrName>ppt_x</p:attrName>
                                          <p:attrName>ppt_y</p:attrName>
                                        </p:attrNameLst>
                                      </p:cBhvr>
                                      <p:rCtr x="13872" y="13079"/>
                                    </p:animMotion>
                                  </p:childTnLst>
                                </p:cTn>
                              </p:par>
                              <p:par>
                                <p:cTn id="245" presetID="0" presetClass="path" presetSubtype="0" accel="50000" decel="50000" fill="hold" nodeType="withEffect">
                                  <p:stCondLst>
                                    <p:cond delay="1000"/>
                                  </p:stCondLst>
                                  <p:childTnLst>
                                    <p:animMotion origin="layout" path="M -3.05556E-6 3.33333E-6 L 0.25625 0.19977 " pathEditMode="relative" rAng="0" ptsTypes="AA">
                                      <p:cBhvr>
                                        <p:cTn id="246" dur="2000" fill="hold"/>
                                        <p:tgtEl>
                                          <p:spTgt spid="69"/>
                                        </p:tgtEl>
                                        <p:attrNameLst>
                                          <p:attrName>ppt_x</p:attrName>
                                          <p:attrName>ppt_y</p:attrName>
                                        </p:attrNameLst>
                                      </p:cBhvr>
                                      <p:rCtr x="12812" y="9977"/>
                                    </p:animMotion>
                                  </p:childTnLst>
                                </p:cTn>
                              </p:par>
                              <p:par>
                                <p:cTn id="247" presetID="0" presetClass="path" presetSubtype="0" accel="50000" decel="50000" fill="hold" nodeType="withEffect">
                                  <p:stCondLst>
                                    <p:cond delay="1000"/>
                                  </p:stCondLst>
                                  <p:childTnLst>
                                    <p:animMotion origin="layout" path="M -1.94444E-6 3.33333E-6 L 0.24861 0.19977 " pathEditMode="relative" rAng="0" ptsTypes="AA">
                                      <p:cBhvr>
                                        <p:cTn id="248" dur="2000" fill="hold"/>
                                        <p:tgtEl>
                                          <p:spTgt spid="66"/>
                                        </p:tgtEl>
                                        <p:attrNameLst>
                                          <p:attrName>ppt_x</p:attrName>
                                          <p:attrName>ppt_y</p:attrName>
                                        </p:attrNameLst>
                                      </p:cBhvr>
                                      <p:rCtr x="12431" y="9977"/>
                                    </p:animMotion>
                                  </p:childTnLst>
                                </p:cTn>
                              </p:par>
                              <p:par>
                                <p:cTn id="249" presetID="0" presetClass="path" presetSubtype="0" accel="50000" decel="50000" fill="hold" nodeType="withEffect">
                                  <p:stCondLst>
                                    <p:cond delay="1000"/>
                                  </p:stCondLst>
                                  <p:childTnLst>
                                    <p:animMotion origin="layout" path="M -8.33333E-7 -2.59259E-6 L 0.23316 0.19885 " pathEditMode="relative" rAng="0" ptsTypes="AA">
                                      <p:cBhvr>
                                        <p:cTn id="250" dur="2000" fill="hold"/>
                                        <p:tgtEl>
                                          <p:spTgt spid="65"/>
                                        </p:tgtEl>
                                        <p:attrNameLst>
                                          <p:attrName>ppt_x</p:attrName>
                                          <p:attrName>ppt_y</p:attrName>
                                        </p:attrNameLst>
                                      </p:cBhvr>
                                      <p:rCtr x="11649" y="9931"/>
                                    </p:animMotion>
                                  </p:childTnLst>
                                </p:cTn>
                              </p:par>
                              <p:par>
                                <p:cTn id="251" presetID="0" presetClass="path" presetSubtype="0" accel="50000" decel="50000" fill="hold" nodeType="withEffect">
                                  <p:stCondLst>
                                    <p:cond delay="1000"/>
                                  </p:stCondLst>
                                  <p:childTnLst>
                                    <p:animMotion origin="layout" path="M -2.77778E-6 -3.33333E-6 L 0.22986 0.26991 " pathEditMode="relative" rAng="0" ptsTypes="AA">
                                      <p:cBhvr>
                                        <p:cTn id="252" dur="2000" fill="hold"/>
                                        <p:tgtEl>
                                          <p:spTgt spid="63"/>
                                        </p:tgtEl>
                                        <p:attrNameLst>
                                          <p:attrName>ppt_x</p:attrName>
                                          <p:attrName>ppt_y</p:attrName>
                                        </p:attrNameLst>
                                      </p:cBhvr>
                                      <p:rCtr x="11493" y="13495"/>
                                    </p:animMotion>
                                  </p:childTnLst>
                                </p:cTn>
                              </p:par>
                              <p:par>
                                <p:cTn id="253" presetID="0" presetClass="path" presetSubtype="0" accel="50000" decel="50000" fill="hold" nodeType="withEffect">
                                  <p:stCondLst>
                                    <p:cond delay="1000"/>
                                  </p:stCondLst>
                                  <p:childTnLst>
                                    <p:animMotion origin="layout" path="M 3.88889E-6 -2.59259E-6 L 0.19861 0.19885 " pathEditMode="relative" rAng="0" ptsTypes="AA">
                                      <p:cBhvr>
                                        <p:cTn id="254" dur="2000" fill="hold"/>
                                        <p:tgtEl>
                                          <p:spTgt spid="62"/>
                                        </p:tgtEl>
                                        <p:attrNameLst>
                                          <p:attrName>ppt_x</p:attrName>
                                          <p:attrName>ppt_y</p:attrName>
                                        </p:attrNameLst>
                                      </p:cBhvr>
                                      <p:rCtr x="9931" y="9931"/>
                                    </p:animMotion>
                                  </p:childTnLst>
                                </p:cTn>
                              </p:par>
                              <p:par>
                                <p:cTn id="255" presetID="0" presetClass="path" presetSubtype="0" accel="50000" decel="50000" fill="hold" nodeType="withEffect">
                                  <p:stCondLst>
                                    <p:cond delay="1000"/>
                                  </p:stCondLst>
                                  <p:childTnLst>
                                    <p:animMotion origin="layout" path="M 4.72222E-6 -4.07407E-6 L 0.20121 0.26181 " pathEditMode="relative" rAng="0" ptsTypes="AA">
                                      <p:cBhvr>
                                        <p:cTn id="256" dur="2000" fill="hold"/>
                                        <p:tgtEl>
                                          <p:spTgt spid="64"/>
                                        </p:tgtEl>
                                        <p:attrNameLst>
                                          <p:attrName>ppt_x</p:attrName>
                                          <p:attrName>ppt_y</p:attrName>
                                        </p:attrNameLst>
                                      </p:cBhvr>
                                      <p:rCtr x="10052" y="13079"/>
                                    </p:animMotion>
                                  </p:childTnLst>
                                </p:cTn>
                              </p:par>
                            </p:childTnLst>
                          </p:cTn>
                        </p:par>
                        <p:par>
                          <p:cTn id="257" fill="hold">
                            <p:stCondLst>
                              <p:cond delay="9000"/>
                            </p:stCondLst>
                            <p:childTnLst>
                              <p:par>
                                <p:cTn id="258" presetID="10" presetClass="exit" presetSubtype="0" fill="hold" grpId="1" nodeType="afterEffect">
                                  <p:stCondLst>
                                    <p:cond delay="0"/>
                                  </p:stCondLst>
                                  <p:childTnLst>
                                    <p:animEffect transition="out" filter="fade">
                                      <p:cBhvr>
                                        <p:cTn id="259" dur="2000"/>
                                        <p:tgtEl>
                                          <p:spTgt spid="71"/>
                                        </p:tgtEl>
                                      </p:cBhvr>
                                    </p:animEffect>
                                    <p:set>
                                      <p:cBhvr>
                                        <p:cTn id="260" dur="1" fill="hold">
                                          <p:stCondLst>
                                            <p:cond delay="1999"/>
                                          </p:stCondLst>
                                        </p:cTn>
                                        <p:tgtEl>
                                          <p:spTgt spid="71"/>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49"/>
                                        </p:tgtEl>
                                      </p:cBhvr>
                                    </p:animEffect>
                                    <p:set>
                                      <p:cBhvr>
                                        <p:cTn id="263" dur="1" fill="hold">
                                          <p:stCondLst>
                                            <p:cond delay="1999"/>
                                          </p:stCondLst>
                                        </p:cTn>
                                        <p:tgtEl>
                                          <p:spTgt spid="49"/>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43"/>
                                        </p:tgtEl>
                                      </p:cBhvr>
                                    </p:animEffect>
                                    <p:set>
                                      <p:cBhvr>
                                        <p:cTn id="266" dur="1" fill="hold">
                                          <p:stCondLst>
                                            <p:cond delay="1999"/>
                                          </p:stCondLst>
                                        </p:cTn>
                                        <p:tgtEl>
                                          <p:spTgt spid="43"/>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41"/>
                                        </p:tgtEl>
                                      </p:cBhvr>
                                    </p:animEffect>
                                    <p:set>
                                      <p:cBhvr>
                                        <p:cTn id="269" dur="1" fill="hold">
                                          <p:stCondLst>
                                            <p:cond delay="1999"/>
                                          </p:stCondLst>
                                        </p:cTn>
                                        <p:tgtEl>
                                          <p:spTgt spid="41"/>
                                        </p:tgtEl>
                                        <p:attrNameLst>
                                          <p:attrName>style.visibility</p:attrName>
                                        </p:attrNameLst>
                                      </p:cBhvr>
                                      <p:to>
                                        <p:strVal val="hidden"/>
                                      </p:to>
                                    </p:set>
                                  </p:childTnLst>
                                </p:cTn>
                              </p:par>
                              <p:par>
                                <p:cTn id="270" presetID="10" presetClass="exit" presetSubtype="0" fill="hold" grpId="1" nodeType="withEffect">
                                  <p:stCondLst>
                                    <p:cond delay="0"/>
                                  </p:stCondLst>
                                  <p:childTnLst>
                                    <p:animEffect transition="out" filter="fade">
                                      <p:cBhvr>
                                        <p:cTn id="271" dur="2000"/>
                                        <p:tgtEl>
                                          <p:spTgt spid="42"/>
                                        </p:tgtEl>
                                      </p:cBhvr>
                                    </p:animEffect>
                                    <p:set>
                                      <p:cBhvr>
                                        <p:cTn id="272" dur="1" fill="hold">
                                          <p:stCondLst>
                                            <p:cond delay="1999"/>
                                          </p:stCondLst>
                                        </p:cTn>
                                        <p:tgtEl>
                                          <p:spTgt spid="42"/>
                                        </p:tgtEl>
                                        <p:attrNameLst>
                                          <p:attrName>style.visibility</p:attrName>
                                        </p:attrNameLst>
                                      </p:cBhvr>
                                      <p:to>
                                        <p:strVal val="hidden"/>
                                      </p:to>
                                    </p:set>
                                  </p:childTnLst>
                                </p:cTn>
                              </p:par>
                              <p:par>
                                <p:cTn id="273" presetID="3" presetClass="emph" presetSubtype="2" fill="hold" grpId="1" nodeType="withEffect">
                                  <p:stCondLst>
                                    <p:cond delay="0"/>
                                  </p:stCondLst>
                                  <p:childTnLst>
                                    <p:animClr clrSpc="rgb" dir="cw">
                                      <p:cBhvr override="childStyle">
                                        <p:cTn id="274" dur="2000" fill="hold"/>
                                        <p:tgtEl>
                                          <p:spTgt spid="72"/>
                                        </p:tgtEl>
                                        <p:attrNameLst>
                                          <p:attrName>style.color</p:attrName>
                                        </p:attrNameLst>
                                      </p:cBhvr>
                                      <p:to>
                                        <a:schemeClr val="tx1"/>
                                      </p:to>
                                    </p:animClr>
                                  </p:childTnLst>
                                </p:cTn>
                              </p:par>
                              <p:par>
                                <p:cTn id="275" presetID="3" presetClass="emph" presetSubtype="2" fill="hold" grpId="1" nodeType="withEffect">
                                  <p:stCondLst>
                                    <p:cond delay="0"/>
                                  </p:stCondLst>
                                  <p:childTnLst>
                                    <p:animClr clrSpc="rgb" dir="cw">
                                      <p:cBhvr override="childStyle">
                                        <p:cTn id="276" dur="2000" fill="hold"/>
                                        <p:tgtEl>
                                          <p:spTgt spid="73"/>
                                        </p:tgtEl>
                                        <p:attrNameLst>
                                          <p:attrName>style.color</p:attrName>
                                        </p:attrNameLst>
                                      </p:cBhvr>
                                      <p:to>
                                        <a:schemeClr val="tx1"/>
                                      </p:to>
                                    </p:animClr>
                                  </p:childTnLst>
                                </p:cTn>
                              </p:par>
                              <p:par>
                                <p:cTn id="277" presetID="6" presetClass="emph" presetSubtype="0" fill="hold" grpId="1" nodeType="withEffect">
                                  <p:stCondLst>
                                    <p:cond delay="0"/>
                                  </p:stCondLst>
                                  <p:childTnLst>
                                    <p:animScale>
                                      <p:cBhvr>
                                        <p:cTn id="278" dur="2000" fill="hold"/>
                                        <p:tgtEl>
                                          <p:spTgt spid="74"/>
                                        </p:tgtEl>
                                      </p:cBhvr>
                                      <p:by x="41600" y="41600"/>
                                    </p:animScale>
                                  </p:childTnLst>
                                </p:cTn>
                              </p:par>
                              <p:par>
                                <p:cTn id="279" presetID="7" presetClass="emph" presetSubtype="2" fill="hold" nodeType="withEffect">
                                  <p:stCondLst>
                                    <p:cond delay="0"/>
                                  </p:stCondLst>
                                  <p:childTnLst>
                                    <p:animClr clrSpc="rgb" dir="cw">
                                      <p:cBhvr>
                                        <p:cTn id="280" dur="2000" fill="hold"/>
                                        <p:tgtEl>
                                          <p:spTgt spid="74"/>
                                        </p:tgtEl>
                                        <p:attrNameLst>
                                          <p:attrName>stroke.color</p:attrName>
                                        </p:attrNameLst>
                                      </p:cBhvr>
                                      <p:to>
                                        <a:schemeClr val="tx1"/>
                                      </p:to>
                                    </p:animClr>
                                    <p:set>
                                      <p:cBhvr>
                                        <p:cTn id="281" dur="2000" fill="hold"/>
                                        <p:tgtEl>
                                          <p:spTgt spid="74"/>
                                        </p:tgtEl>
                                        <p:attrNameLst>
                                          <p:attrName>stroke.on</p:attrName>
                                        </p:attrNameLst>
                                      </p:cBhvr>
                                      <p:to>
                                        <p:strVal val="true"/>
                                      </p:to>
                                    </p:set>
                                  </p:childTnLst>
                                </p:cTn>
                              </p:par>
                              <p:par>
                                <p:cTn id="282" presetID="0" presetClass="path" presetSubtype="0" fill="hold" grpId="2" nodeType="withEffect">
                                  <p:stCondLst>
                                    <p:cond delay="0"/>
                                  </p:stCondLst>
                                  <p:childTnLst>
                                    <p:animMotion origin="layout" path="M 2.22222E-6 0.09977 L 2.22222E-6 -0.00023 " pathEditMode="relative" rAng="0" ptsTypes="AA">
                                      <p:cBhvr>
                                        <p:cTn id="283" dur="2000" fill="hold"/>
                                        <p:tgtEl>
                                          <p:spTgt spid="75">
                                            <p:txEl>
                                              <p:pRg st="0" end="0"/>
                                            </p:txEl>
                                          </p:spTgt>
                                        </p:tgtEl>
                                        <p:attrNameLst>
                                          <p:attrName>ppt_x</p:attrName>
                                          <p:attrName>ppt_y</p:attrName>
                                        </p:attrNameLst>
                                      </p:cBhvr>
                                      <p:rCtr x="0" y="-5000"/>
                                    </p:animMotion>
                                  </p:childTnLst>
                                </p:cTn>
                              </p:par>
                              <p:par>
                                <p:cTn id="284" presetID="6" presetClass="emph" presetSubtype="0" fill="hold" grpId="3" nodeType="withEffect">
                                  <p:stCondLst>
                                    <p:cond delay="0"/>
                                  </p:stCondLst>
                                  <p:childTnLst>
                                    <p:animScale>
                                      <p:cBhvr>
                                        <p:cTn id="285" dur="2000" fill="hold"/>
                                        <p:tgtEl>
                                          <p:spTgt spid="75">
                                            <p:txEl>
                                              <p:pRg st="0" end="0"/>
                                            </p:txEl>
                                          </p:spTgt>
                                        </p:tgtEl>
                                      </p:cBhvr>
                                      <p:by x="50000" y="50000"/>
                                    </p:animScale>
                                  </p:childTnLst>
                                </p:cTn>
                              </p:par>
                              <p:par>
                                <p:cTn id="286" presetID="3" presetClass="emph" presetSubtype="2" fill="hold" grpId="4" nodeType="withEffect">
                                  <p:stCondLst>
                                    <p:cond delay="0"/>
                                  </p:stCondLst>
                                  <p:childTnLst>
                                    <p:animClr clrSpc="rgb" dir="cw">
                                      <p:cBhvr override="childStyle">
                                        <p:cTn id="287" dur="2000" fill="hold"/>
                                        <p:tgtEl>
                                          <p:spTgt spid="75">
                                            <p:txEl>
                                              <p:pRg st="0" end="0"/>
                                            </p:txEl>
                                          </p:spTgt>
                                        </p:tgtEl>
                                        <p:attrNameLst>
                                          <p:attrName>style.color</p:attrName>
                                        </p:attrNameLst>
                                      </p:cBhvr>
                                      <p:to>
                                        <a:schemeClr val="tx1"/>
                                      </p:to>
                                    </p:animClr>
                                  </p:childTnLst>
                                </p:cTn>
                              </p:par>
                              <p:par>
                                <p:cTn id="288" presetID="10" presetClass="entr" presetSubtype="0" fill="hold" grpId="0" nodeType="withEffect">
                                  <p:stCondLst>
                                    <p:cond delay="0"/>
                                  </p:stCondLst>
                                  <p:childTnLst>
                                    <p:set>
                                      <p:cBhvr>
                                        <p:cTn id="289" dur="1" fill="hold">
                                          <p:stCondLst>
                                            <p:cond delay="0"/>
                                          </p:stCondLst>
                                        </p:cTn>
                                        <p:tgtEl>
                                          <p:spTgt spid="48"/>
                                        </p:tgtEl>
                                        <p:attrNameLst>
                                          <p:attrName>style.visibility</p:attrName>
                                        </p:attrNameLst>
                                      </p:cBhvr>
                                      <p:to>
                                        <p:strVal val="visible"/>
                                      </p:to>
                                    </p:set>
                                    <p:animEffect transition="in" filter="fade">
                                      <p:cBhvr>
                                        <p:cTn id="290" dur="500"/>
                                        <p:tgtEl>
                                          <p:spTgt spid="48"/>
                                        </p:tgtEl>
                                      </p:cBhvr>
                                    </p:animEffect>
                                  </p:childTnLst>
                                </p:cTn>
                              </p:par>
                              <p:par>
                                <p:cTn id="291" presetID="10" presetClass="entr" presetSubtype="0" fill="hold" nodeType="withEffect">
                                  <p:stCondLst>
                                    <p:cond delay="0"/>
                                  </p:stCondLst>
                                  <p:childTnLst>
                                    <p:set>
                                      <p:cBhvr>
                                        <p:cTn id="292" dur="1" fill="hold">
                                          <p:stCondLst>
                                            <p:cond delay="0"/>
                                          </p:stCondLst>
                                        </p:cTn>
                                        <p:tgtEl>
                                          <p:spTgt spid="70"/>
                                        </p:tgtEl>
                                        <p:attrNameLst>
                                          <p:attrName>style.visibility</p:attrName>
                                        </p:attrNameLst>
                                      </p:cBhvr>
                                      <p:to>
                                        <p:strVal val="visible"/>
                                      </p:to>
                                    </p:set>
                                    <p:animEffect transition="in" filter="fade">
                                      <p:cBhvr>
                                        <p:cTn id="293" dur="500"/>
                                        <p:tgtEl>
                                          <p:spTgt spid="70"/>
                                        </p:tgtEl>
                                      </p:cBhvr>
                                    </p:animEffect>
                                  </p:childTnLst>
                                </p:cTn>
                              </p:par>
                              <p:par>
                                <p:cTn id="294" presetID="10" presetClass="entr" presetSubtype="0" fill="hold" nodeType="withEffect">
                                  <p:stCondLst>
                                    <p:cond delay="0"/>
                                  </p:stCondLst>
                                  <p:childTnLst>
                                    <p:set>
                                      <p:cBhvr>
                                        <p:cTn id="295" dur="1" fill="hold">
                                          <p:stCondLst>
                                            <p:cond delay="0"/>
                                          </p:stCondLst>
                                        </p:cTn>
                                        <p:tgtEl>
                                          <p:spTgt spid="85"/>
                                        </p:tgtEl>
                                        <p:attrNameLst>
                                          <p:attrName>style.visibility</p:attrName>
                                        </p:attrNameLst>
                                      </p:cBhvr>
                                      <p:to>
                                        <p:strVal val="visible"/>
                                      </p:to>
                                    </p:set>
                                    <p:animEffect transition="in" filter="fade">
                                      <p:cBhvr>
                                        <p:cTn id="296"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1" grpId="1" animBg="1"/>
      <p:bldP spid="41" grpId="0" animBg="1"/>
      <p:bldP spid="41" grpId="1" animBg="1"/>
      <p:bldP spid="42" grpId="0" animBg="1"/>
      <p:bldP spid="42" grpId="1" animBg="1"/>
      <p:bldP spid="43" grpId="0" animBg="1"/>
      <p:bldP spid="43" grpId="1" animBg="1"/>
      <p:bldP spid="49" grpId="0" animBg="1"/>
      <p:bldP spid="49" grpId="1" animBg="1"/>
      <p:bldP spid="72" grpId="0"/>
      <p:bldP spid="72" grpId="1"/>
      <p:bldP spid="73" grpId="0"/>
      <p:bldP spid="73" grpId="1"/>
      <p:bldP spid="74" grpId="0" animBg="1"/>
      <p:bldP spid="74" grpId="1" animBg="1"/>
      <p:bldP spid="75" grpId="0" build="allAtOnce"/>
      <p:bldP spid="75" grpId="1" build="allAtOnce"/>
      <p:bldP spid="75" grpId="2" build="allAtOnce"/>
      <p:bldP spid="75" grpId="3" build="allAtOnce"/>
      <p:bldP spid="75" grpId="4" build="allAtOnce"/>
      <p:bldP spid="4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583503"/>
          </a:xfrm>
        </p:spPr>
        <p:txBody>
          <a:bodyPr>
            <a:noAutofit/>
          </a:bodyPr>
          <a:lstStyle/>
          <a:p>
            <a:pPr algn="ctr"/>
            <a:r>
              <a:rPr lang="en-US" sz="4400" b="0" dirty="0"/>
              <a:t>Atoms last forever!</a:t>
            </a:r>
          </a:p>
        </p:txBody>
      </p:sp>
      <p:sp>
        <p:nvSpPr>
          <p:cNvPr id="4" name="Text Placeholder 3"/>
          <p:cNvSpPr>
            <a:spLocks noGrp="1"/>
          </p:cNvSpPr>
          <p:nvPr>
            <p:ph type="body" sz="half" idx="2"/>
          </p:nvPr>
        </p:nvSpPr>
        <p:spPr>
          <a:xfrm>
            <a:off x="457200" y="1435100"/>
            <a:ext cx="3008313" cy="4691063"/>
          </a:xfrm>
        </p:spPr>
        <p:txBody>
          <a:bodyPr>
            <a:normAutofit/>
          </a:bodyPr>
          <a:lstStyle/>
          <a:p>
            <a:r>
              <a:rPr lang="en-US" sz="3200" dirty="0"/>
              <a:t>Compare the atoms in the reactants and the products.</a:t>
            </a:r>
          </a:p>
        </p:txBody>
      </p:sp>
      <p:sp>
        <p:nvSpPr>
          <p:cNvPr id="5" name="Slide Number Placeholder 4"/>
          <p:cNvSpPr>
            <a:spLocks noGrp="1"/>
          </p:cNvSpPr>
          <p:nvPr>
            <p:ph type="sldNum" sz="quarter" idx="12"/>
          </p:nvPr>
        </p:nvSpPr>
        <p:spPr/>
        <p:txBody>
          <a:bodyPr/>
          <a:lstStyle/>
          <a:p>
            <a:fld id="{D3A1C050-F6FE-0E43-A9D0-F8EEADE3D1E4}" type="slidenum">
              <a:rPr lang="en-US" smtClean="0"/>
              <a:pPr/>
              <a:t>21</a:t>
            </a:fld>
            <a:endParaRPr lang="en-US"/>
          </a:p>
        </p:txBody>
      </p:sp>
      <p:pic>
        <p:nvPicPr>
          <p:cNvPr id="2050" name="Picture 2"/>
          <p:cNvPicPr>
            <a:picLocks noGrp="1" noChangeAspect="1" noChangeArrowheads="1"/>
          </p:cNvPicPr>
          <p:nvPr>
            <p:ph idx="1"/>
          </p:nvPr>
        </p:nvPicPr>
        <p:blipFill>
          <a:blip r:embed="rId3"/>
          <a:srcRect/>
          <a:stretch/>
        </p:blipFill>
        <p:spPr bwMode="auto">
          <a:xfrm>
            <a:off x="3469858" y="1647069"/>
            <a:ext cx="5398593" cy="3678162"/>
          </a:xfrm>
          <a:prstGeom prst="rect">
            <a:avLst/>
          </a:prstGeom>
          <a:noFill/>
          <a:ln>
            <a:solidFill>
              <a:schemeClr val="tx1"/>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155929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400" b="0" dirty="0"/>
              <a:t>Energy lasts forever!</a:t>
            </a:r>
          </a:p>
        </p:txBody>
      </p:sp>
      <p:sp>
        <p:nvSpPr>
          <p:cNvPr id="4" name="Text Placeholder 3"/>
          <p:cNvSpPr>
            <a:spLocks noGrp="1"/>
          </p:cNvSpPr>
          <p:nvPr>
            <p:ph type="body" sz="half" idx="2"/>
          </p:nvPr>
        </p:nvSpPr>
        <p:spPr/>
        <p:txBody>
          <a:bodyPr>
            <a:normAutofit/>
          </a:bodyPr>
          <a:lstStyle/>
          <a:p>
            <a:r>
              <a:rPr lang="en-US" sz="3200" dirty="0"/>
              <a:t>Compare the energy before and after the reaction</a:t>
            </a:r>
          </a:p>
        </p:txBody>
      </p:sp>
      <p:sp>
        <p:nvSpPr>
          <p:cNvPr id="5" name="Slide Number Placeholder 4"/>
          <p:cNvSpPr>
            <a:spLocks noGrp="1"/>
          </p:cNvSpPr>
          <p:nvPr>
            <p:ph type="sldNum" sz="quarter" idx="12"/>
          </p:nvPr>
        </p:nvSpPr>
        <p:spPr/>
        <p:txBody>
          <a:bodyPr/>
          <a:lstStyle/>
          <a:p>
            <a:fld id="{D3A1C050-F6FE-0E43-A9D0-F8EEADE3D1E4}" type="slidenum">
              <a:rPr lang="en-US" smtClean="0"/>
              <a:pPr/>
              <a:t>22</a:t>
            </a:fld>
            <a:endParaRPr lang="en-US"/>
          </a:p>
        </p:txBody>
      </p:sp>
      <p:pic>
        <p:nvPicPr>
          <p:cNvPr id="2050" name="Picture 2"/>
          <p:cNvPicPr>
            <a:picLocks noGrp="1" noChangeAspect="1" noChangeArrowheads="1"/>
          </p:cNvPicPr>
          <p:nvPr>
            <p:ph idx="1"/>
          </p:nvPr>
        </p:nvPicPr>
        <p:blipFill>
          <a:blip r:embed="rId3"/>
          <a:srcRect/>
          <a:stretch/>
        </p:blipFill>
        <p:spPr bwMode="auto">
          <a:xfrm>
            <a:off x="3469858" y="3051099"/>
            <a:ext cx="5398593" cy="870102"/>
          </a:xfrm>
          <a:prstGeom prst="rect">
            <a:avLst/>
          </a:prstGeom>
          <a:noFill/>
          <a:ln>
            <a:solidFill>
              <a:schemeClr val="tx1"/>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244240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 with the class</a:t>
            </a:r>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dirty="0"/>
              <a:t>Did the number and type of atoms stay the same at the beginning and end of the chemical change?  ____</a:t>
            </a:r>
          </a:p>
          <a:p>
            <a:pPr marL="514350" indent="-514350">
              <a:buFont typeface="+mj-lt"/>
              <a:buAutoNum type="arabicPeriod"/>
            </a:pPr>
            <a:r>
              <a:rPr lang="en-US" dirty="0"/>
              <a:t>Did the number of twist ties (representing energy) stay the same at the beginning and end of the chemical change? ____</a:t>
            </a:r>
          </a:p>
          <a:p>
            <a:pPr marL="514350" indent="-514350">
              <a:buFont typeface="+mj-lt"/>
              <a:buAutoNum type="arabicPeriod"/>
            </a:pPr>
            <a:r>
              <a:rPr lang="en-US" dirty="0"/>
              <a:t>Why do the numbers of atoms and twist ties have to stay the same?</a:t>
            </a:r>
          </a:p>
        </p:txBody>
      </p:sp>
      <p:sp>
        <p:nvSpPr>
          <p:cNvPr id="4" name="Slide Number Placeholder 3"/>
          <p:cNvSpPr>
            <a:spLocks noGrp="1"/>
          </p:cNvSpPr>
          <p:nvPr>
            <p:ph type="sldNum" sz="quarter" idx="12"/>
          </p:nvPr>
        </p:nvSpPr>
        <p:spPr/>
        <p:txBody>
          <a:bodyPr/>
          <a:lstStyle/>
          <a:p>
            <a:fld id="{D3A1C050-F6FE-0E43-A9D0-F8EEADE3D1E4}" type="slidenum">
              <a:rPr lang="en-US" smtClean="0"/>
              <a:pPr/>
              <a:t>23</a:t>
            </a:fld>
            <a:endParaRPr lang="en-US"/>
          </a:p>
        </p:txBody>
      </p:sp>
    </p:spTree>
    <p:extLst>
      <p:ext uri="{BB962C8B-B14F-4D97-AF65-F5344CB8AC3E}">
        <p14:creationId xmlns:p14="http://schemas.microsoft.com/office/powerpoint/2010/main" val="24554142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068"/>
            <a:ext cx="8229600" cy="1143000"/>
          </a:xfrm>
        </p:spPr>
        <p:txBody>
          <a:bodyPr/>
          <a:lstStyle/>
          <a:p>
            <a:r>
              <a:rPr lang="en-US" dirty="0"/>
              <a:t>Writing a Chemical Equation</a:t>
            </a:r>
          </a:p>
        </p:txBody>
      </p:sp>
      <p:sp>
        <p:nvSpPr>
          <p:cNvPr id="3" name="Content Placeholder 2"/>
          <p:cNvSpPr>
            <a:spLocks noGrp="1"/>
          </p:cNvSpPr>
          <p:nvPr>
            <p:ph idx="1"/>
          </p:nvPr>
        </p:nvSpPr>
        <p:spPr>
          <a:xfrm>
            <a:off x="457200" y="1116968"/>
            <a:ext cx="8229600" cy="5097656"/>
          </a:xfrm>
        </p:spPr>
        <p:txBody>
          <a:bodyPr>
            <a:normAutofit fontScale="77500" lnSpcReduction="20000"/>
          </a:bodyPr>
          <a:lstStyle/>
          <a:p>
            <a:r>
              <a:rPr lang="en-US" dirty="0"/>
              <a:t>Chemists use </a:t>
            </a:r>
            <a:r>
              <a:rPr lang="en-US" b="1" dirty="0"/>
              <a:t>chemical equations</a:t>
            </a:r>
            <a:r>
              <a:rPr lang="en-US" dirty="0"/>
              <a:t> to show how atoms of reactant molecules are rearranged to make product molecules</a:t>
            </a:r>
          </a:p>
          <a:p>
            <a:r>
              <a:rPr lang="en-US" dirty="0"/>
              <a:t>Writing the equation in symbols: Chemists use an arrow to show how reactants change into products:</a:t>
            </a:r>
            <a:br>
              <a:rPr lang="en-US" dirty="0"/>
            </a:br>
            <a:r>
              <a:rPr lang="en-US" dirty="0"/>
              <a:t>[reactant molecule formulas] </a:t>
            </a:r>
            <a:r>
              <a:rPr lang="en-US" dirty="0">
                <a:sym typeface="Wingdings"/>
              </a:rPr>
              <a:t>product molecule formulas]</a:t>
            </a:r>
          </a:p>
          <a:p>
            <a:r>
              <a:rPr lang="en-US" dirty="0">
                <a:sym typeface="Wingdings"/>
              </a:rPr>
              <a:t>Saying it in words: Chemists read the arrow as “yield” or “yields:”</a:t>
            </a:r>
            <a:br>
              <a:rPr lang="en-US" dirty="0">
                <a:sym typeface="Wingdings"/>
              </a:rPr>
            </a:br>
            <a:r>
              <a:rPr lang="en-US" dirty="0">
                <a:sym typeface="Wingdings"/>
              </a:rPr>
              <a:t>[reactant molecule names] yield [product molecule names]</a:t>
            </a:r>
          </a:p>
          <a:p>
            <a:r>
              <a:rPr lang="en-US" dirty="0">
                <a:sym typeface="Wingdings"/>
              </a:rPr>
              <a:t>Equations must be </a:t>
            </a:r>
            <a:r>
              <a:rPr lang="en-US" b="1" dirty="0">
                <a:sym typeface="Wingdings"/>
              </a:rPr>
              <a:t>balanced:</a:t>
            </a:r>
            <a:r>
              <a:rPr lang="en-US" dirty="0">
                <a:sym typeface="Wingdings"/>
              </a:rPr>
              <a:t>  Atoms last forever, so reactant and product molecules must have the same number of each kind of atom</a:t>
            </a:r>
          </a:p>
          <a:p>
            <a:r>
              <a:rPr lang="en-US" dirty="0">
                <a:sym typeface="Wingdings"/>
              </a:rPr>
              <a:t>Try it: can you write a balanced chemical equation to show the chemical change when animals move (use energy)?</a:t>
            </a:r>
            <a:endParaRPr lang="en-US" dirty="0"/>
          </a:p>
        </p:txBody>
      </p:sp>
      <p:sp>
        <p:nvSpPr>
          <p:cNvPr id="4" name="Slide Number Placeholder 3">
            <a:extLst>
              <a:ext uri="{FF2B5EF4-FFF2-40B4-BE49-F238E27FC236}">
                <a16:creationId xmlns:a16="http://schemas.microsoft.com/office/drawing/2014/main" id="{EE9719F9-A8CB-40B3-8DCE-2633CCF5EFD5}"/>
              </a:ext>
            </a:extLst>
          </p:cNvPr>
          <p:cNvSpPr>
            <a:spLocks noGrp="1"/>
          </p:cNvSpPr>
          <p:nvPr>
            <p:ph type="sldNum" sz="quarter" idx="12"/>
          </p:nvPr>
        </p:nvSpPr>
        <p:spPr/>
        <p:txBody>
          <a:bodyPr/>
          <a:lstStyle/>
          <a:p>
            <a:fld id="{D3A1C050-F6FE-0E43-A9D0-F8EEADE3D1E4}" type="slidenum">
              <a:rPr lang="en-US" smtClean="0"/>
              <a:pPr/>
              <a:t>24</a:t>
            </a:fld>
            <a:endParaRPr lang="en-US"/>
          </a:p>
        </p:txBody>
      </p:sp>
    </p:spTree>
    <p:extLst>
      <p:ext uri="{BB962C8B-B14F-4D97-AF65-F5344CB8AC3E}">
        <p14:creationId xmlns:p14="http://schemas.microsoft.com/office/powerpoint/2010/main" val="37265235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25</a:t>
            </a:fld>
            <a:endParaRPr lang="en-US"/>
          </a:p>
        </p:txBody>
      </p:sp>
      <p:sp>
        <p:nvSpPr>
          <p:cNvPr id="5" name="Title 1"/>
          <p:cNvSpPr txBox="1">
            <a:spLocks/>
          </p:cNvSpPr>
          <p:nvPr/>
        </p:nvSpPr>
        <p:spPr>
          <a:xfrm>
            <a:off x="685800" y="1779473"/>
            <a:ext cx="7772400" cy="147002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t>Chemical equation for cellular respiration</a:t>
            </a:r>
            <a:endParaRPr lang="en-US" dirty="0"/>
          </a:p>
        </p:txBody>
      </p:sp>
      <p:sp>
        <p:nvSpPr>
          <p:cNvPr id="6" name="Subtitle 2"/>
          <p:cNvSpPr txBox="1">
            <a:spLocks/>
          </p:cNvSpPr>
          <p:nvPr/>
        </p:nvSpPr>
        <p:spPr>
          <a:xfrm>
            <a:off x="1371600" y="3535248"/>
            <a:ext cx="6400800" cy="1752600"/>
          </a:xfrm>
          <a:prstGeom prst="rect">
            <a:avLst/>
          </a:prstGeom>
        </p:spPr>
        <p:txBody>
          <a:bodyPr vert="horz" lIns="91440" tIns="45720" rIns="91440" bIns="45720" rtlCol="0">
            <a:normAutofit fontScale="925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solidFill>
                  <a:srgbClr val="000000"/>
                </a:solidFill>
              </a:rPr>
              <a:t>C</a:t>
            </a:r>
            <a:r>
              <a:rPr lang="en-US" baseline="-25000" dirty="0">
                <a:solidFill>
                  <a:srgbClr val="000000"/>
                </a:solidFill>
              </a:rPr>
              <a:t>6</a:t>
            </a:r>
            <a:r>
              <a:rPr lang="en-US" dirty="0">
                <a:solidFill>
                  <a:srgbClr val="000000"/>
                </a:solidFill>
              </a:rPr>
              <a:t>H</a:t>
            </a:r>
            <a:r>
              <a:rPr lang="en-US" baseline="-25000" dirty="0">
                <a:solidFill>
                  <a:srgbClr val="000000"/>
                </a:solidFill>
              </a:rPr>
              <a:t>12</a:t>
            </a:r>
            <a:r>
              <a:rPr lang="en-US" dirty="0">
                <a:solidFill>
                  <a:srgbClr val="000000"/>
                </a:solidFill>
              </a:rPr>
              <a:t>O</a:t>
            </a:r>
            <a:r>
              <a:rPr lang="en-US" baseline="-25000" dirty="0">
                <a:solidFill>
                  <a:srgbClr val="000000"/>
                </a:solidFill>
              </a:rPr>
              <a:t>6</a:t>
            </a:r>
            <a:r>
              <a:rPr lang="en-US" dirty="0">
                <a:solidFill>
                  <a:srgbClr val="000000"/>
                </a:solidFill>
              </a:rPr>
              <a:t> + 6O</a:t>
            </a:r>
            <a:r>
              <a:rPr lang="en-US" baseline="-25000" dirty="0">
                <a:solidFill>
                  <a:srgbClr val="000000"/>
                </a:solidFill>
              </a:rPr>
              <a:t>2</a:t>
            </a:r>
            <a:r>
              <a:rPr lang="en-US" dirty="0">
                <a:solidFill>
                  <a:srgbClr val="000000"/>
                </a:solidFill>
              </a:rPr>
              <a:t> </a:t>
            </a:r>
            <a:r>
              <a:rPr lang="en-US" dirty="0">
                <a:solidFill>
                  <a:srgbClr val="000000"/>
                </a:solidFill>
                <a:sym typeface="Wingdings"/>
              </a:rPr>
              <a:t> 6 CO</a:t>
            </a:r>
            <a:r>
              <a:rPr lang="en-US" baseline="-25000" dirty="0">
                <a:solidFill>
                  <a:srgbClr val="000000"/>
                </a:solidFill>
                <a:sym typeface="Wingdings"/>
              </a:rPr>
              <a:t>2</a:t>
            </a:r>
            <a:r>
              <a:rPr lang="en-US" dirty="0">
                <a:solidFill>
                  <a:srgbClr val="000000"/>
                </a:solidFill>
                <a:sym typeface="Wingdings"/>
              </a:rPr>
              <a:t> + 6 H</a:t>
            </a:r>
            <a:r>
              <a:rPr lang="en-US" baseline="-25000" dirty="0">
                <a:solidFill>
                  <a:srgbClr val="000000"/>
                </a:solidFill>
                <a:sym typeface="Wingdings"/>
              </a:rPr>
              <a:t>2</a:t>
            </a:r>
            <a:r>
              <a:rPr lang="en-US" dirty="0">
                <a:solidFill>
                  <a:srgbClr val="000000"/>
                </a:solidFill>
                <a:sym typeface="Wingdings"/>
              </a:rPr>
              <a:t>O</a:t>
            </a:r>
            <a:endParaRPr lang="en-US" baseline="-25000" dirty="0">
              <a:solidFill>
                <a:srgbClr val="000000"/>
              </a:solidFill>
              <a:sym typeface="Wingdings"/>
            </a:endParaRPr>
          </a:p>
          <a:p>
            <a:r>
              <a:rPr lang="en-US" dirty="0">
                <a:solidFill>
                  <a:srgbClr val="000000"/>
                </a:solidFill>
                <a:sym typeface="Wingdings"/>
              </a:rPr>
              <a:t>(in words: glucose reacts with oxygen to yield carbon dioxide and water)</a:t>
            </a:r>
            <a:endParaRPr lang="en-US" dirty="0">
              <a:solidFill>
                <a:srgbClr val="000000"/>
              </a:solidFill>
            </a:endParaRPr>
          </a:p>
        </p:txBody>
      </p:sp>
    </p:spTree>
    <p:extLst>
      <p:ext uri="{BB962C8B-B14F-4D97-AF65-F5344CB8AC3E}">
        <p14:creationId xmlns:p14="http://schemas.microsoft.com/office/powerpoint/2010/main" val="10841044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happens to glucose and oxygen during cellular respiration?</a:t>
            </a:r>
            <a:endParaRPr lang="en-US" sz="3200" dirty="0"/>
          </a:p>
          <a:p>
            <a:r>
              <a:rPr lang="en-US" dirty="0"/>
              <a:t>Predictions</a:t>
            </a:r>
          </a:p>
          <a:p>
            <a:pPr lvl="1"/>
            <a:r>
              <a:rPr lang="en-US" dirty="0"/>
              <a:t>Where do you think cellular respiration occurs?</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26</a:t>
            </a:fld>
            <a:endParaRPr lang="en-US"/>
          </a:p>
        </p:txBody>
      </p:sp>
    </p:spTree>
    <p:extLst>
      <p:ext uri="{BB962C8B-B14F-4D97-AF65-F5344CB8AC3E}">
        <p14:creationId xmlns:p14="http://schemas.microsoft.com/office/powerpoint/2010/main" val="12044456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Connecting Questions about Processes at Different Scales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dirty="0"/>
          </a:p>
        </p:txBody>
      </p:sp>
      <p:graphicFrame>
        <p:nvGraphicFramePr>
          <p:cNvPr id="12" name="Content Placeholder 4"/>
          <p:cNvGraphicFramePr>
            <a:graphicFrameLocks noGrp="1"/>
          </p:cNvGraphicFramePr>
          <p:nvPr>
            <p:ph sz="half" idx="2"/>
            <p:extLst>
              <p:ext uri="{D42A27DB-BD31-4B8C-83A1-F6EECF244321}">
                <p14:modId xmlns:p14="http://schemas.microsoft.com/office/powerpoint/2010/main" val="1816685066"/>
              </p:ext>
            </p:extLst>
          </p:nvPr>
        </p:nvGraphicFramePr>
        <p:xfrm>
          <a:off x="4648200" y="2584450"/>
          <a:ext cx="4038600" cy="3114040"/>
        </p:xfrm>
        <a:graphic>
          <a:graphicData uri="http://schemas.openxmlformats.org/drawingml/2006/table">
            <a:tbl>
              <a:tblPr firstRow="1" bandRow="1">
                <a:tableStyleId>{7E9639D4-E3E2-4D34-9284-5A2195B3D0D7}</a:tableStyleId>
              </a:tblPr>
              <a:tblGrid>
                <a:gridCol w="1714500">
                  <a:extLst>
                    <a:ext uri="{9D8B030D-6E8A-4147-A177-3AD203B41FA5}">
                      <a16:colId xmlns:a16="http://schemas.microsoft.com/office/drawing/2014/main" val="20000"/>
                    </a:ext>
                  </a:extLst>
                </a:gridCol>
                <a:gridCol w="2324100">
                  <a:extLst>
                    <a:ext uri="{9D8B030D-6E8A-4147-A177-3AD203B41FA5}">
                      <a16:colId xmlns:a16="http://schemas.microsoft.com/office/drawing/2014/main" val="20001"/>
                    </a:ext>
                  </a:extLst>
                </a:gridCol>
              </a:tblGrid>
              <a:tr h="370840">
                <a:tc>
                  <a:txBody>
                    <a:bodyPr/>
                    <a:lstStyle/>
                    <a:p>
                      <a:pPr algn="ctr"/>
                      <a:r>
                        <a:rPr lang="en-US" dirty="0"/>
                        <a:t>Scale</a:t>
                      </a:r>
                    </a:p>
                  </a:txBody>
                  <a:tcPr marL="44873" marR="44873"/>
                </a:tc>
                <a:tc>
                  <a:txBody>
                    <a:bodyPr/>
                    <a:lstStyle/>
                    <a:p>
                      <a:pPr algn="ctr"/>
                      <a:r>
                        <a:rPr lang="en-US" dirty="0"/>
                        <a:t>Unanswered Questions</a:t>
                      </a:r>
                    </a:p>
                  </a:txBody>
                  <a:tcPr marL="44873" marR="44873"/>
                </a:tc>
                <a:extLst>
                  <a:ext uri="{0D108BD9-81ED-4DB2-BD59-A6C34878D82A}">
                    <a16:rowId xmlns:a16="http://schemas.microsoft.com/office/drawing/2014/main" val="10000"/>
                  </a:ext>
                </a:extLst>
              </a:tr>
              <a:tr h="599186">
                <a:tc>
                  <a:txBody>
                    <a:bodyPr/>
                    <a:lstStyle/>
                    <a:p>
                      <a:r>
                        <a:rPr lang="en-US" dirty="0"/>
                        <a:t>Macroscopic</a:t>
                      </a:r>
                      <a:r>
                        <a:rPr lang="en-US" baseline="0" dirty="0"/>
                        <a:t> Scale</a:t>
                      </a:r>
                      <a:endParaRPr lang="en-US" dirty="0"/>
                    </a:p>
                  </a:txBody>
                  <a:tcPr marL="44873" marR="44873" anchor="ctr"/>
                </a:tc>
                <a:tc>
                  <a:txBody>
                    <a:bodyPr/>
                    <a:lstStyle/>
                    <a:p>
                      <a:r>
                        <a:rPr lang="en-US" dirty="0"/>
                        <a:t>How do</a:t>
                      </a:r>
                      <a:r>
                        <a:rPr lang="en-US" baseline="0" dirty="0"/>
                        <a:t> cows move?</a:t>
                      </a:r>
                      <a:endParaRPr lang="en-US" dirty="0"/>
                    </a:p>
                  </a:txBody>
                  <a:tcPr marL="44873" marR="44873" anchor="ctr"/>
                </a:tc>
                <a:extLst>
                  <a:ext uri="{0D108BD9-81ED-4DB2-BD59-A6C34878D82A}">
                    <a16:rowId xmlns:a16="http://schemas.microsoft.com/office/drawing/2014/main" val="10001"/>
                  </a:ext>
                </a:extLst>
              </a:tr>
              <a:tr h="553974">
                <a:tc>
                  <a:txBody>
                    <a:bodyPr/>
                    <a:lstStyle/>
                    <a:p>
                      <a:r>
                        <a:rPr lang="en-US" dirty="0"/>
                        <a:t>Microscopic</a:t>
                      </a:r>
                      <a:r>
                        <a:rPr lang="en-US" baseline="0" dirty="0"/>
                        <a:t> </a:t>
                      </a:r>
                      <a:r>
                        <a:rPr lang="en-US" dirty="0"/>
                        <a:t>Scale</a:t>
                      </a:r>
                    </a:p>
                  </a:txBody>
                  <a:tcPr marL="44873" marR="44873" anchor="ctr"/>
                </a:tc>
                <a:tc>
                  <a:txBody>
                    <a:bodyPr/>
                    <a:lstStyle/>
                    <a:p>
                      <a:r>
                        <a:rPr lang="en-US" dirty="0"/>
                        <a:t>How do a cow’s muscle cell</a:t>
                      </a:r>
                      <a:r>
                        <a:rPr lang="en-US" baseline="0" dirty="0"/>
                        <a:t>s get energy to </a:t>
                      </a:r>
                      <a:r>
                        <a:rPr lang="en-US" dirty="0"/>
                        <a:t>contract</a:t>
                      </a:r>
                      <a:r>
                        <a:rPr lang="en-US" baseline="0" dirty="0"/>
                        <a:t> the muscles and move?</a:t>
                      </a:r>
                      <a:endParaRPr lang="en-US" dirty="0"/>
                    </a:p>
                  </a:txBody>
                  <a:tcPr marL="44873" marR="44873" anchor="ctr"/>
                </a:tc>
                <a:extLst>
                  <a:ext uri="{0D108BD9-81ED-4DB2-BD59-A6C34878D82A}">
                    <a16:rowId xmlns:a16="http://schemas.microsoft.com/office/drawing/2014/main" val="10002"/>
                  </a:ext>
                </a:extLst>
              </a:tr>
              <a:tr h="553974">
                <a:tc>
                  <a:txBody>
                    <a:bodyPr/>
                    <a:lstStyle/>
                    <a:p>
                      <a:r>
                        <a:rPr lang="en-US" dirty="0"/>
                        <a:t>Atomic-Molecular</a:t>
                      </a:r>
                      <a:r>
                        <a:rPr lang="en-US" baseline="0" dirty="0"/>
                        <a:t> Scale</a:t>
                      </a:r>
                      <a:endParaRPr lang="en-US" dirty="0"/>
                    </a:p>
                  </a:txBody>
                  <a:tcPr marL="44873" marR="44873" anchor="ctr"/>
                </a:tc>
                <a:tc>
                  <a:txBody>
                    <a:bodyPr/>
                    <a:lstStyle/>
                    <a:p>
                      <a:r>
                        <a:rPr lang="en-US" dirty="0"/>
                        <a:t>What chemical</a:t>
                      </a:r>
                      <a:r>
                        <a:rPr lang="en-US" baseline="0" dirty="0"/>
                        <a:t> change provides energy to the muscle cells?</a:t>
                      </a:r>
                      <a:endParaRPr lang="en-US" dirty="0"/>
                    </a:p>
                  </a:txBody>
                  <a:tcPr marL="44873" marR="44873" anchor="ctr"/>
                </a:tc>
                <a:extLst>
                  <a:ext uri="{0D108BD9-81ED-4DB2-BD59-A6C34878D82A}">
                    <a16:rowId xmlns:a16="http://schemas.microsoft.com/office/drawing/2014/main" val="10003"/>
                  </a:ext>
                </a:extLst>
              </a:tr>
            </a:tbl>
          </a:graphicData>
        </a:graphic>
      </p:graphicFrame>
      <p:pic>
        <p:nvPicPr>
          <p:cNvPr id="13" name="Picture 2">
            <a:hlinkClick r:id="rId3"/>
          </p:cNvPr>
          <p:cNvPicPr>
            <a:picLocks noGrp="1" noChangeAspect="1" noChangeArrowheads="1"/>
          </p:cNvPicPr>
          <p:nvPr>
            <p:ph sz="half" idx="1"/>
          </p:nvPr>
        </p:nvPicPr>
        <p:blipFill rotWithShape="1">
          <a:blip r:embed="rId4">
            <a:extLst>
              <a:ext uri="{28A0092B-C50C-407E-A947-70E740481C1C}">
                <a14:useLocalDpi xmlns:a14="http://schemas.microsoft.com/office/drawing/2010/main" val="0"/>
              </a:ext>
            </a:extLst>
          </a:blip>
          <a:srcRect l="8125" t="14862" r="42813" b="51172"/>
          <a:stretch/>
        </p:blipFill>
        <p:spPr bwMode="auto">
          <a:xfrm>
            <a:off x="457200" y="2744800"/>
            <a:ext cx="4038600" cy="223676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89055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Craig Douglas\My Documents\for JJ\Visual Teaching Tools\Animal\food use flow chart.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4447" t="6493" r="4447" b="6517"/>
          <a:stretch/>
        </p:blipFill>
        <p:spPr bwMode="auto">
          <a:xfrm>
            <a:off x="457200" y="457200"/>
            <a:ext cx="8229600" cy="5954713"/>
          </a:xfrm>
          <a:prstGeom prst="rect">
            <a:avLst/>
          </a:prstGeom>
          <a:noFill/>
          <a:extLst>
            <a:ext uri="{909E8E84-426E-40dd-AFC4-6F175D3DCCD1}">
              <a14:hiddenFill xmlns="" xmlns:a14="http://schemas.microsoft.com/office/drawing/2010/main">
                <a:solidFill>
                  <a:srgbClr val="FFFFFF"/>
                </a:solidFill>
              </a14:hiddenFill>
            </a:ext>
          </a:extLst>
        </p:spPr>
      </p:pic>
      <p:sp>
        <p:nvSpPr>
          <p:cNvPr id="15363" name="Title 1"/>
          <p:cNvSpPr>
            <a:spLocks noGrp="1"/>
          </p:cNvSpPr>
          <p:nvPr>
            <p:ph type="title"/>
          </p:nvPr>
        </p:nvSpPr>
        <p:spPr/>
        <p:txBody>
          <a:bodyPr>
            <a:noAutofit/>
          </a:bodyPr>
          <a:lstStyle/>
          <a:p>
            <a:r>
              <a:rPr lang="en-US" sz="3600" dirty="0"/>
              <a:t>How do a cow’s muscle cells get energy to contract the muscles and move?</a:t>
            </a:r>
          </a:p>
        </p:txBody>
      </p:sp>
      <p:sp>
        <p:nvSpPr>
          <p:cNvPr id="3" name="Slide Number Placeholder 2"/>
          <p:cNvSpPr>
            <a:spLocks noGrp="1"/>
          </p:cNvSpPr>
          <p:nvPr>
            <p:ph type="sldNum" sz="quarter" idx="12"/>
          </p:nvPr>
        </p:nvSpPr>
        <p:spPr/>
        <p:txBody>
          <a:bodyPr/>
          <a:lstStyle/>
          <a:p>
            <a:pPr>
              <a:defRPr/>
            </a:pPr>
            <a:fld id="{776E580A-82DC-4D67-9964-BF262C600765}" type="slidenum">
              <a:rPr lang="en-US"/>
              <a:pPr>
                <a:defRPr/>
              </a:pPr>
              <a:t>4</a:t>
            </a:fld>
            <a:endParaRPr lang="en-US" dirty="0"/>
          </a:p>
        </p:txBody>
      </p:sp>
      <p:sp>
        <p:nvSpPr>
          <p:cNvPr id="15365" name="TextBox 4"/>
          <p:cNvSpPr txBox="1">
            <a:spLocks noChangeArrowheads="1"/>
          </p:cNvSpPr>
          <p:nvPr/>
        </p:nvSpPr>
        <p:spPr bwMode="auto">
          <a:xfrm>
            <a:off x="1116013" y="3153375"/>
            <a:ext cx="8064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Food</a:t>
            </a:r>
          </a:p>
        </p:txBody>
      </p:sp>
      <p:sp>
        <p:nvSpPr>
          <p:cNvPr id="15366" name="TextBox 6"/>
          <p:cNvSpPr txBox="1">
            <a:spLocks noChangeArrowheads="1"/>
          </p:cNvSpPr>
          <p:nvPr/>
        </p:nvSpPr>
        <p:spPr bwMode="auto">
          <a:xfrm>
            <a:off x="3798888" y="3153375"/>
            <a:ext cx="13525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Digestion</a:t>
            </a:r>
          </a:p>
        </p:txBody>
      </p:sp>
      <p:sp>
        <p:nvSpPr>
          <p:cNvPr id="15368" name="TextBox 10"/>
          <p:cNvSpPr txBox="1">
            <a:spLocks noChangeArrowheads="1"/>
          </p:cNvSpPr>
          <p:nvPr/>
        </p:nvSpPr>
        <p:spPr bwMode="auto">
          <a:xfrm>
            <a:off x="6702425" y="3803650"/>
            <a:ext cx="15367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Energy:</a:t>
            </a:r>
            <a:br>
              <a:rPr lang="en-US" altLang="en-US" sz="2400" dirty="0"/>
            </a:br>
            <a:r>
              <a:rPr lang="en-US" altLang="en-US" sz="2400" dirty="0"/>
              <a:t>Cellular </a:t>
            </a:r>
            <a:br>
              <a:rPr lang="en-US" altLang="en-US" sz="2400" dirty="0"/>
            </a:br>
            <a:r>
              <a:rPr lang="en-US" altLang="en-US" sz="2400" dirty="0"/>
              <a:t>respiration</a:t>
            </a:r>
          </a:p>
        </p:txBody>
      </p:sp>
      <p:sp>
        <p:nvSpPr>
          <p:cNvPr id="8" name="Oval 7"/>
          <p:cNvSpPr/>
          <p:nvPr/>
        </p:nvSpPr>
        <p:spPr>
          <a:xfrm>
            <a:off x="6475643" y="3556857"/>
            <a:ext cx="1990264" cy="1769936"/>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909699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cell placeholder" hidden="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08500" y="2118952"/>
            <a:ext cx="3657600" cy="3651972"/>
          </a:xfrm>
          <a:prstGeom prst="rect">
            <a:avLst/>
          </a:prstGeom>
          <a:noFill/>
          <a:extLst>
            <a:ext uri="{909E8E84-426E-40dd-AFC4-6F175D3DCCD1}">
              <a14:hiddenFill xmlns="" xmlns:a14="http://schemas.microsoft.com/office/drawing/2010/main">
                <a:solidFill>
                  <a:srgbClr val="FFFFFF"/>
                </a:solidFill>
              </a14:hiddenFill>
            </a:ext>
          </a:extLst>
        </p:spPr>
      </p:pic>
      <p:pic>
        <p:nvPicPr>
          <p:cNvPr id="31" name="cow" descr="C:\Documents and Settings\Craig Douglas\My Documents\for JJ\Visual Teaching Tools\Animal\cows 0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99" y="2016756"/>
            <a:ext cx="4267201" cy="3187701"/>
          </a:xfrm>
          <a:prstGeom prst="rect">
            <a:avLst/>
          </a:prstGeom>
          <a:noFill/>
          <a:extLst>
            <a:ext uri="{909E8E84-426E-40dd-AFC4-6F175D3DCCD1}">
              <a14:hiddenFill xmlns="" xmlns:a14="http://schemas.microsoft.com/office/drawing/2010/main">
                <a:solidFill>
                  <a:srgbClr val="FFFFFF"/>
                </a:solidFill>
              </a14:hiddenFill>
            </a:ext>
          </a:extLst>
        </p:spPr>
      </p:pic>
      <p:pic>
        <p:nvPicPr>
          <p:cNvPr id="32" name="organs"/>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33740" y="2016756"/>
            <a:ext cx="4266521" cy="3187700"/>
          </a:xfrm>
          <a:prstGeom prst="rect">
            <a:avLst/>
          </a:prstGeom>
          <a:noFill/>
          <a:extLst>
            <a:ext uri="{909E8E84-426E-40dd-AFC4-6F175D3DCCD1}">
              <a14:hiddenFill xmlns="" xmlns:a14="http://schemas.microsoft.com/office/drawing/2010/main">
                <a:solidFill>
                  <a:srgbClr val="FFFFFF"/>
                </a:solidFill>
              </a14:hiddenFill>
            </a:ext>
          </a:extLst>
        </p:spPr>
      </p:pic>
      <p:pic>
        <p:nvPicPr>
          <p:cNvPr id="33" name="arrows"/>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34180" y="2042515"/>
            <a:ext cx="4266518" cy="3187698"/>
          </a:xfrm>
          <a:prstGeom prst="rect">
            <a:avLst/>
          </a:prstGeom>
          <a:noFill/>
          <a:extLst>
            <a:ext uri="{909E8E84-426E-40dd-AFC4-6F175D3DCCD1}">
              <a14:hiddenFill xmlns="" xmlns:a14="http://schemas.microsoft.com/office/drawing/2010/main">
                <a:solidFill>
                  <a:srgbClr val="FFFFFF"/>
                </a:solidFill>
              </a14:hiddenFill>
            </a:ext>
          </a:extLst>
        </p:spPr>
      </p:pic>
      <p:sp>
        <p:nvSpPr>
          <p:cNvPr id="34" name="TextBox 33"/>
          <p:cNvSpPr txBox="1"/>
          <p:nvPr/>
        </p:nvSpPr>
        <p:spPr>
          <a:xfrm>
            <a:off x="647214" y="221348"/>
            <a:ext cx="7777118" cy="1200329"/>
          </a:xfrm>
          <a:prstGeom prst="rect">
            <a:avLst/>
          </a:prstGeom>
          <a:noFill/>
        </p:spPr>
        <p:txBody>
          <a:bodyPr wrap="square" rtlCol="0">
            <a:spAutoFit/>
          </a:bodyPr>
          <a:lstStyle/>
          <a:p>
            <a:pPr algn="ctr"/>
            <a:r>
              <a:rPr lang="en-US" sz="3600" dirty="0">
                <a:solidFill>
                  <a:prstClr val="black"/>
                </a:solidFill>
              </a:rPr>
              <a:t>Connecting the Atomic-Molecular Scale to the Macroscopic Scale</a:t>
            </a:r>
          </a:p>
        </p:txBody>
      </p:sp>
      <p:pic>
        <p:nvPicPr>
          <p:cNvPr id="35" name="cell"/>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95350" y="1850160"/>
            <a:ext cx="3657600" cy="3651972"/>
          </a:xfrm>
          <a:prstGeom prst="rect">
            <a:avLst/>
          </a:prstGeom>
          <a:noFill/>
          <a:extLst>
            <a:ext uri="{909E8E84-426E-40dd-AFC4-6F175D3DCCD1}">
              <a14:hiddenFill xmlns="" xmlns:a14="http://schemas.microsoft.com/office/drawing/2010/main">
                <a:solidFill>
                  <a:srgbClr val="FFFFFF"/>
                </a:solidFill>
              </a14:hiddenFill>
            </a:ext>
          </a:extLst>
        </p:spPr>
      </p:pic>
      <p:sp>
        <p:nvSpPr>
          <p:cNvPr id="36" name="Oval 35"/>
          <p:cNvSpPr/>
          <p:nvPr/>
        </p:nvSpPr>
        <p:spPr>
          <a:xfrm>
            <a:off x="910590" y="3661728"/>
            <a:ext cx="45720" cy="45720"/>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7" name="Oval 36"/>
          <p:cNvSpPr/>
          <p:nvPr/>
        </p:nvSpPr>
        <p:spPr>
          <a:xfrm>
            <a:off x="-895350" y="1875918"/>
            <a:ext cx="3657600" cy="3657600"/>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pic>
        <p:nvPicPr>
          <p:cNvPr id="38" name="arrows"/>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272569" y="2605761"/>
            <a:ext cx="4151763" cy="2358425"/>
          </a:xfrm>
          <a:prstGeom prst="rect">
            <a:avLst/>
          </a:prstGeom>
          <a:noFill/>
          <a:extLst>
            <a:ext uri="{909E8E84-426E-40dd-AFC4-6F175D3DCCD1}">
              <a14:hiddenFill xmlns="" xmlns:a14="http://schemas.microsoft.com/office/drawing/2010/main">
                <a:solidFill>
                  <a:srgbClr val="FFFFFF"/>
                </a:solidFill>
              </a14:hiddenFill>
            </a:ext>
          </a:extLst>
        </p:spPr>
      </p:pic>
      <p:pic>
        <p:nvPicPr>
          <p:cNvPr id="45" name="h2o" descr="C:\Documents and Settings\Craig Douglas\My Documents\for JJ\Systems &amp; Scale\molecules\water labeled06.5.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096881" y="3847855"/>
            <a:ext cx="503137" cy="234948"/>
          </a:xfrm>
          <a:prstGeom prst="rect">
            <a:avLst/>
          </a:prstGeom>
          <a:noFill/>
          <a:extLst>
            <a:ext uri="{909E8E84-426E-40dd-AFC4-6F175D3DCCD1}">
              <a14:hiddenFill xmlns="" xmlns:a14="http://schemas.microsoft.com/office/drawing/2010/main">
                <a:solidFill>
                  <a:srgbClr val="FFFFFF"/>
                </a:solidFill>
              </a14:hiddenFill>
            </a:ext>
          </a:extLst>
        </p:spPr>
      </p:pic>
      <p:pic>
        <p:nvPicPr>
          <p:cNvPr id="46" name="o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4165618" y="3353512"/>
            <a:ext cx="213901" cy="405703"/>
          </a:xfrm>
          <a:prstGeom prst="rect">
            <a:avLst/>
          </a:prstGeom>
          <a:noFill/>
          <a:extLst>
            <a:ext uri="{909E8E84-426E-40dd-AFC4-6F175D3DCCD1}">
              <a14:hiddenFill xmlns="" xmlns:a14="http://schemas.microsoft.com/office/drawing/2010/main">
                <a:solidFill>
                  <a:srgbClr val="FFFFFF"/>
                </a:solidFill>
              </a14:hiddenFill>
            </a:ext>
          </a:extLst>
        </p:spPr>
      </p:pic>
      <p:pic>
        <p:nvPicPr>
          <p:cNvPr id="47" name="co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5973989" y="3855005"/>
            <a:ext cx="748921" cy="220645"/>
          </a:xfrm>
          <a:prstGeom prst="rect">
            <a:avLst/>
          </a:prstGeom>
          <a:noFill/>
          <a:extLst>
            <a:ext uri="{909E8E84-426E-40dd-AFC4-6F175D3DCCD1}">
              <a14:hiddenFill xmlns="" xmlns:a14="http://schemas.microsoft.com/office/drawing/2010/main">
                <a:solidFill>
                  <a:srgbClr val="FFFFFF"/>
                </a:solidFill>
              </a14:hiddenFill>
            </a:ext>
          </a:extLst>
        </p:spPr>
      </p:pic>
      <p:pic>
        <p:nvPicPr>
          <p:cNvPr id="48" name="h2o" descr="C:\Documents and Settings\Craig Douglas\My Documents\for JJ\Systems &amp; Scale\molecules\water labeled06.5.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096882" y="3847855"/>
            <a:ext cx="503137" cy="234948"/>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o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4165618" y="3356954"/>
            <a:ext cx="213901" cy="405703"/>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co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5973988" y="3855006"/>
            <a:ext cx="748921" cy="220645"/>
          </a:xfrm>
          <a:prstGeom prst="rect">
            <a:avLst/>
          </a:prstGeom>
          <a:noFill/>
          <a:extLst>
            <a:ext uri="{909E8E84-426E-40dd-AFC4-6F175D3DCCD1}">
              <a14:hiddenFill xmlns="" xmlns:a14="http://schemas.microsoft.com/office/drawing/2010/main">
                <a:solidFill>
                  <a:srgbClr val="FFFFFF"/>
                </a:solidFill>
              </a14:hiddenFill>
            </a:ext>
          </a:extLst>
        </p:spPr>
      </p:pic>
      <p:pic>
        <p:nvPicPr>
          <p:cNvPr id="51" name="glucose"/>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4389220" y="2163325"/>
            <a:ext cx="822960" cy="548640"/>
          </a:xfrm>
          <a:prstGeom prst="rect">
            <a:avLst/>
          </a:prstGeom>
          <a:noFill/>
          <a:extLst>
            <a:ext uri="{909E8E84-426E-40dd-AFC4-6F175D3DCCD1}">
              <a14:hiddenFill xmlns="" xmlns:a14="http://schemas.microsoft.com/office/drawing/2010/main">
                <a:solidFill>
                  <a:srgbClr val="FFFFFF"/>
                </a:solidFill>
              </a14:hiddenFill>
            </a:ext>
          </a:extLst>
        </p:spPr>
      </p:pic>
      <p:pic>
        <p:nvPicPr>
          <p:cNvPr id="52" name="glucose"/>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4389220" y="2189083"/>
            <a:ext cx="822960" cy="548640"/>
          </a:xfrm>
          <a:prstGeom prst="rect">
            <a:avLst/>
          </a:prstGeom>
          <a:noFill/>
          <a:extLst>
            <a:ext uri="{909E8E84-426E-40dd-AFC4-6F175D3DCCD1}">
              <a14:hiddenFill xmlns="" xmlns:a14="http://schemas.microsoft.com/office/drawing/2010/main">
                <a:solidFill>
                  <a:srgbClr val="FFFFFF"/>
                </a:solidFill>
              </a14:hiddenFill>
            </a:ext>
          </a:extLst>
        </p:spPr>
      </p:pic>
      <p:sp>
        <p:nvSpPr>
          <p:cNvPr id="43" name="AutoShape 2"/>
          <p:cNvSpPr>
            <a:spLocks noChangeArrowheads="1"/>
          </p:cNvSpPr>
          <p:nvPr/>
        </p:nvSpPr>
        <p:spPr bwMode="auto">
          <a:xfrm>
            <a:off x="5936717" y="3285702"/>
            <a:ext cx="937384" cy="1467540"/>
          </a:xfrm>
          <a:prstGeom prst="rightArrow">
            <a:avLst>
              <a:gd name="adj1" fmla="val 65892"/>
              <a:gd name="adj2" fmla="val 38321"/>
            </a:avLst>
          </a:prstGeom>
          <a:solidFill>
            <a:schemeClr val="bg1"/>
          </a:solidFill>
          <a:ln w="76200">
            <a:solidFill>
              <a:srgbClr val="00FF00"/>
            </a:solidFill>
            <a:round/>
            <a:headEnd/>
            <a:tailEnd/>
          </a:ln>
        </p:spPr>
        <p:txBody>
          <a:bodyPr lIns="62042" tIns="31021" rIns="62042" bIns="31021">
            <a:prstTxWarp prst="textNoShape">
              <a:avLst/>
            </a:prstTxWarp>
          </a:bodyPr>
          <a:lstStyle/>
          <a:p>
            <a:endParaRPr lang="en-US" dirty="0">
              <a:solidFill>
                <a:srgbClr val="000000"/>
              </a:solidFill>
            </a:endParaRPr>
          </a:p>
        </p:txBody>
      </p:sp>
      <p:sp>
        <p:nvSpPr>
          <p:cNvPr id="44" name="TextBox 43"/>
          <p:cNvSpPr txBox="1"/>
          <p:nvPr/>
        </p:nvSpPr>
        <p:spPr>
          <a:xfrm>
            <a:off x="5899100" y="3759216"/>
            <a:ext cx="898702" cy="555149"/>
          </a:xfrm>
          <a:prstGeom prst="rect">
            <a:avLst/>
          </a:prstGeom>
          <a:noFill/>
        </p:spPr>
        <p:txBody>
          <a:bodyPr wrap="square" lIns="62042" tIns="31021" rIns="62042" bIns="31021" rtlCol="0">
            <a:spAutoFit/>
          </a:bodyPr>
          <a:lstStyle/>
          <a:p>
            <a:pPr algn="ctr"/>
            <a:r>
              <a:rPr lang="en-US" sz="1600" dirty="0">
                <a:solidFill>
                  <a:srgbClr val="00FF00"/>
                </a:solidFill>
              </a:rPr>
              <a:t>Chemical change</a:t>
            </a:r>
          </a:p>
        </p:txBody>
      </p:sp>
      <p:sp>
        <p:nvSpPr>
          <p:cNvPr id="2" name="Slide Number Placeholder 1">
            <a:extLst>
              <a:ext uri="{FF2B5EF4-FFF2-40B4-BE49-F238E27FC236}">
                <a16:creationId xmlns:a16="http://schemas.microsoft.com/office/drawing/2014/main" id="{5A9F6130-4561-48E1-834D-D0B428DBE0D3}"/>
              </a:ext>
            </a:extLst>
          </p:cNvPr>
          <p:cNvSpPr>
            <a:spLocks noGrp="1"/>
          </p:cNvSpPr>
          <p:nvPr>
            <p:ph type="sldNum" sz="quarter" idx="12"/>
          </p:nvPr>
        </p:nvSpPr>
        <p:spPr/>
        <p:txBody>
          <a:bodyPr/>
          <a:lstStyle/>
          <a:p>
            <a:fld id="{D3A1C050-F6FE-0E43-A9D0-F8EEADE3D1E4}" type="slidenum">
              <a:rPr lang="en-US" smtClean="0"/>
              <a:pPr/>
              <a:t>5</a:t>
            </a:fld>
            <a:endParaRPr lang="en-US"/>
          </a:p>
        </p:txBody>
      </p:sp>
    </p:spTree>
    <p:extLst>
      <p:ext uri="{BB962C8B-B14F-4D97-AF65-F5344CB8AC3E}">
        <p14:creationId xmlns:p14="http://schemas.microsoft.com/office/powerpoint/2010/main" val="3713713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1" presetClass="exit" presetSubtype="0" fill="hold" grpId="0" nodeType="afterEffect">
                                  <p:stCondLst>
                                    <p:cond delay="1000"/>
                                  </p:stCondLst>
                                  <p:childTnLst>
                                    <p:set>
                                      <p:cBhvr>
                                        <p:cTn id="10" dur="1" fill="hold">
                                          <p:stCondLst>
                                            <p:cond delay="0"/>
                                          </p:stCondLst>
                                        </p:cTn>
                                        <p:tgtEl>
                                          <p:spTgt spid="36"/>
                                        </p:tgtEl>
                                        <p:attrNameLst>
                                          <p:attrName>style.visibility</p:attrName>
                                        </p:attrNameLst>
                                      </p:cBhvr>
                                      <p:to>
                                        <p:strVal val="hidden"/>
                                      </p:to>
                                    </p:set>
                                  </p:childTnLst>
                                </p:cTn>
                              </p:par>
                              <p:par>
                                <p:cTn id="11" presetID="53" presetClass="entr" presetSubtype="16" fill="hold" nodeType="withEffect">
                                  <p:stCondLst>
                                    <p:cond delay="10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2000" fill="hold"/>
                                        <p:tgtEl>
                                          <p:spTgt spid="35"/>
                                        </p:tgtEl>
                                        <p:attrNameLst>
                                          <p:attrName>ppt_w</p:attrName>
                                        </p:attrNameLst>
                                      </p:cBhvr>
                                      <p:tavLst>
                                        <p:tav tm="0">
                                          <p:val>
                                            <p:fltVal val="0"/>
                                          </p:val>
                                        </p:tav>
                                        <p:tav tm="100000">
                                          <p:val>
                                            <p:strVal val="#ppt_w"/>
                                          </p:val>
                                        </p:tav>
                                      </p:tavLst>
                                    </p:anim>
                                    <p:anim calcmode="lin" valueType="num">
                                      <p:cBhvr>
                                        <p:cTn id="14" dur="2000" fill="hold"/>
                                        <p:tgtEl>
                                          <p:spTgt spid="35"/>
                                        </p:tgtEl>
                                        <p:attrNameLst>
                                          <p:attrName>ppt_h</p:attrName>
                                        </p:attrNameLst>
                                      </p:cBhvr>
                                      <p:tavLst>
                                        <p:tav tm="0">
                                          <p:val>
                                            <p:fltVal val="0"/>
                                          </p:val>
                                        </p:tav>
                                        <p:tav tm="100000">
                                          <p:val>
                                            <p:strVal val="#ppt_h"/>
                                          </p:val>
                                        </p:tav>
                                      </p:tavLst>
                                    </p:anim>
                                    <p:animEffect transition="in" filter="fade">
                                      <p:cBhvr>
                                        <p:cTn id="15" dur="2000"/>
                                        <p:tgtEl>
                                          <p:spTgt spid="35"/>
                                        </p:tgtEl>
                                      </p:cBhvr>
                                    </p:animEffect>
                                  </p:childTnLst>
                                </p:cTn>
                              </p:par>
                              <p:par>
                                <p:cTn id="16" presetID="0" presetClass="path" presetSubtype="0" fill="hold" nodeType="withEffect">
                                  <p:stCondLst>
                                    <p:cond delay="1000"/>
                                  </p:stCondLst>
                                  <p:childTnLst>
                                    <p:animMotion origin="layout" path="M -3.33333E-6 1.48148E-6 L 0.58959 0.03935 " pathEditMode="relative" rAng="0" ptsTypes="AA">
                                      <p:cBhvr>
                                        <p:cTn id="17" dur="2000" fill="hold"/>
                                        <p:tgtEl>
                                          <p:spTgt spid="35"/>
                                        </p:tgtEl>
                                        <p:attrNameLst>
                                          <p:attrName>ppt_x</p:attrName>
                                          <p:attrName>ppt_y</p:attrName>
                                        </p:attrNameLst>
                                      </p:cBhvr>
                                      <p:rCtr x="29479" y="1968"/>
                                    </p:animMotion>
                                  </p:childTnLst>
                                </p:cTn>
                              </p:par>
                              <p:par>
                                <p:cTn id="18" presetID="23" presetClass="entr" presetSubtype="16" fill="hold" grpId="2" nodeType="withEffect">
                                  <p:stCondLst>
                                    <p:cond delay="1000"/>
                                  </p:stCondLst>
                                  <p:childTnLst>
                                    <p:set>
                                      <p:cBhvr>
                                        <p:cTn id="19" dur="1" fill="hold">
                                          <p:stCondLst>
                                            <p:cond delay="0"/>
                                          </p:stCondLst>
                                        </p:cTn>
                                        <p:tgtEl>
                                          <p:spTgt spid="37"/>
                                        </p:tgtEl>
                                        <p:attrNameLst>
                                          <p:attrName>style.visibility</p:attrName>
                                        </p:attrNameLst>
                                      </p:cBhvr>
                                      <p:to>
                                        <p:strVal val="visible"/>
                                      </p:to>
                                    </p:set>
                                    <p:anim calcmode="lin" valueType="num">
                                      <p:cBhvr>
                                        <p:cTn id="20" dur="2000" fill="hold"/>
                                        <p:tgtEl>
                                          <p:spTgt spid="37"/>
                                        </p:tgtEl>
                                        <p:attrNameLst>
                                          <p:attrName>ppt_w</p:attrName>
                                        </p:attrNameLst>
                                      </p:cBhvr>
                                      <p:tavLst>
                                        <p:tav tm="0">
                                          <p:val>
                                            <p:fltVal val="0"/>
                                          </p:val>
                                        </p:tav>
                                        <p:tav tm="100000">
                                          <p:val>
                                            <p:strVal val="#ppt_w"/>
                                          </p:val>
                                        </p:tav>
                                      </p:tavLst>
                                    </p:anim>
                                    <p:anim calcmode="lin" valueType="num">
                                      <p:cBhvr>
                                        <p:cTn id="21" dur="2000" fill="hold"/>
                                        <p:tgtEl>
                                          <p:spTgt spid="37"/>
                                        </p:tgtEl>
                                        <p:attrNameLst>
                                          <p:attrName>ppt_h</p:attrName>
                                        </p:attrNameLst>
                                      </p:cBhvr>
                                      <p:tavLst>
                                        <p:tav tm="0">
                                          <p:val>
                                            <p:fltVal val="0"/>
                                          </p:val>
                                        </p:tav>
                                        <p:tav tm="100000">
                                          <p:val>
                                            <p:strVal val="#ppt_h"/>
                                          </p:val>
                                        </p:tav>
                                      </p:tavLst>
                                    </p:anim>
                                  </p:childTnLst>
                                </p:cTn>
                              </p:par>
                              <p:par>
                                <p:cTn id="22" presetID="0" presetClass="path" presetSubtype="0" fill="hold" grpId="0" nodeType="withEffect">
                                  <p:stCondLst>
                                    <p:cond delay="1000"/>
                                  </p:stCondLst>
                                  <p:childTnLst>
                                    <p:animMotion origin="layout" path="M 1.38889E-6 -1.85185E-6 L 0.58958 0.03889 " pathEditMode="relative" rAng="0" ptsTypes="AA">
                                      <p:cBhvr>
                                        <p:cTn id="23" dur="2000" fill="hold"/>
                                        <p:tgtEl>
                                          <p:spTgt spid="37"/>
                                        </p:tgtEl>
                                        <p:attrNameLst>
                                          <p:attrName>ppt_x</p:attrName>
                                          <p:attrName>ppt_y</p:attrName>
                                        </p:attrNameLst>
                                      </p:cBhvr>
                                      <p:rCtr x="29479" y="1944"/>
                                    </p:animMotion>
                                  </p:childTnLst>
                                </p:cTn>
                              </p:par>
                              <p:par>
                                <p:cTn id="24" presetID="10" presetClass="exit" presetSubtype="0" fill="hold" grpId="1" nodeType="withEffect">
                                  <p:stCondLst>
                                    <p:cond delay="2000"/>
                                  </p:stCondLst>
                                  <p:childTnLst>
                                    <p:animEffect transition="out" filter="fade">
                                      <p:cBhvr>
                                        <p:cTn id="25" dur="500"/>
                                        <p:tgtEl>
                                          <p:spTgt spid="37"/>
                                        </p:tgtEl>
                                      </p:cBhvr>
                                    </p:animEffect>
                                    <p:set>
                                      <p:cBhvr>
                                        <p:cTn id="26" dur="1" fill="hold">
                                          <p:stCondLst>
                                            <p:cond delay="499"/>
                                          </p:stCondLst>
                                        </p:cTn>
                                        <p:tgtEl>
                                          <p:spTgt spid="37"/>
                                        </p:tgtEl>
                                        <p:attrNameLst>
                                          <p:attrName>style.visibility</p:attrName>
                                        </p:attrNameLst>
                                      </p:cBhvr>
                                      <p:to>
                                        <p:strVal val="hidden"/>
                                      </p:to>
                                    </p:set>
                                  </p:childTnLst>
                                </p:cTn>
                              </p:par>
                            </p:childTnLst>
                          </p:cTn>
                        </p:par>
                        <p:par>
                          <p:cTn id="27" fill="hold">
                            <p:stCondLst>
                              <p:cond delay="3500"/>
                            </p:stCondLst>
                            <p:childTnLst>
                              <p:par>
                                <p:cTn id="28" presetID="10" presetClass="entr" presetSubtype="0" fill="hold" grpId="0"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par>
                                <p:cTn id="34" presetID="10" presetClass="entr" presetSubtype="0" fill="hold"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childTnLst>
                          </p:cTn>
                        </p:par>
                        <p:par>
                          <p:cTn id="37" fill="hold">
                            <p:stCondLst>
                              <p:cond delay="4000"/>
                            </p:stCondLst>
                            <p:childTnLst>
                              <p:par>
                                <p:cTn id="38" presetID="1" presetClass="entr" presetSubtype="0" fill="hold" nodeType="afterEffect">
                                  <p:stCondLst>
                                    <p:cond delay="0"/>
                                  </p:stCondLst>
                                  <p:childTnLst>
                                    <p:set>
                                      <p:cBhvr>
                                        <p:cTn id="39" dur="1" fill="hold">
                                          <p:stCondLst>
                                            <p:cond delay="0"/>
                                          </p:stCondLst>
                                        </p:cTn>
                                        <p:tgtEl>
                                          <p:spTgt spid="45"/>
                                        </p:tgtEl>
                                        <p:attrNameLst>
                                          <p:attrName>style.visibility</p:attrName>
                                        </p:attrNameLst>
                                      </p:cBhvr>
                                      <p:to>
                                        <p:strVal val="visible"/>
                                      </p:to>
                                    </p:set>
                                  </p:childTnLst>
                                </p:cTn>
                              </p:par>
                              <p:par>
                                <p:cTn id="40" presetID="0" presetClass="path" presetSubtype="0" repeatCount="indefinite" fill="hold" nodeType="withEffect">
                                  <p:stCondLst>
                                    <p:cond delay="0"/>
                                  </p:stCondLst>
                                  <p:childTnLst>
                                    <p:animMotion origin="layout" path="M -8.33333E-7 5.36664E-7 C 0.02257 -0.01527 0.10469 -0.05714 0.13507 -0.09207 C 0.16545 -0.127 0.17257 -0.18483 0.18247 -0.20911 " pathEditMode="relative" rAng="0" ptsTypes="aaa">
                                      <p:cBhvr>
                                        <p:cTn id="41" dur="2000" fill="hold"/>
                                        <p:tgtEl>
                                          <p:spTgt spid="45"/>
                                        </p:tgtEl>
                                        <p:attrNameLst>
                                          <p:attrName>ppt_x</p:attrName>
                                          <p:attrName>ppt_y</p:attrName>
                                        </p:attrNameLst>
                                      </p:cBhvr>
                                      <p:rCtr x="9115" y="-10456"/>
                                    </p:animMotion>
                                  </p:childTnLst>
                                </p:cTn>
                              </p:par>
                              <p:par>
                                <p:cTn id="42" presetID="1" presetClass="entr" presetSubtype="0" fill="hold" nodeType="withEffect">
                                  <p:stCondLst>
                                    <p:cond delay="0"/>
                                  </p:stCondLst>
                                  <p:childTnLst>
                                    <p:set>
                                      <p:cBhvr>
                                        <p:cTn id="43" dur="1" fill="hold">
                                          <p:stCondLst>
                                            <p:cond delay="0"/>
                                          </p:stCondLst>
                                        </p:cTn>
                                        <p:tgtEl>
                                          <p:spTgt spid="46"/>
                                        </p:tgtEl>
                                        <p:attrNameLst>
                                          <p:attrName>style.visibility</p:attrName>
                                        </p:attrNameLst>
                                      </p:cBhvr>
                                      <p:to>
                                        <p:strVal val="visible"/>
                                      </p:to>
                                    </p:set>
                                  </p:childTnLst>
                                </p:cTn>
                              </p:par>
                              <p:par>
                                <p:cTn id="44" presetID="0" presetClass="path" presetSubtype="0" repeatCount="indefinite" fill="hold" nodeType="withEffect">
                                  <p:stCondLst>
                                    <p:cond delay="0"/>
                                  </p:stCondLst>
                                  <p:childTnLst>
                                    <p:animMotion origin="layout" path="M 2.5E-6 1.3139E-6 C 0.01458 0.01573 0.05069 0.08443 0.08732 0.09415 C 0.12396 0.10386 0.19201 0.06546 0.21962 0.05783 " pathEditMode="relative" rAng="0" ptsTypes="aaa">
                                      <p:cBhvr>
                                        <p:cTn id="45" dur="2000" fill="hold"/>
                                        <p:tgtEl>
                                          <p:spTgt spid="46"/>
                                        </p:tgtEl>
                                        <p:attrNameLst>
                                          <p:attrName>ppt_x</p:attrName>
                                          <p:attrName>ppt_y</p:attrName>
                                        </p:attrNameLst>
                                      </p:cBhvr>
                                      <p:rCtr x="10972" y="5182"/>
                                    </p:animMotion>
                                  </p:childTnLst>
                                </p:cTn>
                              </p:par>
                              <p:par>
                                <p:cTn id="46" presetID="1" presetClass="entr" presetSubtype="0" fill="hold" nodeType="withEffect">
                                  <p:stCondLst>
                                    <p:cond delay="0"/>
                                  </p:stCondLst>
                                  <p:childTnLst>
                                    <p:set>
                                      <p:cBhvr>
                                        <p:cTn id="47" dur="1" fill="hold">
                                          <p:stCondLst>
                                            <p:cond delay="0"/>
                                          </p:stCondLst>
                                        </p:cTn>
                                        <p:tgtEl>
                                          <p:spTgt spid="51"/>
                                        </p:tgtEl>
                                        <p:attrNameLst>
                                          <p:attrName>style.visibility</p:attrName>
                                        </p:attrNameLst>
                                      </p:cBhvr>
                                      <p:to>
                                        <p:strVal val="visible"/>
                                      </p:to>
                                    </p:set>
                                  </p:childTnLst>
                                </p:cTn>
                              </p:par>
                              <p:par>
                                <p:cTn id="48" presetID="0" presetClass="path" presetSubtype="0" repeatCount="indefinite" fill="hold" nodeType="withEffect">
                                  <p:stCondLst>
                                    <p:cond delay="0"/>
                                  </p:stCondLst>
                                  <p:childTnLst>
                                    <p:animMotion origin="layout" path="M 0.00156 -0.00116 C 0.00712 0.02128 0.00677 0.09553 0.03455 0.13347 C 0.06233 0.17141 0.1401 0.2068 0.16788 0.22623 " pathEditMode="relative" rAng="0" ptsTypes="aaa">
                                      <p:cBhvr>
                                        <p:cTn id="49" dur="2000" fill="hold"/>
                                        <p:tgtEl>
                                          <p:spTgt spid="51"/>
                                        </p:tgtEl>
                                        <p:attrNameLst>
                                          <p:attrName>ppt_x</p:attrName>
                                          <p:attrName>ppt_y</p:attrName>
                                        </p:attrNameLst>
                                      </p:cBhvr>
                                      <p:rCtr x="8316" y="11358"/>
                                    </p:animMotion>
                                  </p:childTnLst>
                                </p:cTn>
                              </p:par>
                              <p:par>
                                <p:cTn id="50" presetID="1" presetClass="entr" presetSubtype="0" fill="hold" nodeType="withEffect">
                                  <p:stCondLst>
                                    <p:cond delay="250"/>
                                  </p:stCondLst>
                                  <p:childTnLst>
                                    <p:set>
                                      <p:cBhvr>
                                        <p:cTn id="51" dur="1" fill="hold">
                                          <p:stCondLst>
                                            <p:cond delay="0"/>
                                          </p:stCondLst>
                                        </p:cTn>
                                        <p:tgtEl>
                                          <p:spTgt spid="47"/>
                                        </p:tgtEl>
                                        <p:attrNameLst>
                                          <p:attrName>style.visibility</p:attrName>
                                        </p:attrNameLst>
                                      </p:cBhvr>
                                      <p:to>
                                        <p:strVal val="visible"/>
                                      </p:to>
                                    </p:set>
                                  </p:childTnLst>
                                </p:cTn>
                              </p:par>
                              <p:par>
                                <p:cTn id="52" presetID="0" presetClass="path" presetSubtype="0" repeatCount="indefinite" fill="hold" nodeType="withEffect">
                                  <p:stCondLst>
                                    <p:cond delay="200"/>
                                  </p:stCondLst>
                                  <p:childTnLst>
                                    <p:animMotion origin="layout" path="M -8.33333E-7 1.85751E-6 C 0.02222 0.00416 0.09514 0.03308 0.13299 0.02544 C 0.17083 0.01781 0.20729 -0.03123 0.22691 -0.04603 " pathEditMode="relative" rAng="0" ptsTypes="aaa">
                                      <p:cBhvr>
                                        <p:cTn id="53" dur="2000" fill="hold"/>
                                        <p:tgtEl>
                                          <p:spTgt spid="47"/>
                                        </p:tgtEl>
                                        <p:attrNameLst>
                                          <p:attrName>ppt_x</p:attrName>
                                          <p:attrName>ppt_y</p:attrName>
                                        </p:attrNameLst>
                                      </p:cBhvr>
                                      <p:rCtr x="11337" y="-648"/>
                                    </p:animMotion>
                                  </p:childTnLst>
                                </p:cTn>
                              </p:par>
                              <p:par>
                                <p:cTn id="54" presetID="1" presetClass="entr" presetSubtype="0" fill="hold" nodeType="withEffect">
                                  <p:stCondLst>
                                    <p:cond delay="1000"/>
                                  </p:stCondLst>
                                  <p:childTnLst>
                                    <p:set>
                                      <p:cBhvr>
                                        <p:cTn id="55" dur="1" fill="hold">
                                          <p:stCondLst>
                                            <p:cond delay="0"/>
                                          </p:stCondLst>
                                        </p:cTn>
                                        <p:tgtEl>
                                          <p:spTgt spid="48"/>
                                        </p:tgtEl>
                                        <p:attrNameLst>
                                          <p:attrName>style.visibility</p:attrName>
                                        </p:attrNameLst>
                                      </p:cBhvr>
                                      <p:to>
                                        <p:strVal val="visible"/>
                                      </p:to>
                                    </p:set>
                                  </p:childTnLst>
                                </p:cTn>
                              </p:par>
                              <p:par>
                                <p:cTn id="56" presetID="0" presetClass="path" presetSubtype="0" repeatCount="indefinite" fill="hold" nodeType="withEffect">
                                  <p:stCondLst>
                                    <p:cond delay="1000"/>
                                  </p:stCondLst>
                                  <p:childTnLst>
                                    <p:animMotion origin="layout" path="M -8.33333E-7 5.36664E-7 C 0.02274 -0.01573 0.10642 -0.05945 0.13698 -0.09461 C 0.16754 -0.12977 0.17379 -0.18714 0.18351 -0.21166 " pathEditMode="relative" rAng="0" ptsTypes="aaa">
                                      <p:cBhvr>
                                        <p:cTn id="57" dur="2000" fill="hold"/>
                                        <p:tgtEl>
                                          <p:spTgt spid="48"/>
                                        </p:tgtEl>
                                        <p:attrNameLst>
                                          <p:attrName>ppt_x</p:attrName>
                                          <p:attrName>ppt_y</p:attrName>
                                        </p:attrNameLst>
                                      </p:cBhvr>
                                      <p:rCtr x="9167" y="-10594"/>
                                    </p:animMotion>
                                  </p:childTnLst>
                                </p:cTn>
                              </p:par>
                              <p:par>
                                <p:cTn id="58" presetID="1" presetClass="entr" presetSubtype="0" fill="hold" nodeType="withEffect">
                                  <p:stCondLst>
                                    <p:cond delay="1000"/>
                                  </p:stCondLst>
                                  <p:childTnLst>
                                    <p:set>
                                      <p:cBhvr>
                                        <p:cTn id="59" dur="1" fill="hold">
                                          <p:stCondLst>
                                            <p:cond delay="0"/>
                                          </p:stCondLst>
                                        </p:cTn>
                                        <p:tgtEl>
                                          <p:spTgt spid="49"/>
                                        </p:tgtEl>
                                        <p:attrNameLst>
                                          <p:attrName>style.visibility</p:attrName>
                                        </p:attrNameLst>
                                      </p:cBhvr>
                                      <p:to>
                                        <p:strVal val="visible"/>
                                      </p:to>
                                    </p:set>
                                  </p:childTnLst>
                                </p:cTn>
                              </p:par>
                              <p:par>
                                <p:cTn id="60" presetID="0" presetClass="path" presetSubtype="0" repeatCount="indefinite" fill="hold" nodeType="withEffect">
                                  <p:stCondLst>
                                    <p:cond delay="1000"/>
                                  </p:stCondLst>
                                  <p:childTnLst>
                                    <p:animMotion origin="layout" path="M 2.5E-6 -1.32778E-6 C 0.0158 0.01643 0.05746 0.08883 0.09444 0.09785 C 0.13142 0.10687 0.19514 0.06385 0.2217 0.05482 " pathEditMode="relative" rAng="0" ptsTypes="aaa">
                                      <p:cBhvr>
                                        <p:cTn id="61" dur="2000" fill="hold"/>
                                        <p:tgtEl>
                                          <p:spTgt spid="49"/>
                                        </p:tgtEl>
                                        <p:attrNameLst>
                                          <p:attrName>ppt_x</p:attrName>
                                          <p:attrName>ppt_y</p:attrName>
                                        </p:attrNameLst>
                                      </p:cBhvr>
                                      <p:rCtr x="11076" y="5344"/>
                                    </p:animMotion>
                                  </p:childTnLst>
                                </p:cTn>
                              </p:par>
                              <p:par>
                                <p:cTn id="62" presetID="1" presetClass="entr" presetSubtype="0" fill="hold" nodeType="withEffect">
                                  <p:stCondLst>
                                    <p:cond delay="1000"/>
                                  </p:stCondLst>
                                  <p:childTnLst>
                                    <p:set>
                                      <p:cBhvr>
                                        <p:cTn id="63" dur="1" fill="hold">
                                          <p:stCondLst>
                                            <p:cond delay="0"/>
                                          </p:stCondLst>
                                        </p:cTn>
                                        <p:tgtEl>
                                          <p:spTgt spid="52"/>
                                        </p:tgtEl>
                                        <p:attrNameLst>
                                          <p:attrName>style.visibility</p:attrName>
                                        </p:attrNameLst>
                                      </p:cBhvr>
                                      <p:to>
                                        <p:strVal val="visible"/>
                                      </p:to>
                                    </p:set>
                                  </p:childTnLst>
                                </p:cTn>
                              </p:par>
                              <p:par>
                                <p:cTn id="64" presetID="0" presetClass="path" presetSubtype="0" repeatCount="indefinite" fill="hold" nodeType="withEffect">
                                  <p:stCondLst>
                                    <p:cond delay="1000"/>
                                  </p:stCondLst>
                                  <p:childTnLst>
                                    <p:animMotion origin="layout" path="M 0 2.50752E-6 C 0.0059 0.02197 0.00816 0.09576 0.03559 0.13208 C 0.06302 0.1684 0.13802 0.20032 0.16493 0.21836 " pathEditMode="relative" rAng="0" ptsTypes="aaa">
                                      <p:cBhvr>
                                        <p:cTn id="65" dur="2000" fill="hold"/>
                                        <p:tgtEl>
                                          <p:spTgt spid="52"/>
                                        </p:tgtEl>
                                        <p:attrNameLst>
                                          <p:attrName>ppt_x</p:attrName>
                                          <p:attrName>ppt_y</p:attrName>
                                        </p:attrNameLst>
                                      </p:cBhvr>
                                      <p:rCtr x="8247" y="10918"/>
                                    </p:animMotion>
                                  </p:childTnLst>
                                </p:cTn>
                              </p:par>
                              <p:par>
                                <p:cTn id="66" presetID="1" presetClass="entr" presetSubtype="0" fill="hold" nodeType="withEffect">
                                  <p:stCondLst>
                                    <p:cond delay="1250"/>
                                  </p:stCondLst>
                                  <p:childTnLst>
                                    <p:set>
                                      <p:cBhvr>
                                        <p:cTn id="67" dur="1" fill="hold">
                                          <p:stCondLst>
                                            <p:cond delay="0"/>
                                          </p:stCondLst>
                                        </p:cTn>
                                        <p:tgtEl>
                                          <p:spTgt spid="50"/>
                                        </p:tgtEl>
                                        <p:attrNameLst>
                                          <p:attrName>style.visibility</p:attrName>
                                        </p:attrNameLst>
                                      </p:cBhvr>
                                      <p:to>
                                        <p:strVal val="visible"/>
                                      </p:to>
                                    </p:set>
                                  </p:childTnLst>
                                </p:cTn>
                              </p:par>
                              <p:par>
                                <p:cTn id="68" presetID="0" presetClass="path" presetSubtype="0" repeatCount="indefinite" fill="hold" nodeType="withEffect">
                                  <p:stCondLst>
                                    <p:cond delay="1250"/>
                                  </p:stCondLst>
                                  <p:childTnLst>
                                    <p:animMotion origin="layout" path="M -8.33333E-7 1.85751E-6 C 0.02101 0.00509 0.0882 0.03863 0.12587 0.03076 C 0.16354 0.0229 0.20504 -0.03123 0.22587 -0.04742 " pathEditMode="relative" rAng="0" ptsTypes="aaa">
                                      <p:cBhvr>
                                        <p:cTn id="69" dur="2000" fill="hold"/>
                                        <p:tgtEl>
                                          <p:spTgt spid="50"/>
                                        </p:tgtEl>
                                        <p:attrNameLst>
                                          <p:attrName>ppt_x</p:attrName>
                                          <p:attrName>ppt_y</p:attrName>
                                        </p:attrNameLst>
                                      </p:cBhvr>
                                      <p:rCtr x="11285" y="-44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7" grpId="1" animBg="1"/>
      <p:bldP spid="37" grpId="2" animBg="1"/>
      <p:bldP spid="43" grpId="0" animBg="1"/>
      <p:bldP spid="4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6-08-12 at 12.02.3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863092"/>
            <a:ext cx="8229600" cy="4797718"/>
          </a:xfrm>
          <a:prstGeom prst="rect">
            <a:avLst/>
          </a:prstGeom>
        </p:spPr>
      </p:pic>
      <p:sp>
        <p:nvSpPr>
          <p:cNvPr id="2" name="Title 1"/>
          <p:cNvSpPr>
            <a:spLocks noGrp="1"/>
          </p:cNvSpPr>
          <p:nvPr>
            <p:ph type="title"/>
          </p:nvPr>
        </p:nvSpPr>
        <p:spPr>
          <a:xfrm>
            <a:off x="457200" y="457200"/>
            <a:ext cx="8229600" cy="1147108"/>
          </a:xfrm>
        </p:spPr>
        <p:txBody>
          <a:bodyPr>
            <a:normAutofit fontScale="90000"/>
          </a:bodyPr>
          <a:lstStyle/>
          <a:p>
            <a:r>
              <a:rPr lang="en-US" dirty="0"/>
              <a:t>Three Ways to Represent Molecules:</a:t>
            </a:r>
            <a:br>
              <a:rPr lang="en-US"/>
            </a:br>
            <a:r>
              <a:rPr lang="en-US"/>
              <a:t>Glucose (a Kind of Sugar)</a:t>
            </a:r>
            <a:endParaRPr lang="en-US" dirty="0"/>
          </a:p>
        </p:txBody>
      </p:sp>
      <p:sp>
        <p:nvSpPr>
          <p:cNvPr id="3" name="Slide Number Placeholder 2"/>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2112570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00" y="457200"/>
            <a:ext cx="8483600" cy="992402"/>
          </a:xfrm>
        </p:spPr>
        <p:txBody>
          <a:bodyPr>
            <a:normAutofit fontScale="90000"/>
          </a:bodyPr>
          <a:lstStyle/>
          <a:p>
            <a:r>
              <a:rPr lang="en-US" dirty="0"/>
              <a:t>How atoms bond together in molecules</a:t>
            </a:r>
          </a:p>
        </p:txBody>
      </p:sp>
      <p:sp>
        <p:nvSpPr>
          <p:cNvPr id="3" name="Content Placeholder 2"/>
          <p:cNvSpPr>
            <a:spLocks noGrp="1"/>
          </p:cNvSpPr>
          <p:nvPr>
            <p:ph idx="1"/>
          </p:nvPr>
        </p:nvSpPr>
        <p:spPr/>
        <p:txBody>
          <a:bodyPr>
            <a:normAutofit fontScale="92500" lnSpcReduction="20000"/>
          </a:bodyPr>
          <a:lstStyle/>
          <a:p>
            <a:r>
              <a:rPr lang="en-US" dirty="0"/>
              <a:t>Atoms in stable molecules always have a certain number of bonds to other atoms:</a:t>
            </a:r>
          </a:p>
          <a:p>
            <a:pPr lvl="1"/>
            <a:r>
              <a:rPr lang="en-US" dirty="0"/>
              <a:t>Carbon: 4 bonds</a:t>
            </a:r>
          </a:p>
          <a:p>
            <a:pPr lvl="1"/>
            <a:r>
              <a:rPr lang="en-US" dirty="0"/>
              <a:t>Oxygen: 2 bonds</a:t>
            </a:r>
          </a:p>
          <a:p>
            <a:pPr lvl="1"/>
            <a:r>
              <a:rPr lang="en-US" dirty="0"/>
              <a:t>Hydrogen: 1 bond</a:t>
            </a:r>
          </a:p>
          <a:p>
            <a:r>
              <a:rPr lang="en-US" dirty="0"/>
              <a:t>Oxygen atoms do NOT bond to other oxygen atoms if they can bond to carbon or hydrogen instead.</a:t>
            </a:r>
          </a:p>
          <a:p>
            <a:r>
              <a:rPr lang="en-US" b="1" dirty="0"/>
              <a:t>Chemical energy </a:t>
            </a:r>
            <a:r>
              <a:rPr lang="en-US" dirty="0"/>
              <a:t>is stored in bonds between atoms</a:t>
            </a:r>
          </a:p>
          <a:p>
            <a:pPr lvl="1"/>
            <a:r>
              <a:rPr lang="en-US" dirty="0"/>
              <a:t>Some bonds (C-C and C-H) have </a:t>
            </a:r>
            <a:r>
              <a:rPr lang="en-US" b="1" dirty="0"/>
              <a:t>high </a:t>
            </a:r>
            <a:r>
              <a:rPr lang="en-US" dirty="0"/>
              <a:t>chemical energy</a:t>
            </a:r>
          </a:p>
          <a:p>
            <a:pPr lvl="1"/>
            <a:r>
              <a:rPr lang="en-US" dirty="0"/>
              <a:t>Other bonds (C-O and O-H) have </a:t>
            </a:r>
            <a:r>
              <a:rPr lang="en-US" b="1" dirty="0"/>
              <a:t>low</a:t>
            </a:r>
            <a:r>
              <a:rPr lang="en-US" dirty="0"/>
              <a:t> chemical energy</a:t>
            </a:r>
          </a:p>
        </p:txBody>
      </p:sp>
      <p:sp>
        <p:nvSpPr>
          <p:cNvPr id="4" name="Slide Number Placeholder 3">
            <a:extLst>
              <a:ext uri="{FF2B5EF4-FFF2-40B4-BE49-F238E27FC236}">
                <a16:creationId xmlns:a16="http://schemas.microsoft.com/office/drawing/2014/main" id="{496B56CE-470F-402B-A483-F2D0113578C1}"/>
              </a:ext>
            </a:extLst>
          </p:cNvPr>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15229719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034793" cy="979511"/>
          </a:xfrm>
        </p:spPr>
        <p:txBody>
          <a:bodyPr>
            <a:noAutofit/>
          </a:bodyPr>
          <a:lstStyle/>
          <a:p>
            <a:pPr algn="ctr"/>
            <a:r>
              <a:rPr lang="en-US" sz="4000" b="0" dirty="0"/>
              <a:t>Making the reactant molecules: </a:t>
            </a:r>
            <a:br>
              <a:rPr lang="en-US" sz="4000" b="0" dirty="0"/>
            </a:br>
            <a:r>
              <a:rPr lang="en-US" sz="4000" b="0" dirty="0"/>
              <a:t>glucose and oxygen</a:t>
            </a:r>
          </a:p>
        </p:txBody>
      </p:sp>
      <p:sp>
        <p:nvSpPr>
          <p:cNvPr id="6" name="Text Placeholder 5"/>
          <p:cNvSpPr>
            <a:spLocks noGrp="1"/>
          </p:cNvSpPr>
          <p:nvPr>
            <p:ph type="body" sz="half" idx="2"/>
          </p:nvPr>
        </p:nvSpPr>
        <p:spPr>
          <a:xfrm>
            <a:off x="228600" y="1435101"/>
            <a:ext cx="3918857" cy="2908299"/>
          </a:xfrm>
        </p:spPr>
        <p:txBody>
          <a:bodyPr>
            <a:normAutofit/>
          </a:bodyPr>
          <a:lstStyle/>
          <a:p>
            <a:r>
              <a:rPr lang="en-US" sz="2400" dirty="0"/>
              <a:t>Complete </a:t>
            </a:r>
            <a:r>
              <a:rPr lang="en-US" sz="2400" b="1" i="1" dirty="0"/>
              <a:t>Steps 1 and 2 </a:t>
            </a:r>
            <a:r>
              <a:rPr lang="en-US" sz="2400" dirty="0"/>
              <a:t>in Part B of your worksheet.</a:t>
            </a:r>
          </a:p>
          <a:p>
            <a:pPr marL="457200" indent="-457200">
              <a:buFont typeface="Arial" panose="020B0604020202020204" pitchFamily="34" charset="0"/>
              <a:buChar char="•"/>
            </a:pPr>
            <a:r>
              <a:rPr lang="en-US" sz="2400" dirty="0"/>
              <a:t>Remember that this process is happening in all of the cells in the cow. </a:t>
            </a:r>
          </a:p>
          <a:p>
            <a:pPr marL="457200" indent="-457200">
              <a:buFont typeface="Arial" panose="020B0604020202020204" pitchFamily="34" charset="0"/>
              <a:buChar char="•"/>
            </a:pPr>
            <a:r>
              <a:rPr lang="en-US" sz="2400" dirty="0"/>
              <a:t>Today, let’s think about a muscle cell.</a:t>
            </a:r>
          </a:p>
        </p:txBody>
      </p:sp>
      <p:pic>
        <p:nvPicPr>
          <p:cNvPr id="1026" name="Picture 2"/>
          <p:cNvPicPr>
            <a:picLocks noGrp="1" noChangeAspect="1" noChangeArrowheads="1"/>
          </p:cNvPicPr>
          <p:nvPr>
            <p:ph idx="1"/>
          </p:nvPr>
        </p:nvPicPr>
        <p:blipFill>
          <a:blip r:embed="rId3"/>
          <a:srcRect/>
          <a:stretch/>
        </p:blipFill>
        <p:spPr bwMode="auto">
          <a:xfrm>
            <a:off x="4442936" y="1498462"/>
            <a:ext cx="4204954" cy="3818554"/>
          </a:xfrm>
          <a:prstGeom prst="rect">
            <a:avLst/>
          </a:prstGeom>
          <a:noFill/>
          <a:ln w="9525">
            <a:solidFill>
              <a:schemeClr val="tx1"/>
            </a:solidFill>
            <a:miter lim="800000"/>
            <a:headEnd/>
            <a:tailEnd/>
          </a:ln>
          <a:extLst>
            <a:ext uri="{909E8E84-426E-40dd-AFC4-6F175D3DCCD1}">
              <a14:hiddenFill xmlns="" xmlns:a14="http://schemas.microsoft.com/office/drawing/2010/main">
                <a:solidFill>
                  <a:schemeClr val="accent1"/>
                </a:solidFill>
              </a14:hiddenFill>
            </a:ext>
          </a:extLst>
        </p:spPr>
      </p:pic>
      <p:sp>
        <p:nvSpPr>
          <p:cNvPr id="3" name="Slide Number Placeholder 2">
            <a:extLst>
              <a:ext uri="{FF2B5EF4-FFF2-40B4-BE49-F238E27FC236}">
                <a16:creationId xmlns:a16="http://schemas.microsoft.com/office/drawing/2014/main" id="{DC3A4BE7-A471-437E-8B5C-318A88D5A105}"/>
              </a:ext>
            </a:extLst>
          </p:cNvPr>
          <p:cNvSpPr>
            <a:spLocks noGrp="1"/>
          </p:cNvSpPr>
          <p:nvPr>
            <p:ph type="sldNum" sz="quarter" idx="12"/>
          </p:nvPr>
        </p:nvSpPr>
        <p:spPr/>
        <p:txBody>
          <a:bodyPr/>
          <a:lstStyle/>
          <a:p>
            <a:fld id="{D3A1C050-F6FE-0E43-A9D0-F8EEADE3D1E4}" type="slidenum">
              <a:rPr lang="en-US" smtClean="0"/>
              <a:pPr/>
              <a:t>8</a:t>
            </a:fld>
            <a:endParaRPr lang="en-US"/>
          </a:p>
        </p:txBody>
      </p:sp>
      <p:pic>
        <p:nvPicPr>
          <p:cNvPr id="4" name="Picture 3"/>
          <p:cNvPicPr>
            <a:picLocks noChangeAspect="1"/>
          </p:cNvPicPr>
          <p:nvPr/>
        </p:nvPicPr>
        <p:blipFill>
          <a:blip r:embed="rId4"/>
          <a:stretch>
            <a:fillRect/>
          </a:stretch>
        </p:blipFill>
        <p:spPr>
          <a:xfrm>
            <a:off x="658783" y="4194492"/>
            <a:ext cx="3058489" cy="2399644"/>
          </a:xfrm>
          <a:prstGeom prst="rect">
            <a:avLst/>
          </a:prstGeom>
        </p:spPr>
      </p:pic>
    </p:spTree>
    <p:extLst>
      <p:ext uri="{BB962C8B-B14F-4D97-AF65-F5344CB8AC3E}">
        <p14:creationId xmlns:p14="http://schemas.microsoft.com/office/powerpoint/2010/main" val="25624921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dirty="0"/>
          </a:p>
        </p:txBody>
      </p:sp>
      <p:sp>
        <p:nvSpPr>
          <p:cNvPr id="5" name="Title 1"/>
          <p:cNvSpPr txBox="1">
            <a:spLocks/>
          </p:cNvSpPr>
          <p:nvPr/>
        </p:nvSpPr>
        <p:spPr>
          <a:xfrm>
            <a:off x="467853" y="498954"/>
            <a:ext cx="8218947" cy="68713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600" b="1" dirty="0"/>
              <a:t>Photo of reactant molecules: C</a:t>
            </a:r>
            <a:r>
              <a:rPr lang="en-US" sz="1600" b="1" baseline="-25000" dirty="0"/>
              <a:t>6</a:t>
            </a:r>
            <a:r>
              <a:rPr lang="en-US" sz="1600" b="1" dirty="0"/>
              <a:t>H</a:t>
            </a:r>
            <a:r>
              <a:rPr lang="en-US" sz="1600" b="1" baseline="-25000" dirty="0"/>
              <a:t>12</a:t>
            </a:r>
            <a:r>
              <a:rPr lang="en-US" sz="1600" b="1" dirty="0"/>
              <a:t>O</a:t>
            </a:r>
            <a:r>
              <a:rPr lang="en-US" sz="1600" b="1" baseline="-25000" dirty="0"/>
              <a:t>6</a:t>
            </a:r>
            <a:r>
              <a:rPr lang="en-US" sz="1600" b="1" dirty="0"/>
              <a:t> (sugar) and O</a:t>
            </a:r>
            <a:r>
              <a:rPr lang="en-US" sz="1600" b="1" baseline="-25000" dirty="0"/>
              <a:t>2 </a:t>
            </a:r>
            <a:r>
              <a:rPr lang="en-US" sz="1600" b="1" dirty="0"/>
              <a:t>(oxygen)</a:t>
            </a:r>
            <a:br>
              <a:rPr lang="en-US" sz="1600" b="1" dirty="0"/>
            </a:br>
            <a:r>
              <a:rPr lang="en-US" sz="1600" dirty="0"/>
              <a:t>Start by making the molecules and energy units of the reactants and putting them on the reactants side, then rearrange the atoms and energy units to show the products.</a:t>
            </a:r>
            <a:endParaRPr lang="en-US" sz="1600" b="1" dirty="0"/>
          </a:p>
        </p:txBody>
      </p:sp>
      <p:sp>
        <p:nvSpPr>
          <p:cNvPr id="6" name="Subtitle 2"/>
          <p:cNvSpPr txBox="1">
            <a:spLocks/>
          </p:cNvSpPr>
          <p:nvPr/>
        </p:nvSpPr>
        <p:spPr>
          <a:xfrm>
            <a:off x="467853" y="5615362"/>
            <a:ext cx="8218947" cy="35178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t>Remember: </a:t>
            </a:r>
            <a:r>
              <a:rPr lang="en-US" sz="1600" b="1" dirty="0"/>
              <a:t>Atoms last foreve</a:t>
            </a:r>
            <a:r>
              <a:rPr lang="en-US" sz="1600" dirty="0"/>
              <a:t>r (so you can rearrange atoms into new molecules, but can’t add or subtract atoms). </a:t>
            </a:r>
            <a:r>
              <a:rPr lang="en-US" sz="1600" b="1" dirty="0"/>
              <a:t>Energy lasts forever </a:t>
            </a:r>
            <a:r>
              <a:rPr lang="en-US" sz="1600" dirty="0"/>
              <a:t>(so you can change forms of energy, but energy units can’t appear or go away).</a:t>
            </a:r>
            <a:endParaRPr lang="en-US" sz="1600" b="1" dirty="0"/>
          </a:p>
        </p:txBody>
      </p:sp>
      <p:sp>
        <p:nvSpPr>
          <p:cNvPr id="7" name="Rounded Rectangle 6"/>
          <p:cNvSpPr/>
          <p:nvPr/>
        </p:nvSpPr>
        <p:spPr>
          <a:xfrm>
            <a:off x="467853"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dirty="0"/>
          </a:p>
        </p:txBody>
      </p:sp>
      <p:sp>
        <p:nvSpPr>
          <p:cNvPr id="8" name="Rounded Rectangle 7"/>
          <p:cNvSpPr/>
          <p:nvPr/>
        </p:nvSpPr>
        <p:spPr>
          <a:xfrm>
            <a:off x="4716747"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dirty="0"/>
          </a:p>
        </p:txBody>
      </p:sp>
      <p:sp>
        <p:nvSpPr>
          <p:cNvPr id="9" name="AutoShape 2"/>
          <p:cNvSpPr>
            <a:spLocks noChangeArrowheads="1"/>
          </p:cNvSpPr>
          <p:nvPr/>
        </p:nvSpPr>
        <p:spPr bwMode="auto">
          <a:xfrm>
            <a:off x="4238018" y="2591018"/>
            <a:ext cx="947217" cy="1467383"/>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dirty="0">
              <a:solidFill>
                <a:srgbClr val="000000"/>
              </a:solidFill>
            </a:endParaRPr>
          </a:p>
        </p:txBody>
      </p:sp>
      <p:sp>
        <p:nvSpPr>
          <p:cNvPr id="10" name="TextBox 9"/>
          <p:cNvSpPr txBox="1"/>
          <p:nvPr/>
        </p:nvSpPr>
        <p:spPr>
          <a:xfrm>
            <a:off x="4200402" y="3064435"/>
            <a:ext cx="908130" cy="555090"/>
          </a:xfrm>
          <a:prstGeom prst="rect">
            <a:avLst/>
          </a:prstGeom>
          <a:noFill/>
        </p:spPr>
        <p:txBody>
          <a:bodyPr wrap="square" lIns="62042" tIns="31021" rIns="62042" bIns="31021" rtlCol="0">
            <a:spAutoFit/>
          </a:bodyPr>
          <a:lstStyle/>
          <a:p>
            <a:pPr algn="ctr"/>
            <a:r>
              <a:rPr lang="en-US" sz="1600" dirty="0"/>
              <a:t>Chemical change</a:t>
            </a:r>
          </a:p>
        </p:txBody>
      </p:sp>
      <p:sp>
        <p:nvSpPr>
          <p:cNvPr id="12" name="TextBox 11"/>
          <p:cNvSpPr txBox="1"/>
          <p:nvPr/>
        </p:nvSpPr>
        <p:spPr>
          <a:xfrm>
            <a:off x="1926971" y="5304062"/>
            <a:ext cx="1041654" cy="308869"/>
          </a:xfrm>
          <a:prstGeom prst="rect">
            <a:avLst/>
          </a:prstGeom>
          <a:noFill/>
        </p:spPr>
        <p:txBody>
          <a:bodyPr wrap="square" lIns="62042" tIns="31021" rIns="62042" bIns="31021" rtlCol="0">
            <a:spAutoFit/>
          </a:bodyPr>
          <a:lstStyle/>
          <a:p>
            <a:r>
              <a:rPr lang="en-US" sz="1600" dirty="0"/>
              <a:t>Reactants</a:t>
            </a:r>
          </a:p>
        </p:txBody>
      </p:sp>
      <p:sp>
        <p:nvSpPr>
          <p:cNvPr id="13" name="TextBox 12"/>
          <p:cNvSpPr txBox="1"/>
          <p:nvPr/>
        </p:nvSpPr>
        <p:spPr>
          <a:xfrm>
            <a:off x="6355793" y="5296177"/>
            <a:ext cx="962749" cy="308869"/>
          </a:xfrm>
          <a:prstGeom prst="rect">
            <a:avLst/>
          </a:prstGeom>
          <a:noFill/>
        </p:spPr>
        <p:txBody>
          <a:bodyPr wrap="square" lIns="62042" tIns="31021" rIns="62042" bIns="31021" rtlCol="0">
            <a:spAutoFit/>
          </a:bodyPr>
          <a:lstStyle/>
          <a:p>
            <a:r>
              <a:rPr lang="en-US" sz="1600" dirty="0"/>
              <a:t>Products</a:t>
            </a:r>
          </a:p>
        </p:txBody>
      </p:sp>
      <p:sp>
        <p:nvSpPr>
          <p:cNvPr id="17" name="TextBox 16"/>
          <p:cNvSpPr txBox="1"/>
          <p:nvPr/>
        </p:nvSpPr>
        <p:spPr>
          <a:xfrm>
            <a:off x="2983075" y="1944687"/>
            <a:ext cx="941296" cy="369332"/>
          </a:xfrm>
          <a:prstGeom prst="rect">
            <a:avLst/>
          </a:prstGeom>
          <a:noFill/>
        </p:spPr>
        <p:txBody>
          <a:bodyPr wrap="none" rtlCol="0">
            <a:spAutoFit/>
          </a:bodyPr>
          <a:lstStyle/>
          <a:p>
            <a:pPr algn="ctr"/>
            <a:r>
              <a:rPr lang="en-US" b="1" dirty="0"/>
              <a:t>Glucose </a:t>
            </a:r>
          </a:p>
        </p:txBody>
      </p:sp>
      <p:pic>
        <p:nvPicPr>
          <p:cNvPr id="2" name="Picture 1" descr="2013-02-15 17.33.15.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30000" contrast="10000"/>
                    </a14:imgEffect>
                  </a14:imgLayer>
                </a14:imgProps>
              </a:ext>
              <a:ext uri="{28A0092B-C50C-407E-A947-70E740481C1C}">
                <a14:useLocalDpi xmlns:a14="http://schemas.microsoft.com/office/drawing/2010/main"/>
              </a:ext>
            </a:extLst>
          </a:blip>
          <a:srcRect/>
          <a:stretch/>
        </p:blipFill>
        <p:spPr>
          <a:xfrm>
            <a:off x="674132" y="1733792"/>
            <a:ext cx="1904994" cy="1952626"/>
          </a:xfrm>
          <a:prstGeom prst="rect">
            <a:avLst/>
          </a:prstGeom>
        </p:spPr>
      </p:pic>
      <p:sp>
        <p:nvSpPr>
          <p:cNvPr id="14" name="TextBox 13"/>
          <p:cNvSpPr txBox="1">
            <a:spLocks noChangeArrowheads="1"/>
          </p:cNvSpPr>
          <p:nvPr/>
        </p:nvSpPr>
        <p:spPr bwMode="auto">
          <a:xfrm>
            <a:off x="2828802" y="4217706"/>
            <a:ext cx="1371600" cy="369888"/>
          </a:xfrm>
          <a:prstGeom prst="rect">
            <a:avLst/>
          </a:prstGeom>
          <a:noFill/>
          <a:ln w="9525">
            <a:noFill/>
            <a:miter lim="800000"/>
            <a:headEnd/>
            <a:tailEnd/>
          </a:ln>
        </p:spPr>
        <p:txBody>
          <a:bodyPr>
            <a:prstTxWarp prst="textNoShape">
              <a:avLst/>
            </a:prstTxWarp>
            <a:spAutoFit/>
          </a:bodyPr>
          <a:lstStyle/>
          <a:p>
            <a:pPr algn="ctr"/>
            <a:r>
              <a:rPr lang="en-US" b="1" dirty="0">
                <a:latin typeface="Calibri" charset="0"/>
              </a:rPr>
              <a:t>Oxygen</a:t>
            </a:r>
            <a:endParaRPr lang="en-US" b="1" dirty="0">
              <a:solidFill>
                <a:srgbClr val="FF0000"/>
              </a:solidFill>
              <a:latin typeface="Calibri" charset="0"/>
            </a:endParaRPr>
          </a:p>
        </p:txBody>
      </p:sp>
      <p:pic>
        <p:nvPicPr>
          <p:cNvPr id="15" name="Picture 14" descr="IMAG0188.jpg"/>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
                    </a14:imgEffect>
                    <a14:imgEffect>
                      <a14:brightnessContrast bright="30000" contrast="20000"/>
                    </a14:imgEffect>
                  </a14:imgLayer>
                </a14:imgProps>
              </a:ext>
              <a:ext uri="{28A0092B-C50C-407E-A947-70E740481C1C}">
                <a14:useLocalDpi xmlns:a14="http://schemas.microsoft.com/office/drawing/2010/main"/>
              </a:ext>
            </a:extLst>
          </a:blip>
          <a:srcRect/>
          <a:stretch/>
        </p:blipFill>
        <p:spPr>
          <a:xfrm>
            <a:off x="1026871" y="3859221"/>
            <a:ext cx="1371601" cy="1086857"/>
          </a:xfrm>
          <a:prstGeom prst="rect">
            <a:avLst/>
          </a:prstGeom>
        </p:spPr>
      </p:pic>
      <p:pic>
        <p:nvPicPr>
          <p:cNvPr id="54" name="Picture 53"/>
          <p:cNvPicPr/>
          <p:nvPr/>
        </p:nvPicPr>
        <p:blipFill>
          <a:blip r:embed="rId7"/>
          <a:stretch>
            <a:fillRect/>
          </a:stretch>
        </p:blipFill>
        <p:spPr bwMode="auto">
          <a:xfrm rot="699854">
            <a:off x="2324552" y="2322982"/>
            <a:ext cx="1244121" cy="1250125"/>
          </a:xfrm>
          <a:prstGeom prst="rect">
            <a:avLst/>
          </a:prstGeom>
          <a:solidFill>
            <a:schemeClr val="bg1"/>
          </a:solidFill>
          <a:ln>
            <a:solidFill>
              <a:srgbClr val="000000"/>
            </a:solidFill>
          </a:ln>
        </p:spPr>
      </p:pic>
    </p:spTree>
    <p:extLst>
      <p:ext uri="{BB962C8B-B14F-4D97-AF65-F5344CB8AC3E}">
        <p14:creationId xmlns:p14="http://schemas.microsoft.com/office/powerpoint/2010/main" val="3698911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6720</TotalTime>
  <Words>3358</Words>
  <Application>Microsoft Macintosh PowerPoint</Application>
  <PresentationFormat>On-screen Show (4:3)</PresentationFormat>
  <Paragraphs>344</Paragraphs>
  <Slides>26</Slides>
  <Notes>26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Helvetica Neue</vt:lpstr>
      <vt:lpstr>Office Theme</vt:lpstr>
      <vt:lpstr>Animals Unit Activity 4.1 Molecular Models for Cows Moving and Functioning: Cellular Respiration</vt:lpstr>
      <vt:lpstr>Unit Map</vt:lpstr>
      <vt:lpstr>Connecting Questions about Processes at Different Scales</vt:lpstr>
      <vt:lpstr>How do a cow’s muscle cells get energy to contract the muscles and move?</vt:lpstr>
      <vt:lpstr>PowerPoint Presentation</vt:lpstr>
      <vt:lpstr>Three Ways to Represent Molecules: Glucose (a Kind of Sugar)</vt:lpstr>
      <vt:lpstr>How atoms bond together in molecules</vt:lpstr>
      <vt:lpstr>Making the reactant molecules:  glucose and oxygen</vt:lpstr>
      <vt:lpstr>PowerPoint Presentation</vt:lpstr>
      <vt:lpstr>Important: </vt:lpstr>
      <vt:lpstr>Rearranging the Atoms to Make Product Molecules: Carbon Dioxide and Water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Atoms last forever!</vt:lpstr>
      <vt:lpstr>Energy lasts forever!</vt:lpstr>
      <vt:lpstr>Discuss with the class</vt:lpstr>
      <vt:lpstr>Writing a Chemical Equation</vt:lpstr>
      <vt:lpstr>PowerPoint Presentation</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184</cp:revision>
  <dcterms:created xsi:type="dcterms:W3CDTF">2014-05-07T14:31:14Z</dcterms:created>
  <dcterms:modified xsi:type="dcterms:W3CDTF">2020-08-12T19:28:47Z</dcterms:modified>
</cp:coreProperties>
</file>